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sldIdLst>
    <p:sldId id="305" r:id="rId2"/>
    <p:sldId id="257" r:id="rId3"/>
    <p:sldId id="258" r:id="rId4"/>
    <p:sldId id="261" r:id="rId5"/>
    <p:sldId id="306" r:id="rId6"/>
    <p:sldId id="263" r:id="rId7"/>
    <p:sldId id="307" r:id="rId8"/>
    <p:sldId id="308" r:id="rId9"/>
    <p:sldId id="309" r:id="rId10"/>
    <p:sldId id="347" r:id="rId11"/>
    <p:sldId id="348" r:id="rId12"/>
    <p:sldId id="349" r:id="rId13"/>
    <p:sldId id="295" r:id="rId14"/>
    <p:sldId id="296" r:id="rId15"/>
    <p:sldId id="265" r:id="rId16"/>
    <p:sldId id="311" r:id="rId17"/>
    <p:sldId id="312" r:id="rId18"/>
    <p:sldId id="350" r:id="rId19"/>
    <p:sldId id="351" r:id="rId20"/>
    <p:sldId id="266" r:id="rId21"/>
    <p:sldId id="267" r:id="rId22"/>
    <p:sldId id="268" r:id="rId23"/>
    <p:sldId id="269" r:id="rId24"/>
    <p:sldId id="315" r:id="rId25"/>
    <p:sldId id="316" r:id="rId26"/>
    <p:sldId id="317" r:id="rId27"/>
    <p:sldId id="352" r:id="rId28"/>
    <p:sldId id="353" r:id="rId29"/>
    <p:sldId id="354" r:id="rId30"/>
    <p:sldId id="270" r:id="rId31"/>
    <p:sldId id="297" r:id="rId32"/>
    <p:sldId id="298" r:id="rId33"/>
    <p:sldId id="271" r:id="rId34"/>
    <p:sldId id="273" r:id="rId35"/>
    <p:sldId id="319" r:id="rId36"/>
    <p:sldId id="320" r:id="rId37"/>
    <p:sldId id="321" r:id="rId38"/>
    <p:sldId id="322" r:id="rId39"/>
    <p:sldId id="355" r:id="rId40"/>
    <p:sldId id="356" r:id="rId41"/>
    <p:sldId id="357" r:id="rId42"/>
    <p:sldId id="358" r:id="rId43"/>
    <p:sldId id="275" r:id="rId44"/>
    <p:sldId id="276" r:id="rId45"/>
    <p:sldId id="277" r:id="rId46"/>
    <p:sldId id="278" r:id="rId47"/>
    <p:sldId id="323" r:id="rId48"/>
    <p:sldId id="324" r:id="rId49"/>
    <p:sldId id="325" r:id="rId50"/>
    <p:sldId id="359" r:id="rId51"/>
    <p:sldId id="360" r:id="rId52"/>
    <p:sldId id="361" r:id="rId53"/>
    <p:sldId id="282" r:id="rId54"/>
    <p:sldId id="283" r:id="rId55"/>
    <p:sldId id="285" r:id="rId56"/>
    <p:sldId id="299" r:id="rId57"/>
    <p:sldId id="327" r:id="rId58"/>
    <p:sldId id="328" r:id="rId59"/>
    <p:sldId id="329" r:id="rId60"/>
    <p:sldId id="362" r:id="rId61"/>
    <p:sldId id="363" r:id="rId62"/>
    <p:sldId id="364" r:id="rId63"/>
    <p:sldId id="279" r:id="rId64"/>
    <p:sldId id="280" r:id="rId65"/>
    <p:sldId id="281" r:id="rId66"/>
    <p:sldId id="300" r:id="rId67"/>
    <p:sldId id="331" r:id="rId68"/>
    <p:sldId id="332" r:id="rId69"/>
    <p:sldId id="333" r:id="rId70"/>
    <p:sldId id="365" r:id="rId71"/>
    <p:sldId id="366" r:id="rId72"/>
    <p:sldId id="367" r:id="rId73"/>
    <p:sldId id="286" r:id="rId74"/>
    <p:sldId id="287" r:id="rId75"/>
    <p:sldId id="288" r:id="rId76"/>
    <p:sldId id="335" r:id="rId77"/>
    <p:sldId id="336" r:id="rId78"/>
    <p:sldId id="368" r:id="rId79"/>
    <p:sldId id="369" r:id="rId80"/>
    <p:sldId id="289" r:id="rId81"/>
    <p:sldId id="301" r:id="rId82"/>
    <p:sldId id="290" r:id="rId83"/>
    <p:sldId id="291" r:id="rId84"/>
    <p:sldId id="339" r:id="rId85"/>
    <p:sldId id="340" r:id="rId86"/>
    <p:sldId id="341" r:id="rId87"/>
    <p:sldId id="370" r:id="rId88"/>
    <p:sldId id="371" r:id="rId89"/>
    <p:sldId id="372" r:id="rId90"/>
    <p:sldId id="292" r:id="rId91"/>
    <p:sldId id="302" r:id="rId92"/>
    <p:sldId id="293" r:id="rId93"/>
    <p:sldId id="304" r:id="rId94"/>
    <p:sldId id="343" r:id="rId95"/>
    <p:sldId id="344" r:id="rId96"/>
    <p:sldId id="345" r:id="rId97"/>
    <p:sldId id="373" r:id="rId98"/>
    <p:sldId id="374" r:id="rId99"/>
    <p:sldId id="375" r:id="rId100"/>
    <p:sldId id="294" r:id="rId101"/>
    <p:sldId id="303" r:id="rId10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5" autoAdjust="0"/>
    <p:restoredTop sz="82286" autoAdjust="0"/>
  </p:normalViewPr>
  <p:slideViewPr>
    <p:cSldViewPr>
      <p:cViewPr varScale="1">
        <p:scale>
          <a:sx n="83" d="100"/>
          <a:sy n="83" d="100"/>
        </p:scale>
        <p:origin x="-109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FB18B6-6BE0-4817-8E3F-5E4DE832A0D8}"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235440-7ED6-486F-87EC-B3DF5CD9BBD8}">
      <dgm:prSet phldrT="[Text]" custT="1"/>
      <dgm:spPr>
        <a:ln>
          <a:noFill/>
        </a:ln>
      </dgm:spPr>
      <dgm:t>
        <a:bodyPr/>
        <a:lstStyle/>
        <a:p>
          <a:r>
            <a:rPr lang="en-US" sz="2000" dirty="0" smtClean="0"/>
            <a:t>Prepare a change strategy</a:t>
          </a:r>
          <a:endParaRPr lang="en-US" sz="2000" dirty="0"/>
        </a:p>
      </dgm:t>
    </dgm:pt>
    <dgm:pt modelId="{38BD7695-6895-4650-B0B0-0CD0CD5E187E}" type="parTrans" cxnId="{15B0B652-24F8-4516-B034-FB02D9EA1EC0}">
      <dgm:prSet/>
      <dgm:spPr/>
      <dgm:t>
        <a:bodyPr/>
        <a:lstStyle/>
        <a:p>
          <a:endParaRPr lang="en-US"/>
        </a:p>
      </dgm:t>
    </dgm:pt>
    <dgm:pt modelId="{0B874FD0-12C8-4207-9EBE-CC4CFDAFA05D}" type="sibTrans" cxnId="{15B0B652-24F8-4516-B034-FB02D9EA1EC0}">
      <dgm:prSet/>
      <dgm:spPr/>
      <dgm:t>
        <a:bodyPr/>
        <a:lstStyle/>
        <a:p>
          <a:endParaRPr lang="en-US"/>
        </a:p>
      </dgm:t>
    </dgm:pt>
    <dgm:pt modelId="{3101C23C-3443-4E08-9BE4-ADE57A08E281}">
      <dgm:prSet phldrT="[Text]" custT="1"/>
      <dgm:spPr>
        <a:ln>
          <a:noFill/>
        </a:ln>
      </dgm:spPr>
      <dgm:t>
        <a:bodyPr/>
        <a:lstStyle/>
        <a:p>
          <a:r>
            <a:rPr lang="en-US" sz="2000" dirty="0" smtClean="0"/>
            <a:t>Develop communication plans</a:t>
          </a:r>
          <a:endParaRPr lang="en-US" sz="2000" dirty="0"/>
        </a:p>
      </dgm:t>
    </dgm:pt>
    <dgm:pt modelId="{F4D62413-77DC-40DE-952F-D67EA612B3D4}" type="parTrans" cxnId="{58016B0B-EF8E-4E49-B956-90BBA0B25982}">
      <dgm:prSet/>
      <dgm:spPr/>
      <dgm:t>
        <a:bodyPr/>
        <a:lstStyle/>
        <a:p>
          <a:endParaRPr lang="en-US"/>
        </a:p>
      </dgm:t>
    </dgm:pt>
    <dgm:pt modelId="{7F10456C-8DE4-4824-B8FA-885F0D861B50}" type="sibTrans" cxnId="{58016B0B-EF8E-4E49-B956-90BBA0B25982}">
      <dgm:prSet/>
      <dgm:spPr/>
      <dgm:t>
        <a:bodyPr/>
        <a:lstStyle/>
        <a:p>
          <a:endParaRPr lang="en-US"/>
        </a:p>
      </dgm:t>
    </dgm:pt>
    <dgm:pt modelId="{457235E4-C90A-44FD-9247-05673F3A033B}">
      <dgm:prSet phldrT="[Text]" custT="1"/>
      <dgm:spPr>
        <a:ln>
          <a:noFill/>
        </a:ln>
      </dgm:spPr>
      <dgm:t>
        <a:bodyPr/>
        <a:lstStyle/>
        <a:p>
          <a:r>
            <a:rPr lang="en-US" sz="2000" dirty="0" smtClean="0"/>
            <a:t>Align people with a change</a:t>
          </a:r>
          <a:endParaRPr lang="en-US" sz="2000" dirty="0"/>
        </a:p>
      </dgm:t>
    </dgm:pt>
    <dgm:pt modelId="{FA1DB297-691B-4DE0-B782-160C21C8E9FB}" type="parTrans" cxnId="{D6CBB1D6-49F3-4FBA-8372-FB790A490C2B}">
      <dgm:prSet/>
      <dgm:spPr/>
      <dgm:t>
        <a:bodyPr/>
        <a:lstStyle/>
        <a:p>
          <a:endParaRPr lang="en-US"/>
        </a:p>
      </dgm:t>
    </dgm:pt>
    <dgm:pt modelId="{D9A901E1-3165-4A52-A0CA-6637A990B81F}" type="sibTrans" cxnId="{D6CBB1D6-49F3-4FBA-8372-FB790A490C2B}">
      <dgm:prSet/>
      <dgm:spPr/>
      <dgm:t>
        <a:bodyPr/>
        <a:lstStyle/>
        <a:p>
          <a:endParaRPr lang="en-US"/>
        </a:p>
      </dgm:t>
    </dgm:pt>
    <dgm:pt modelId="{4B78C685-2F6C-4085-A693-62B26A040085}">
      <dgm:prSet phldrT="[Text]" custT="1"/>
      <dgm:spPr>
        <a:ln>
          <a:noFill/>
        </a:ln>
      </dgm:spPr>
      <dgm:t>
        <a:bodyPr/>
        <a:lstStyle/>
        <a:p>
          <a:r>
            <a:rPr lang="en-US" sz="2000" dirty="0" smtClean="0"/>
            <a:t>Foster resiliency</a:t>
          </a:r>
          <a:endParaRPr lang="en-US" sz="2000" dirty="0"/>
        </a:p>
      </dgm:t>
    </dgm:pt>
    <dgm:pt modelId="{2163279E-842E-4931-A2D7-18E25AA80A7C}" type="parTrans" cxnId="{26AC9F46-6A21-4AE3-B9C6-046C1187D2FE}">
      <dgm:prSet/>
      <dgm:spPr/>
      <dgm:t>
        <a:bodyPr/>
        <a:lstStyle/>
        <a:p>
          <a:endParaRPr lang="en-US"/>
        </a:p>
      </dgm:t>
    </dgm:pt>
    <dgm:pt modelId="{7A9FEDFD-4E4D-44B2-A962-476E5F29F9B3}" type="sibTrans" cxnId="{26AC9F46-6A21-4AE3-B9C6-046C1187D2FE}">
      <dgm:prSet/>
      <dgm:spPr/>
      <dgm:t>
        <a:bodyPr/>
        <a:lstStyle/>
        <a:p>
          <a:endParaRPr lang="en-US"/>
        </a:p>
      </dgm:t>
    </dgm:pt>
    <dgm:pt modelId="{5E3093D8-C02B-4D44-B503-7B65FE917E54}" type="pres">
      <dgm:prSet presAssocID="{83FB18B6-6BE0-4817-8E3F-5E4DE832A0D8}" presName="Name0" presStyleCnt="0">
        <dgm:presLayoutVars>
          <dgm:dir/>
          <dgm:resizeHandles val="exact"/>
        </dgm:presLayoutVars>
      </dgm:prSet>
      <dgm:spPr/>
      <dgm:t>
        <a:bodyPr/>
        <a:lstStyle/>
        <a:p>
          <a:endParaRPr lang="en-US"/>
        </a:p>
      </dgm:t>
    </dgm:pt>
    <dgm:pt modelId="{2D2F3CC9-B3FB-4FA5-884C-728F623EA618}" type="pres">
      <dgm:prSet presAssocID="{B8235440-7ED6-486F-87EC-B3DF5CD9BBD8}" presName="node" presStyleLbl="node1" presStyleIdx="0" presStyleCnt="4">
        <dgm:presLayoutVars>
          <dgm:bulletEnabled val="1"/>
        </dgm:presLayoutVars>
      </dgm:prSet>
      <dgm:spPr/>
      <dgm:t>
        <a:bodyPr/>
        <a:lstStyle/>
        <a:p>
          <a:endParaRPr lang="en-US"/>
        </a:p>
      </dgm:t>
    </dgm:pt>
    <dgm:pt modelId="{08B62245-033E-4750-9B2C-8996C738760A}" type="pres">
      <dgm:prSet presAssocID="{0B874FD0-12C8-4207-9EBE-CC4CFDAFA05D}" presName="sibTrans" presStyleCnt="0"/>
      <dgm:spPr/>
    </dgm:pt>
    <dgm:pt modelId="{DCD71223-4ACB-49B0-B738-31297E3134A2}" type="pres">
      <dgm:prSet presAssocID="{3101C23C-3443-4E08-9BE4-ADE57A08E281}" presName="node" presStyleLbl="node1" presStyleIdx="1" presStyleCnt="4">
        <dgm:presLayoutVars>
          <dgm:bulletEnabled val="1"/>
        </dgm:presLayoutVars>
      </dgm:prSet>
      <dgm:spPr/>
      <dgm:t>
        <a:bodyPr/>
        <a:lstStyle/>
        <a:p>
          <a:endParaRPr lang="en-US"/>
        </a:p>
      </dgm:t>
    </dgm:pt>
    <dgm:pt modelId="{0FBD953B-822F-45B8-A8EE-49B4E1D9BCBF}" type="pres">
      <dgm:prSet presAssocID="{7F10456C-8DE4-4824-B8FA-885F0D861B50}" presName="sibTrans" presStyleCnt="0"/>
      <dgm:spPr/>
    </dgm:pt>
    <dgm:pt modelId="{A661DD7F-D106-4C71-8A09-B73B589D22D6}" type="pres">
      <dgm:prSet presAssocID="{457235E4-C90A-44FD-9247-05673F3A033B}" presName="node" presStyleLbl="node1" presStyleIdx="2" presStyleCnt="4" custLinFactNeighborX="-50000" custLinFactNeighborY="-12">
        <dgm:presLayoutVars>
          <dgm:bulletEnabled val="1"/>
        </dgm:presLayoutVars>
      </dgm:prSet>
      <dgm:spPr/>
      <dgm:t>
        <a:bodyPr/>
        <a:lstStyle/>
        <a:p>
          <a:endParaRPr lang="en-US"/>
        </a:p>
      </dgm:t>
    </dgm:pt>
    <dgm:pt modelId="{D0835427-0460-42FF-B88B-911D0C70915A}" type="pres">
      <dgm:prSet presAssocID="{D9A901E1-3165-4A52-A0CA-6637A990B81F}" presName="sibTrans" presStyleCnt="0"/>
      <dgm:spPr/>
    </dgm:pt>
    <dgm:pt modelId="{72C8DD4D-B390-4DAD-B61D-80B574F054B1}" type="pres">
      <dgm:prSet presAssocID="{4B78C685-2F6C-4085-A693-62B26A040085}" presName="node" presStyleLbl="node1" presStyleIdx="3" presStyleCnt="4">
        <dgm:presLayoutVars>
          <dgm:bulletEnabled val="1"/>
        </dgm:presLayoutVars>
      </dgm:prSet>
      <dgm:spPr/>
      <dgm:t>
        <a:bodyPr/>
        <a:lstStyle/>
        <a:p>
          <a:endParaRPr lang="en-US"/>
        </a:p>
      </dgm:t>
    </dgm:pt>
  </dgm:ptLst>
  <dgm:cxnLst>
    <dgm:cxn modelId="{E5453E7C-4820-4516-99E3-6A9293E3E455}" type="presOf" srcId="{B8235440-7ED6-486F-87EC-B3DF5CD9BBD8}" destId="{2D2F3CC9-B3FB-4FA5-884C-728F623EA618}" srcOrd="0" destOrd="0" presId="urn:microsoft.com/office/officeart/2005/8/layout/hList6"/>
    <dgm:cxn modelId="{664A5E02-7A6E-4966-9130-B56430E4E649}" type="presOf" srcId="{83FB18B6-6BE0-4817-8E3F-5E4DE832A0D8}" destId="{5E3093D8-C02B-4D44-B503-7B65FE917E54}" srcOrd="0" destOrd="0" presId="urn:microsoft.com/office/officeart/2005/8/layout/hList6"/>
    <dgm:cxn modelId="{D6CBB1D6-49F3-4FBA-8372-FB790A490C2B}" srcId="{83FB18B6-6BE0-4817-8E3F-5E4DE832A0D8}" destId="{457235E4-C90A-44FD-9247-05673F3A033B}" srcOrd="2" destOrd="0" parTransId="{FA1DB297-691B-4DE0-B782-160C21C8E9FB}" sibTransId="{D9A901E1-3165-4A52-A0CA-6637A990B81F}"/>
    <dgm:cxn modelId="{26AC9F46-6A21-4AE3-B9C6-046C1187D2FE}" srcId="{83FB18B6-6BE0-4817-8E3F-5E4DE832A0D8}" destId="{4B78C685-2F6C-4085-A693-62B26A040085}" srcOrd="3" destOrd="0" parTransId="{2163279E-842E-4931-A2D7-18E25AA80A7C}" sibTransId="{7A9FEDFD-4E4D-44B2-A962-476E5F29F9B3}"/>
    <dgm:cxn modelId="{58016B0B-EF8E-4E49-B956-90BBA0B25982}" srcId="{83FB18B6-6BE0-4817-8E3F-5E4DE832A0D8}" destId="{3101C23C-3443-4E08-9BE4-ADE57A08E281}" srcOrd="1" destOrd="0" parTransId="{F4D62413-77DC-40DE-952F-D67EA612B3D4}" sibTransId="{7F10456C-8DE4-4824-B8FA-885F0D861B50}"/>
    <dgm:cxn modelId="{9483DBD6-CB66-46FF-A933-0A67AA50233C}" type="presOf" srcId="{4B78C685-2F6C-4085-A693-62B26A040085}" destId="{72C8DD4D-B390-4DAD-B61D-80B574F054B1}" srcOrd="0" destOrd="0" presId="urn:microsoft.com/office/officeart/2005/8/layout/hList6"/>
    <dgm:cxn modelId="{15B0B652-24F8-4516-B034-FB02D9EA1EC0}" srcId="{83FB18B6-6BE0-4817-8E3F-5E4DE832A0D8}" destId="{B8235440-7ED6-486F-87EC-B3DF5CD9BBD8}" srcOrd="0" destOrd="0" parTransId="{38BD7695-6895-4650-B0B0-0CD0CD5E187E}" sibTransId="{0B874FD0-12C8-4207-9EBE-CC4CFDAFA05D}"/>
    <dgm:cxn modelId="{B2193AFA-24B0-4754-A6C8-6C0CC88CE56C}" type="presOf" srcId="{457235E4-C90A-44FD-9247-05673F3A033B}" destId="{A661DD7F-D106-4C71-8A09-B73B589D22D6}" srcOrd="0" destOrd="0" presId="urn:microsoft.com/office/officeart/2005/8/layout/hList6"/>
    <dgm:cxn modelId="{6369CA1D-4A37-49B1-A864-CAE9D30484EB}" type="presOf" srcId="{3101C23C-3443-4E08-9BE4-ADE57A08E281}" destId="{DCD71223-4ACB-49B0-B738-31297E3134A2}" srcOrd="0" destOrd="0" presId="urn:microsoft.com/office/officeart/2005/8/layout/hList6"/>
    <dgm:cxn modelId="{B859ABAB-FE14-4E4A-8270-7247D2012C34}" type="presParOf" srcId="{5E3093D8-C02B-4D44-B503-7B65FE917E54}" destId="{2D2F3CC9-B3FB-4FA5-884C-728F623EA618}" srcOrd="0" destOrd="0" presId="urn:microsoft.com/office/officeart/2005/8/layout/hList6"/>
    <dgm:cxn modelId="{92159FF1-144C-438C-93C2-BC26460936F3}" type="presParOf" srcId="{5E3093D8-C02B-4D44-B503-7B65FE917E54}" destId="{08B62245-033E-4750-9B2C-8996C738760A}" srcOrd="1" destOrd="0" presId="urn:microsoft.com/office/officeart/2005/8/layout/hList6"/>
    <dgm:cxn modelId="{FCB50B21-F1AC-4CC6-9242-09831C522E93}" type="presParOf" srcId="{5E3093D8-C02B-4D44-B503-7B65FE917E54}" destId="{DCD71223-4ACB-49B0-B738-31297E3134A2}" srcOrd="2" destOrd="0" presId="urn:microsoft.com/office/officeart/2005/8/layout/hList6"/>
    <dgm:cxn modelId="{CCA485D4-66D2-4310-85C2-74EC3E3D3202}" type="presParOf" srcId="{5E3093D8-C02B-4D44-B503-7B65FE917E54}" destId="{0FBD953B-822F-45B8-A8EE-49B4E1D9BCBF}" srcOrd="3" destOrd="0" presId="urn:microsoft.com/office/officeart/2005/8/layout/hList6"/>
    <dgm:cxn modelId="{51BA5FBE-DFBC-418B-97FB-CFD87505E736}" type="presParOf" srcId="{5E3093D8-C02B-4D44-B503-7B65FE917E54}" destId="{A661DD7F-D106-4C71-8A09-B73B589D22D6}" srcOrd="4" destOrd="0" presId="urn:microsoft.com/office/officeart/2005/8/layout/hList6"/>
    <dgm:cxn modelId="{E3F48B1A-B670-4003-B206-F8903F7FDA4A}" type="presParOf" srcId="{5E3093D8-C02B-4D44-B503-7B65FE917E54}" destId="{D0835427-0460-42FF-B88B-911D0C70915A}" srcOrd="5" destOrd="0" presId="urn:microsoft.com/office/officeart/2005/8/layout/hList6"/>
    <dgm:cxn modelId="{608A841A-8D71-4849-BDDF-53316B503895}" type="presParOf" srcId="{5E3093D8-C02B-4D44-B503-7B65FE917E54}" destId="{72C8DD4D-B390-4DAD-B61D-80B574F054B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5844AC-B1D6-4C6F-AE42-13AF77858E0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4C1E7AB-0083-46CC-8AD3-6BAA3C342903}">
      <dgm:prSet phldrT="[Text]"/>
      <dgm:spPr/>
      <dgm:t>
        <a:bodyPr/>
        <a:lstStyle/>
        <a:p>
          <a:r>
            <a:rPr lang="en-US" dirty="0" smtClean="0"/>
            <a:t>Surround yourself with people that you can delegate to</a:t>
          </a:r>
          <a:endParaRPr lang="en-US" dirty="0"/>
        </a:p>
      </dgm:t>
    </dgm:pt>
    <dgm:pt modelId="{2C89A459-5AB9-4A4E-8E46-6C06978FC1B8}" type="parTrans" cxnId="{2A18B60A-5511-406F-A64A-A541318ADA46}">
      <dgm:prSet/>
      <dgm:spPr/>
      <dgm:t>
        <a:bodyPr/>
        <a:lstStyle/>
        <a:p>
          <a:endParaRPr lang="en-US"/>
        </a:p>
      </dgm:t>
    </dgm:pt>
    <dgm:pt modelId="{1E918149-5912-4AE2-B0B3-0BEE28402BFB}" type="sibTrans" cxnId="{2A18B60A-5511-406F-A64A-A541318ADA46}">
      <dgm:prSet/>
      <dgm:spPr/>
      <dgm:t>
        <a:bodyPr/>
        <a:lstStyle/>
        <a:p>
          <a:endParaRPr lang="en-US"/>
        </a:p>
      </dgm:t>
    </dgm:pt>
    <dgm:pt modelId="{8E2AA41A-D636-41F6-A73C-ED7425281C36}">
      <dgm:prSet phldrT="[Text]"/>
      <dgm:spPr/>
      <dgm:t>
        <a:bodyPr/>
        <a:lstStyle/>
        <a:p>
          <a:r>
            <a:rPr lang="en-US" dirty="0" smtClean="0"/>
            <a:t>Communicating and providing feedback are the keys</a:t>
          </a:r>
          <a:endParaRPr lang="en-US" dirty="0"/>
        </a:p>
      </dgm:t>
    </dgm:pt>
    <dgm:pt modelId="{75512C1A-7063-4AB3-9970-4E4CD51AA89D}" type="parTrans" cxnId="{7904C50F-6F92-4A61-8D8F-63C96AC7CA60}">
      <dgm:prSet/>
      <dgm:spPr/>
      <dgm:t>
        <a:bodyPr/>
        <a:lstStyle/>
        <a:p>
          <a:endParaRPr lang="en-US"/>
        </a:p>
      </dgm:t>
    </dgm:pt>
    <dgm:pt modelId="{EEF2449C-F86F-4CF6-B596-85AFDD433335}" type="sibTrans" cxnId="{7904C50F-6F92-4A61-8D8F-63C96AC7CA60}">
      <dgm:prSet/>
      <dgm:spPr/>
      <dgm:t>
        <a:bodyPr/>
        <a:lstStyle/>
        <a:p>
          <a:endParaRPr lang="en-US"/>
        </a:p>
      </dgm:t>
    </dgm:pt>
    <dgm:pt modelId="{15FBDC4B-E0CA-401B-A308-CB052770CA34}">
      <dgm:prSet phldrT="[Text]"/>
      <dgm:spPr/>
      <dgm:t>
        <a:bodyPr/>
        <a:lstStyle/>
        <a:p>
          <a:r>
            <a:rPr lang="en-US" dirty="0" smtClean="0"/>
            <a:t>Learn the strengths and weakness of your team</a:t>
          </a:r>
          <a:endParaRPr lang="en-US" dirty="0"/>
        </a:p>
      </dgm:t>
    </dgm:pt>
    <dgm:pt modelId="{60F2D0C6-2911-4916-959E-3B1486373B64}" type="parTrans" cxnId="{FEE0EBCA-629A-463C-873E-8AF88A0BB1D8}">
      <dgm:prSet/>
      <dgm:spPr/>
      <dgm:t>
        <a:bodyPr/>
        <a:lstStyle/>
        <a:p>
          <a:endParaRPr lang="en-US"/>
        </a:p>
      </dgm:t>
    </dgm:pt>
    <dgm:pt modelId="{E7583796-8A37-4A5F-9CED-A69A0C5F2B7B}" type="sibTrans" cxnId="{FEE0EBCA-629A-463C-873E-8AF88A0BB1D8}">
      <dgm:prSet/>
      <dgm:spPr/>
      <dgm:t>
        <a:bodyPr/>
        <a:lstStyle/>
        <a:p>
          <a:endParaRPr lang="en-US"/>
        </a:p>
      </dgm:t>
    </dgm:pt>
    <dgm:pt modelId="{21A635FE-568B-4175-B3B6-F3ED2A8ED909}" type="pres">
      <dgm:prSet presAssocID="{9A5844AC-B1D6-4C6F-AE42-13AF77858E0D}" presName="Name0" presStyleCnt="0">
        <dgm:presLayoutVars>
          <dgm:chMax val="7"/>
          <dgm:chPref val="7"/>
          <dgm:dir/>
        </dgm:presLayoutVars>
      </dgm:prSet>
      <dgm:spPr/>
      <dgm:t>
        <a:bodyPr/>
        <a:lstStyle/>
        <a:p>
          <a:endParaRPr lang="en-US"/>
        </a:p>
      </dgm:t>
    </dgm:pt>
    <dgm:pt modelId="{2511A25E-434C-41E1-AFCC-2DC0CA1440EF}" type="pres">
      <dgm:prSet presAssocID="{9A5844AC-B1D6-4C6F-AE42-13AF77858E0D}" presName="Name1" presStyleCnt="0"/>
      <dgm:spPr/>
    </dgm:pt>
    <dgm:pt modelId="{8DB98B74-03C8-46BF-9CA7-30FC17D37F07}" type="pres">
      <dgm:prSet presAssocID="{9A5844AC-B1D6-4C6F-AE42-13AF77858E0D}" presName="cycle" presStyleCnt="0"/>
      <dgm:spPr/>
    </dgm:pt>
    <dgm:pt modelId="{7D617932-4860-4C25-93C9-93F4B70ADBE0}" type="pres">
      <dgm:prSet presAssocID="{9A5844AC-B1D6-4C6F-AE42-13AF77858E0D}" presName="srcNode" presStyleLbl="node1" presStyleIdx="0" presStyleCnt="3"/>
      <dgm:spPr/>
    </dgm:pt>
    <dgm:pt modelId="{BA088165-4438-4502-A7EA-691459036571}" type="pres">
      <dgm:prSet presAssocID="{9A5844AC-B1D6-4C6F-AE42-13AF77858E0D}" presName="conn" presStyleLbl="parChTrans1D2" presStyleIdx="0" presStyleCnt="1"/>
      <dgm:spPr/>
      <dgm:t>
        <a:bodyPr/>
        <a:lstStyle/>
        <a:p>
          <a:endParaRPr lang="en-US"/>
        </a:p>
      </dgm:t>
    </dgm:pt>
    <dgm:pt modelId="{704865AB-2718-45AC-B1D2-72FA75A8A519}" type="pres">
      <dgm:prSet presAssocID="{9A5844AC-B1D6-4C6F-AE42-13AF77858E0D}" presName="extraNode" presStyleLbl="node1" presStyleIdx="0" presStyleCnt="3"/>
      <dgm:spPr/>
    </dgm:pt>
    <dgm:pt modelId="{51F2D4F6-CD99-4D5A-99AB-00CED50BC069}" type="pres">
      <dgm:prSet presAssocID="{9A5844AC-B1D6-4C6F-AE42-13AF77858E0D}" presName="dstNode" presStyleLbl="node1" presStyleIdx="0" presStyleCnt="3"/>
      <dgm:spPr/>
    </dgm:pt>
    <dgm:pt modelId="{4D89DB07-067B-472B-81A3-1C60D525B248}" type="pres">
      <dgm:prSet presAssocID="{54C1E7AB-0083-46CC-8AD3-6BAA3C342903}" presName="text_1" presStyleLbl="node1" presStyleIdx="0" presStyleCnt="3">
        <dgm:presLayoutVars>
          <dgm:bulletEnabled val="1"/>
        </dgm:presLayoutVars>
      </dgm:prSet>
      <dgm:spPr/>
      <dgm:t>
        <a:bodyPr/>
        <a:lstStyle/>
        <a:p>
          <a:endParaRPr lang="en-US"/>
        </a:p>
      </dgm:t>
    </dgm:pt>
    <dgm:pt modelId="{53CFEDA7-6281-4699-BD2B-4E6D192A2EB2}" type="pres">
      <dgm:prSet presAssocID="{54C1E7AB-0083-46CC-8AD3-6BAA3C342903}" presName="accent_1" presStyleCnt="0"/>
      <dgm:spPr/>
    </dgm:pt>
    <dgm:pt modelId="{A5653CE4-0EE9-4177-BF14-61F5CA9C7DA3}" type="pres">
      <dgm:prSet presAssocID="{54C1E7AB-0083-46CC-8AD3-6BAA3C342903}" presName="accentRepeatNode" presStyleLbl="solidFgAcc1" presStyleIdx="0" presStyleCnt="3"/>
      <dgm:spPr/>
    </dgm:pt>
    <dgm:pt modelId="{A0B8BCAD-E8BA-4D68-9F11-E732A1BA2BDE}" type="pres">
      <dgm:prSet presAssocID="{8E2AA41A-D636-41F6-A73C-ED7425281C36}" presName="text_2" presStyleLbl="node1" presStyleIdx="1" presStyleCnt="3">
        <dgm:presLayoutVars>
          <dgm:bulletEnabled val="1"/>
        </dgm:presLayoutVars>
      </dgm:prSet>
      <dgm:spPr/>
      <dgm:t>
        <a:bodyPr/>
        <a:lstStyle/>
        <a:p>
          <a:endParaRPr lang="en-US"/>
        </a:p>
      </dgm:t>
    </dgm:pt>
    <dgm:pt modelId="{4296DA9D-75FB-4272-AB56-5F990213212F}" type="pres">
      <dgm:prSet presAssocID="{8E2AA41A-D636-41F6-A73C-ED7425281C36}" presName="accent_2" presStyleCnt="0"/>
      <dgm:spPr/>
    </dgm:pt>
    <dgm:pt modelId="{332CC645-6782-4BA3-8B2C-FEB24D00D708}" type="pres">
      <dgm:prSet presAssocID="{8E2AA41A-D636-41F6-A73C-ED7425281C36}" presName="accentRepeatNode" presStyleLbl="solidFgAcc1" presStyleIdx="1" presStyleCnt="3"/>
      <dgm:spPr/>
    </dgm:pt>
    <dgm:pt modelId="{9E29F75B-A286-4282-B93A-B09F5E105A73}" type="pres">
      <dgm:prSet presAssocID="{15FBDC4B-E0CA-401B-A308-CB052770CA34}" presName="text_3" presStyleLbl="node1" presStyleIdx="2" presStyleCnt="3">
        <dgm:presLayoutVars>
          <dgm:bulletEnabled val="1"/>
        </dgm:presLayoutVars>
      </dgm:prSet>
      <dgm:spPr/>
      <dgm:t>
        <a:bodyPr/>
        <a:lstStyle/>
        <a:p>
          <a:endParaRPr lang="en-US"/>
        </a:p>
      </dgm:t>
    </dgm:pt>
    <dgm:pt modelId="{46092C77-5915-4BBF-9E3A-2DF2E3A9F7B5}" type="pres">
      <dgm:prSet presAssocID="{15FBDC4B-E0CA-401B-A308-CB052770CA34}" presName="accent_3" presStyleCnt="0"/>
      <dgm:spPr/>
    </dgm:pt>
    <dgm:pt modelId="{7B3416CE-65CA-49F3-A43D-A0900CE9FB7C}" type="pres">
      <dgm:prSet presAssocID="{15FBDC4B-E0CA-401B-A308-CB052770CA34}" presName="accentRepeatNode" presStyleLbl="solidFgAcc1" presStyleIdx="2" presStyleCnt="3"/>
      <dgm:spPr/>
    </dgm:pt>
  </dgm:ptLst>
  <dgm:cxnLst>
    <dgm:cxn modelId="{33E9452C-FF50-47C8-9E53-803B44630EAE}" type="presOf" srcId="{8E2AA41A-D636-41F6-A73C-ED7425281C36}" destId="{A0B8BCAD-E8BA-4D68-9F11-E732A1BA2BDE}" srcOrd="0" destOrd="0" presId="urn:microsoft.com/office/officeart/2008/layout/VerticalCurvedList"/>
    <dgm:cxn modelId="{7904C50F-6F92-4A61-8D8F-63C96AC7CA60}" srcId="{9A5844AC-B1D6-4C6F-AE42-13AF77858E0D}" destId="{8E2AA41A-D636-41F6-A73C-ED7425281C36}" srcOrd="1" destOrd="0" parTransId="{75512C1A-7063-4AB3-9970-4E4CD51AA89D}" sibTransId="{EEF2449C-F86F-4CF6-B596-85AFDD433335}"/>
    <dgm:cxn modelId="{2A18B60A-5511-406F-A64A-A541318ADA46}" srcId="{9A5844AC-B1D6-4C6F-AE42-13AF77858E0D}" destId="{54C1E7AB-0083-46CC-8AD3-6BAA3C342903}" srcOrd="0" destOrd="0" parTransId="{2C89A459-5AB9-4A4E-8E46-6C06978FC1B8}" sibTransId="{1E918149-5912-4AE2-B0B3-0BEE28402BFB}"/>
    <dgm:cxn modelId="{8BE2CD43-773D-4C40-8C75-AC44F90A9A11}" type="presOf" srcId="{9A5844AC-B1D6-4C6F-AE42-13AF77858E0D}" destId="{21A635FE-568B-4175-B3B6-F3ED2A8ED909}" srcOrd="0" destOrd="0" presId="urn:microsoft.com/office/officeart/2008/layout/VerticalCurvedList"/>
    <dgm:cxn modelId="{FEE0EBCA-629A-463C-873E-8AF88A0BB1D8}" srcId="{9A5844AC-B1D6-4C6F-AE42-13AF77858E0D}" destId="{15FBDC4B-E0CA-401B-A308-CB052770CA34}" srcOrd="2" destOrd="0" parTransId="{60F2D0C6-2911-4916-959E-3B1486373B64}" sibTransId="{E7583796-8A37-4A5F-9CED-A69A0C5F2B7B}"/>
    <dgm:cxn modelId="{26CEE759-FE06-4211-9BC7-5CB3F04CB502}" type="presOf" srcId="{15FBDC4B-E0CA-401B-A308-CB052770CA34}" destId="{9E29F75B-A286-4282-B93A-B09F5E105A73}" srcOrd="0" destOrd="0" presId="urn:microsoft.com/office/officeart/2008/layout/VerticalCurvedList"/>
    <dgm:cxn modelId="{C9681EEE-F1F9-4CD5-BFF8-BCAA7114A172}" type="presOf" srcId="{54C1E7AB-0083-46CC-8AD3-6BAA3C342903}" destId="{4D89DB07-067B-472B-81A3-1C60D525B248}" srcOrd="0" destOrd="0" presId="urn:microsoft.com/office/officeart/2008/layout/VerticalCurvedList"/>
    <dgm:cxn modelId="{C56CC64D-C0F4-4434-B650-BF559FA5A936}" type="presOf" srcId="{1E918149-5912-4AE2-B0B3-0BEE28402BFB}" destId="{BA088165-4438-4502-A7EA-691459036571}" srcOrd="0" destOrd="0" presId="urn:microsoft.com/office/officeart/2008/layout/VerticalCurvedList"/>
    <dgm:cxn modelId="{DCEC49E7-0F71-49AF-B2E9-D32E72BF49F6}" type="presParOf" srcId="{21A635FE-568B-4175-B3B6-F3ED2A8ED909}" destId="{2511A25E-434C-41E1-AFCC-2DC0CA1440EF}" srcOrd="0" destOrd="0" presId="urn:microsoft.com/office/officeart/2008/layout/VerticalCurvedList"/>
    <dgm:cxn modelId="{CA2BC264-E734-48CB-91A0-1BA5ABB28A34}" type="presParOf" srcId="{2511A25E-434C-41E1-AFCC-2DC0CA1440EF}" destId="{8DB98B74-03C8-46BF-9CA7-30FC17D37F07}" srcOrd="0" destOrd="0" presId="urn:microsoft.com/office/officeart/2008/layout/VerticalCurvedList"/>
    <dgm:cxn modelId="{D89F2CF6-E1B6-42B0-868A-1FBB23F3268B}" type="presParOf" srcId="{8DB98B74-03C8-46BF-9CA7-30FC17D37F07}" destId="{7D617932-4860-4C25-93C9-93F4B70ADBE0}" srcOrd="0" destOrd="0" presId="urn:microsoft.com/office/officeart/2008/layout/VerticalCurvedList"/>
    <dgm:cxn modelId="{46DD538E-F1A9-46B1-BDEC-38AC216A12D2}" type="presParOf" srcId="{8DB98B74-03C8-46BF-9CA7-30FC17D37F07}" destId="{BA088165-4438-4502-A7EA-691459036571}" srcOrd="1" destOrd="0" presId="urn:microsoft.com/office/officeart/2008/layout/VerticalCurvedList"/>
    <dgm:cxn modelId="{22159DC6-D7B9-46D9-A922-EF2E61DFE15E}" type="presParOf" srcId="{8DB98B74-03C8-46BF-9CA7-30FC17D37F07}" destId="{704865AB-2718-45AC-B1D2-72FA75A8A519}" srcOrd="2" destOrd="0" presId="urn:microsoft.com/office/officeart/2008/layout/VerticalCurvedList"/>
    <dgm:cxn modelId="{C65357EA-54E7-45D9-B899-9B72523B3F1E}" type="presParOf" srcId="{8DB98B74-03C8-46BF-9CA7-30FC17D37F07}" destId="{51F2D4F6-CD99-4D5A-99AB-00CED50BC069}" srcOrd="3" destOrd="0" presId="urn:microsoft.com/office/officeart/2008/layout/VerticalCurvedList"/>
    <dgm:cxn modelId="{44926910-F964-4106-B436-C466296AA3FB}" type="presParOf" srcId="{2511A25E-434C-41E1-AFCC-2DC0CA1440EF}" destId="{4D89DB07-067B-472B-81A3-1C60D525B248}" srcOrd="1" destOrd="0" presId="urn:microsoft.com/office/officeart/2008/layout/VerticalCurvedList"/>
    <dgm:cxn modelId="{0B0CB6BD-EBEE-4ECE-834D-58515BF654D9}" type="presParOf" srcId="{2511A25E-434C-41E1-AFCC-2DC0CA1440EF}" destId="{53CFEDA7-6281-4699-BD2B-4E6D192A2EB2}" srcOrd="2" destOrd="0" presId="urn:microsoft.com/office/officeart/2008/layout/VerticalCurvedList"/>
    <dgm:cxn modelId="{B0695F90-C864-4463-9613-DC51657FBCBF}" type="presParOf" srcId="{53CFEDA7-6281-4699-BD2B-4E6D192A2EB2}" destId="{A5653CE4-0EE9-4177-BF14-61F5CA9C7DA3}" srcOrd="0" destOrd="0" presId="urn:microsoft.com/office/officeart/2008/layout/VerticalCurvedList"/>
    <dgm:cxn modelId="{A2209FC2-384A-492E-85D8-26DC3C5C7CA9}" type="presParOf" srcId="{2511A25E-434C-41E1-AFCC-2DC0CA1440EF}" destId="{A0B8BCAD-E8BA-4D68-9F11-E732A1BA2BDE}" srcOrd="3" destOrd="0" presId="urn:microsoft.com/office/officeart/2008/layout/VerticalCurvedList"/>
    <dgm:cxn modelId="{3DEB8BBF-1991-4324-81F1-B0B95795E41E}" type="presParOf" srcId="{2511A25E-434C-41E1-AFCC-2DC0CA1440EF}" destId="{4296DA9D-75FB-4272-AB56-5F990213212F}" srcOrd="4" destOrd="0" presId="urn:microsoft.com/office/officeart/2008/layout/VerticalCurvedList"/>
    <dgm:cxn modelId="{EA96C5C9-010B-464A-AF94-7EC8D4318471}" type="presParOf" srcId="{4296DA9D-75FB-4272-AB56-5F990213212F}" destId="{332CC645-6782-4BA3-8B2C-FEB24D00D708}" srcOrd="0" destOrd="0" presId="urn:microsoft.com/office/officeart/2008/layout/VerticalCurvedList"/>
    <dgm:cxn modelId="{71268BCF-22A9-49AC-B561-9DD1EFF4A6C2}" type="presParOf" srcId="{2511A25E-434C-41E1-AFCC-2DC0CA1440EF}" destId="{9E29F75B-A286-4282-B93A-B09F5E105A73}" srcOrd="5" destOrd="0" presId="urn:microsoft.com/office/officeart/2008/layout/VerticalCurvedList"/>
    <dgm:cxn modelId="{CFD5B637-61B0-4C1E-B804-A1559AB65FC9}" type="presParOf" srcId="{2511A25E-434C-41E1-AFCC-2DC0CA1440EF}" destId="{46092C77-5915-4BBF-9E3A-2DF2E3A9F7B5}" srcOrd="6" destOrd="0" presId="urn:microsoft.com/office/officeart/2008/layout/VerticalCurvedList"/>
    <dgm:cxn modelId="{451147E3-0ED6-4387-97A4-40FE4C4B70FD}" type="presParOf" srcId="{46092C77-5915-4BBF-9E3A-2DF2E3A9F7B5}" destId="{7B3416CE-65CA-49F3-A43D-A0900CE9FB7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4A1FE27-A705-4A6E-A6FE-85C7C9E27416}"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E9D58612-81D4-4E1F-ADCF-B919FF759EF1}">
      <dgm:prSet phldrT="[Text]"/>
      <dgm:spPr/>
      <dgm:t>
        <a:bodyPr/>
        <a:lstStyle/>
        <a:p>
          <a:r>
            <a:rPr lang="en-US" dirty="0" smtClean="0"/>
            <a:t>Be available during the change process</a:t>
          </a:r>
          <a:endParaRPr lang="en-US" dirty="0"/>
        </a:p>
      </dgm:t>
    </dgm:pt>
    <dgm:pt modelId="{42C48979-CBE5-4A86-B851-320E8F32D0FE}" type="parTrans" cxnId="{1C76E5B5-3AFB-4261-ADD5-854D071BAF1A}">
      <dgm:prSet/>
      <dgm:spPr/>
      <dgm:t>
        <a:bodyPr/>
        <a:lstStyle/>
        <a:p>
          <a:endParaRPr lang="en-US"/>
        </a:p>
      </dgm:t>
    </dgm:pt>
    <dgm:pt modelId="{37D14F83-4FBD-45BE-B6AA-C41286B9AB9A}" type="sibTrans" cxnId="{1C76E5B5-3AFB-4261-ADD5-854D071BAF1A}">
      <dgm:prSet/>
      <dgm:spPr/>
      <dgm:t>
        <a:bodyPr/>
        <a:lstStyle/>
        <a:p>
          <a:endParaRPr lang="en-US"/>
        </a:p>
      </dgm:t>
    </dgm:pt>
    <dgm:pt modelId="{21BB2821-6747-405D-8D74-58A7BB31DDD4}">
      <dgm:prSet phldrT="[Text]"/>
      <dgm:spPr/>
      <dgm:t>
        <a:bodyPr/>
        <a:lstStyle/>
        <a:p>
          <a:r>
            <a:rPr lang="en-US" dirty="0" smtClean="0"/>
            <a:t>Reassure your team</a:t>
          </a:r>
          <a:endParaRPr lang="en-US" dirty="0"/>
        </a:p>
      </dgm:t>
    </dgm:pt>
    <dgm:pt modelId="{032E7DD4-2A9E-40D8-AA5D-1A98107A17A0}" type="parTrans" cxnId="{3E537C29-7663-4456-ABDD-E7EDEBE61A0C}">
      <dgm:prSet/>
      <dgm:spPr/>
      <dgm:t>
        <a:bodyPr/>
        <a:lstStyle/>
        <a:p>
          <a:endParaRPr lang="en-US"/>
        </a:p>
      </dgm:t>
    </dgm:pt>
    <dgm:pt modelId="{CA1CC779-0833-461E-8F5B-92D0FE3F3C47}" type="sibTrans" cxnId="{3E537C29-7663-4456-ABDD-E7EDEBE61A0C}">
      <dgm:prSet/>
      <dgm:spPr/>
      <dgm:t>
        <a:bodyPr/>
        <a:lstStyle/>
        <a:p>
          <a:endParaRPr lang="en-US"/>
        </a:p>
      </dgm:t>
    </dgm:pt>
    <dgm:pt modelId="{CE38430C-D7C8-4E14-81B6-5447850A7495}">
      <dgm:prSet phldrT="[Text]"/>
      <dgm:spPr/>
      <dgm:t>
        <a:bodyPr/>
        <a:lstStyle/>
        <a:p>
          <a:r>
            <a:rPr lang="en-US" dirty="0" smtClean="0"/>
            <a:t>Be aware of rumors</a:t>
          </a:r>
          <a:endParaRPr lang="en-US" dirty="0"/>
        </a:p>
      </dgm:t>
    </dgm:pt>
    <dgm:pt modelId="{4E0C395C-D343-4589-AE3F-9B653F6FB26D}" type="parTrans" cxnId="{23408E82-BEFD-4A07-B791-0AC0BE40DBE2}">
      <dgm:prSet/>
      <dgm:spPr/>
      <dgm:t>
        <a:bodyPr/>
        <a:lstStyle/>
        <a:p>
          <a:endParaRPr lang="en-US"/>
        </a:p>
      </dgm:t>
    </dgm:pt>
    <dgm:pt modelId="{D62A2238-39AE-47D0-83C1-A722007BD703}" type="sibTrans" cxnId="{23408E82-BEFD-4A07-B791-0AC0BE40DBE2}">
      <dgm:prSet/>
      <dgm:spPr/>
      <dgm:t>
        <a:bodyPr/>
        <a:lstStyle/>
        <a:p>
          <a:endParaRPr lang="en-US"/>
        </a:p>
      </dgm:t>
    </dgm:pt>
    <dgm:pt modelId="{8E1F29EF-5B2C-4F24-B556-3BAB1AB5C1C2}">
      <dgm:prSet phldrT="[Text]"/>
      <dgm:spPr/>
      <dgm:t>
        <a:bodyPr/>
        <a:lstStyle/>
        <a:p>
          <a:r>
            <a:rPr lang="en-US" dirty="0" smtClean="0"/>
            <a:t>Provide them with the necessary resources</a:t>
          </a:r>
          <a:endParaRPr lang="en-US" dirty="0"/>
        </a:p>
      </dgm:t>
    </dgm:pt>
    <dgm:pt modelId="{42F4B28E-BF8F-4412-A376-35E673CD1748}" type="parTrans" cxnId="{27FD16D1-18AC-4FE6-B801-27FE5FEC5DBE}">
      <dgm:prSet/>
      <dgm:spPr/>
    </dgm:pt>
    <dgm:pt modelId="{0C95D592-3D48-4842-8070-E92D8447D283}" type="sibTrans" cxnId="{27FD16D1-18AC-4FE6-B801-27FE5FEC5DBE}">
      <dgm:prSet/>
      <dgm:spPr/>
    </dgm:pt>
    <dgm:pt modelId="{69F6520F-B72A-4C2B-A2BF-9F0A30D10496}" type="pres">
      <dgm:prSet presAssocID="{04A1FE27-A705-4A6E-A6FE-85C7C9E27416}" presName="Name0" presStyleCnt="0">
        <dgm:presLayoutVars>
          <dgm:dir/>
          <dgm:animLvl val="lvl"/>
          <dgm:resizeHandles val="exact"/>
        </dgm:presLayoutVars>
      </dgm:prSet>
      <dgm:spPr/>
      <dgm:t>
        <a:bodyPr/>
        <a:lstStyle/>
        <a:p>
          <a:endParaRPr lang="en-US"/>
        </a:p>
      </dgm:t>
    </dgm:pt>
    <dgm:pt modelId="{1178790F-46C8-4611-B70F-9080E5347414}" type="pres">
      <dgm:prSet presAssocID="{CE38430C-D7C8-4E14-81B6-5447850A7495}" presName="boxAndChildren" presStyleCnt="0"/>
      <dgm:spPr/>
    </dgm:pt>
    <dgm:pt modelId="{5490628C-F739-4B8A-8ABA-5890B871B697}" type="pres">
      <dgm:prSet presAssocID="{CE38430C-D7C8-4E14-81B6-5447850A7495}" presName="parentTextBox" presStyleLbl="node1" presStyleIdx="0" presStyleCnt="4"/>
      <dgm:spPr/>
      <dgm:t>
        <a:bodyPr/>
        <a:lstStyle/>
        <a:p>
          <a:endParaRPr lang="en-US"/>
        </a:p>
      </dgm:t>
    </dgm:pt>
    <dgm:pt modelId="{4CB532EB-729E-4F16-9176-8D1669C4C4EB}" type="pres">
      <dgm:prSet presAssocID="{0C95D592-3D48-4842-8070-E92D8447D283}" presName="sp" presStyleCnt="0"/>
      <dgm:spPr/>
    </dgm:pt>
    <dgm:pt modelId="{7826EAF9-1FCF-4DD5-AD72-5089A3C495F3}" type="pres">
      <dgm:prSet presAssocID="{8E1F29EF-5B2C-4F24-B556-3BAB1AB5C1C2}" presName="arrowAndChildren" presStyleCnt="0"/>
      <dgm:spPr/>
    </dgm:pt>
    <dgm:pt modelId="{FF96D32C-3E9D-4BD6-828D-F5D104F35CCE}" type="pres">
      <dgm:prSet presAssocID="{8E1F29EF-5B2C-4F24-B556-3BAB1AB5C1C2}" presName="parentTextArrow" presStyleLbl="node1" presStyleIdx="1" presStyleCnt="4"/>
      <dgm:spPr/>
      <dgm:t>
        <a:bodyPr/>
        <a:lstStyle/>
        <a:p>
          <a:endParaRPr lang="en-US"/>
        </a:p>
      </dgm:t>
    </dgm:pt>
    <dgm:pt modelId="{80481E3A-C319-4012-876A-09B8BFD7B173}" type="pres">
      <dgm:prSet presAssocID="{CA1CC779-0833-461E-8F5B-92D0FE3F3C47}" presName="sp" presStyleCnt="0"/>
      <dgm:spPr/>
    </dgm:pt>
    <dgm:pt modelId="{C09D560E-B0AA-448C-A8B7-FDDD389E8635}" type="pres">
      <dgm:prSet presAssocID="{21BB2821-6747-405D-8D74-58A7BB31DDD4}" presName="arrowAndChildren" presStyleCnt="0"/>
      <dgm:spPr/>
    </dgm:pt>
    <dgm:pt modelId="{3DAA928A-24C4-4CAB-92A3-C01FDB8CB637}" type="pres">
      <dgm:prSet presAssocID="{21BB2821-6747-405D-8D74-58A7BB31DDD4}" presName="parentTextArrow" presStyleLbl="node1" presStyleIdx="2" presStyleCnt="4"/>
      <dgm:spPr/>
      <dgm:t>
        <a:bodyPr/>
        <a:lstStyle/>
        <a:p>
          <a:endParaRPr lang="en-US"/>
        </a:p>
      </dgm:t>
    </dgm:pt>
    <dgm:pt modelId="{2DD06A66-209C-4F8D-AB9F-D38158565CE8}" type="pres">
      <dgm:prSet presAssocID="{37D14F83-4FBD-45BE-B6AA-C41286B9AB9A}" presName="sp" presStyleCnt="0"/>
      <dgm:spPr/>
    </dgm:pt>
    <dgm:pt modelId="{15826D5F-47EB-4A17-A25E-1963890432FB}" type="pres">
      <dgm:prSet presAssocID="{E9D58612-81D4-4E1F-ADCF-B919FF759EF1}" presName="arrowAndChildren" presStyleCnt="0"/>
      <dgm:spPr/>
    </dgm:pt>
    <dgm:pt modelId="{21ED2E18-DCD8-4FF6-AFAA-F3786295B764}" type="pres">
      <dgm:prSet presAssocID="{E9D58612-81D4-4E1F-ADCF-B919FF759EF1}" presName="parentTextArrow" presStyleLbl="node1" presStyleIdx="3" presStyleCnt="4"/>
      <dgm:spPr/>
      <dgm:t>
        <a:bodyPr/>
        <a:lstStyle/>
        <a:p>
          <a:endParaRPr lang="en-US"/>
        </a:p>
      </dgm:t>
    </dgm:pt>
  </dgm:ptLst>
  <dgm:cxnLst>
    <dgm:cxn modelId="{27FD16D1-18AC-4FE6-B801-27FE5FEC5DBE}" srcId="{04A1FE27-A705-4A6E-A6FE-85C7C9E27416}" destId="{8E1F29EF-5B2C-4F24-B556-3BAB1AB5C1C2}" srcOrd="2" destOrd="0" parTransId="{42F4B28E-BF8F-4412-A376-35E673CD1748}" sibTransId="{0C95D592-3D48-4842-8070-E92D8447D283}"/>
    <dgm:cxn modelId="{1C76E5B5-3AFB-4261-ADD5-854D071BAF1A}" srcId="{04A1FE27-A705-4A6E-A6FE-85C7C9E27416}" destId="{E9D58612-81D4-4E1F-ADCF-B919FF759EF1}" srcOrd="0" destOrd="0" parTransId="{42C48979-CBE5-4A86-B851-320E8F32D0FE}" sibTransId="{37D14F83-4FBD-45BE-B6AA-C41286B9AB9A}"/>
    <dgm:cxn modelId="{D30F7EDB-A526-4495-928C-00A730B03BA9}" type="presOf" srcId="{CE38430C-D7C8-4E14-81B6-5447850A7495}" destId="{5490628C-F739-4B8A-8ABA-5890B871B697}" srcOrd="0" destOrd="0" presId="urn:microsoft.com/office/officeart/2005/8/layout/process4"/>
    <dgm:cxn modelId="{3E537C29-7663-4456-ABDD-E7EDEBE61A0C}" srcId="{04A1FE27-A705-4A6E-A6FE-85C7C9E27416}" destId="{21BB2821-6747-405D-8D74-58A7BB31DDD4}" srcOrd="1" destOrd="0" parTransId="{032E7DD4-2A9E-40D8-AA5D-1A98107A17A0}" sibTransId="{CA1CC779-0833-461E-8F5B-92D0FE3F3C47}"/>
    <dgm:cxn modelId="{1D496AD9-D031-4A48-8E5E-C9FFE51AD314}" type="presOf" srcId="{E9D58612-81D4-4E1F-ADCF-B919FF759EF1}" destId="{21ED2E18-DCD8-4FF6-AFAA-F3786295B764}" srcOrd="0" destOrd="0" presId="urn:microsoft.com/office/officeart/2005/8/layout/process4"/>
    <dgm:cxn modelId="{EC84A602-52DF-485C-9785-334B73B20607}" type="presOf" srcId="{21BB2821-6747-405D-8D74-58A7BB31DDD4}" destId="{3DAA928A-24C4-4CAB-92A3-C01FDB8CB637}" srcOrd="0" destOrd="0" presId="urn:microsoft.com/office/officeart/2005/8/layout/process4"/>
    <dgm:cxn modelId="{26B3EBAE-2318-4110-B932-3588C1EF3855}" type="presOf" srcId="{04A1FE27-A705-4A6E-A6FE-85C7C9E27416}" destId="{69F6520F-B72A-4C2B-A2BF-9F0A30D10496}" srcOrd="0" destOrd="0" presId="urn:microsoft.com/office/officeart/2005/8/layout/process4"/>
    <dgm:cxn modelId="{23408E82-BEFD-4A07-B791-0AC0BE40DBE2}" srcId="{04A1FE27-A705-4A6E-A6FE-85C7C9E27416}" destId="{CE38430C-D7C8-4E14-81B6-5447850A7495}" srcOrd="3" destOrd="0" parTransId="{4E0C395C-D343-4589-AE3F-9B653F6FB26D}" sibTransId="{D62A2238-39AE-47D0-83C1-A722007BD703}"/>
    <dgm:cxn modelId="{CA461BB9-15E8-4482-9320-10AE66AAB22E}" type="presOf" srcId="{8E1F29EF-5B2C-4F24-B556-3BAB1AB5C1C2}" destId="{FF96D32C-3E9D-4BD6-828D-F5D104F35CCE}" srcOrd="0" destOrd="0" presId="urn:microsoft.com/office/officeart/2005/8/layout/process4"/>
    <dgm:cxn modelId="{490555C5-262F-4663-B1EB-E0EC9B204295}" type="presParOf" srcId="{69F6520F-B72A-4C2B-A2BF-9F0A30D10496}" destId="{1178790F-46C8-4611-B70F-9080E5347414}" srcOrd="0" destOrd="0" presId="urn:microsoft.com/office/officeart/2005/8/layout/process4"/>
    <dgm:cxn modelId="{E1E46339-5E3A-41FF-BA9A-0ED8F3EA8CB3}" type="presParOf" srcId="{1178790F-46C8-4611-B70F-9080E5347414}" destId="{5490628C-F739-4B8A-8ABA-5890B871B697}" srcOrd="0" destOrd="0" presId="urn:microsoft.com/office/officeart/2005/8/layout/process4"/>
    <dgm:cxn modelId="{6279B8F0-1810-4877-9A91-F7F880693542}" type="presParOf" srcId="{69F6520F-B72A-4C2B-A2BF-9F0A30D10496}" destId="{4CB532EB-729E-4F16-9176-8D1669C4C4EB}" srcOrd="1" destOrd="0" presId="urn:microsoft.com/office/officeart/2005/8/layout/process4"/>
    <dgm:cxn modelId="{C74F453A-EA7D-4EA6-9672-9CAE846C2AB3}" type="presParOf" srcId="{69F6520F-B72A-4C2B-A2BF-9F0A30D10496}" destId="{7826EAF9-1FCF-4DD5-AD72-5089A3C495F3}" srcOrd="2" destOrd="0" presId="urn:microsoft.com/office/officeart/2005/8/layout/process4"/>
    <dgm:cxn modelId="{6836F170-9C51-4C08-A3E3-63094147DE40}" type="presParOf" srcId="{7826EAF9-1FCF-4DD5-AD72-5089A3C495F3}" destId="{FF96D32C-3E9D-4BD6-828D-F5D104F35CCE}" srcOrd="0" destOrd="0" presId="urn:microsoft.com/office/officeart/2005/8/layout/process4"/>
    <dgm:cxn modelId="{55862A5B-8540-462B-A2EB-FF5B0B25E1C1}" type="presParOf" srcId="{69F6520F-B72A-4C2B-A2BF-9F0A30D10496}" destId="{80481E3A-C319-4012-876A-09B8BFD7B173}" srcOrd="3" destOrd="0" presId="urn:microsoft.com/office/officeart/2005/8/layout/process4"/>
    <dgm:cxn modelId="{A25CCF6D-10DF-45BB-9C39-DA56A875E490}" type="presParOf" srcId="{69F6520F-B72A-4C2B-A2BF-9F0A30D10496}" destId="{C09D560E-B0AA-448C-A8B7-FDDD389E8635}" srcOrd="4" destOrd="0" presId="urn:microsoft.com/office/officeart/2005/8/layout/process4"/>
    <dgm:cxn modelId="{FD1D1EA1-E866-4268-9982-D34073BEC479}" type="presParOf" srcId="{C09D560E-B0AA-448C-A8B7-FDDD389E8635}" destId="{3DAA928A-24C4-4CAB-92A3-C01FDB8CB637}" srcOrd="0" destOrd="0" presId="urn:microsoft.com/office/officeart/2005/8/layout/process4"/>
    <dgm:cxn modelId="{FB28D8CE-0456-4171-8E98-6531E2E2DF75}" type="presParOf" srcId="{69F6520F-B72A-4C2B-A2BF-9F0A30D10496}" destId="{2DD06A66-209C-4F8D-AB9F-D38158565CE8}" srcOrd="5" destOrd="0" presId="urn:microsoft.com/office/officeart/2005/8/layout/process4"/>
    <dgm:cxn modelId="{1B7BD511-F144-4D11-A588-BF9EAC38689D}" type="presParOf" srcId="{69F6520F-B72A-4C2B-A2BF-9F0A30D10496}" destId="{15826D5F-47EB-4A17-A25E-1963890432FB}" srcOrd="6" destOrd="0" presId="urn:microsoft.com/office/officeart/2005/8/layout/process4"/>
    <dgm:cxn modelId="{ADEB9A89-9AA0-4F54-9BF6-0B1A9A509B40}" type="presParOf" srcId="{15826D5F-47EB-4A17-A25E-1963890432FB}" destId="{21ED2E18-DCD8-4FF6-AFAA-F3786295B76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76B78C0-3E86-493E-8E1B-4D3FFF13930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E7BC0CA-6AD3-41C8-8022-2D159B9435A4}">
      <dgm:prSet phldrT="[Text]"/>
      <dgm:spPr/>
      <dgm:t>
        <a:bodyPr/>
        <a:lstStyle/>
        <a:p>
          <a:r>
            <a:rPr lang="en-US" dirty="0" smtClean="0"/>
            <a:t>Pushback is normal</a:t>
          </a:r>
          <a:endParaRPr lang="en-US" dirty="0"/>
        </a:p>
      </dgm:t>
    </dgm:pt>
    <dgm:pt modelId="{6EB70667-08C3-4946-9A38-2E6DEC9B8D2C}" type="parTrans" cxnId="{990D0DCA-60D3-46B2-B45E-2E026D288C7A}">
      <dgm:prSet/>
      <dgm:spPr/>
      <dgm:t>
        <a:bodyPr/>
        <a:lstStyle/>
        <a:p>
          <a:endParaRPr lang="en-US"/>
        </a:p>
      </dgm:t>
    </dgm:pt>
    <dgm:pt modelId="{ED55BC40-D9E4-4AF2-94A0-70A95EA5FCC5}" type="sibTrans" cxnId="{990D0DCA-60D3-46B2-B45E-2E026D288C7A}">
      <dgm:prSet/>
      <dgm:spPr/>
      <dgm:t>
        <a:bodyPr/>
        <a:lstStyle/>
        <a:p>
          <a:endParaRPr lang="en-US"/>
        </a:p>
      </dgm:t>
    </dgm:pt>
    <dgm:pt modelId="{70ADAC7D-D533-46EF-9FA4-3B6660B3E1EB}">
      <dgm:prSet phldrT="[Text]"/>
      <dgm:spPr/>
      <dgm:t>
        <a:bodyPr/>
        <a:lstStyle/>
        <a:p>
          <a:r>
            <a:rPr lang="en-US" dirty="0" smtClean="0"/>
            <a:t>Provide facts</a:t>
          </a:r>
          <a:endParaRPr lang="en-US" dirty="0"/>
        </a:p>
      </dgm:t>
    </dgm:pt>
    <dgm:pt modelId="{BAFC6D91-C795-4CD3-A3A5-30DD31425FF8}" type="parTrans" cxnId="{430634A7-AEE4-46A5-BFEB-B6C1AF35E34A}">
      <dgm:prSet/>
      <dgm:spPr/>
      <dgm:t>
        <a:bodyPr/>
        <a:lstStyle/>
        <a:p>
          <a:endParaRPr lang="en-US"/>
        </a:p>
      </dgm:t>
    </dgm:pt>
    <dgm:pt modelId="{F6BA1528-715C-48FD-A8F0-DBF26F71A6E0}" type="sibTrans" cxnId="{430634A7-AEE4-46A5-BFEB-B6C1AF35E34A}">
      <dgm:prSet/>
      <dgm:spPr/>
      <dgm:t>
        <a:bodyPr/>
        <a:lstStyle/>
        <a:p>
          <a:endParaRPr lang="en-US"/>
        </a:p>
      </dgm:t>
    </dgm:pt>
    <dgm:pt modelId="{F608A948-C916-4667-A223-C06528411E54}">
      <dgm:prSet phldrT="[Text]"/>
      <dgm:spPr/>
      <dgm:t>
        <a:bodyPr/>
        <a:lstStyle/>
        <a:p>
          <a:r>
            <a:rPr lang="en-US" dirty="0" smtClean="0"/>
            <a:t>Reassure them</a:t>
          </a:r>
          <a:endParaRPr lang="en-US" dirty="0"/>
        </a:p>
      </dgm:t>
    </dgm:pt>
    <dgm:pt modelId="{5AFCBD16-AA4B-4931-932C-216CEC28530F}" type="parTrans" cxnId="{54A18BBE-38A0-4D22-9BC1-217B3413F74F}">
      <dgm:prSet/>
      <dgm:spPr/>
      <dgm:t>
        <a:bodyPr/>
        <a:lstStyle/>
        <a:p>
          <a:endParaRPr lang="en-US"/>
        </a:p>
      </dgm:t>
    </dgm:pt>
    <dgm:pt modelId="{866AADA0-EEDC-4698-950C-57D82FCDA8B6}" type="sibTrans" cxnId="{54A18BBE-38A0-4D22-9BC1-217B3413F74F}">
      <dgm:prSet/>
      <dgm:spPr/>
      <dgm:t>
        <a:bodyPr/>
        <a:lstStyle/>
        <a:p>
          <a:endParaRPr lang="en-US"/>
        </a:p>
      </dgm:t>
    </dgm:pt>
    <dgm:pt modelId="{97E753F9-33CE-4180-9016-2CF44837534E}">
      <dgm:prSet phldrT="[Text]"/>
      <dgm:spPr/>
      <dgm:t>
        <a:bodyPr/>
        <a:lstStyle/>
        <a:p>
          <a:r>
            <a:rPr lang="en-US" dirty="0" smtClean="0"/>
            <a:t>Involve people</a:t>
          </a:r>
          <a:endParaRPr lang="en-US" dirty="0"/>
        </a:p>
      </dgm:t>
    </dgm:pt>
    <dgm:pt modelId="{4E7444AA-651F-4E9C-807A-DF9DB6C540D1}" type="parTrans" cxnId="{1B99D8FC-8F5A-49EE-A89E-A06E044D71C7}">
      <dgm:prSet/>
      <dgm:spPr/>
      <dgm:t>
        <a:bodyPr/>
        <a:lstStyle/>
        <a:p>
          <a:endParaRPr lang="en-US"/>
        </a:p>
      </dgm:t>
    </dgm:pt>
    <dgm:pt modelId="{16874972-E905-4419-BEA1-2019E17C7B11}" type="sibTrans" cxnId="{1B99D8FC-8F5A-49EE-A89E-A06E044D71C7}">
      <dgm:prSet/>
      <dgm:spPr/>
      <dgm:t>
        <a:bodyPr/>
        <a:lstStyle/>
        <a:p>
          <a:endParaRPr lang="en-US"/>
        </a:p>
      </dgm:t>
    </dgm:pt>
    <dgm:pt modelId="{8C9187F3-3F08-4C82-940A-E548686B9434}" type="pres">
      <dgm:prSet presAssocID="{B76B78C0-3E86-493E-8E1B-4D3FFF13930F}" presName="diagram" presStyleCnt="0">
        <dgm:presLayoutVars>
          <dgm:dir/>
          <dgm:resizeHandles val="exact"/>
        </dgm:presLayoutVars>
      </dgm:prSet>
      <dgm:spPr/>
      <dgm:t>
        <a:bodyPr/>
        <a:lstStyle/>
        <a:p>
          <a:endParaRPr lang="en-US"/>
        </a:p>
      </dgm:t>
    </dgm:pt>
    <dgm:pt modelId="{37E10EB4-2234-4C77-A51B-223DA85E994F}" type="pres">
      <dgm:prSet presAssocID="{2E7BC0CA-6AD3-41C8-8022-2D159B9435A4}" presName="node" presStyleLbl="node1" presStyleIdx="0" presStyleCnt="4">
        <dgm:presLayoutVars>
          <dgm:bulletEnabled val="1"/>
        </dgm:presLayoutVars>
      </dgm:prSet>
      <dgm:spPr/>
      <dgm:t>
        <a:bodyPr/>
        <a:lstStyle/>
        <a:p>
          <a:endParaRPr lang="en-US"/>
        </a:p>
      </dgm:t>
    </dgm:pt>
    <dgm:pt modelId="{FAE92BD4-3316-4A15-9C11-5C0D094FD5F4}" type="pres">
      <dgm:prSet presAssocID="{ED55BC40-D9E4-4AF2-94A0-70A95EA5FCC5}" presName="sibTrans" presStyleCnt="0"/>
      <dgm:spPr/>
    </dgm:pt>
    <dgm:pt modelId="{E8C20C89-63BC-4E4C-A6E9-0EAF89B9C3BB}" type="pres">
      <dgm:prSet presAssocID="{70ADAC7D-D533-46EF-9FA4-3B6660B3E1EB}" presName="node" presStyleLbl="node1" presStyleIdx="1" presStyleCnt="4">
        <dgm:presLayoutVars>
          <dgm:bulletEnabled val="1"/>
        </dgm:presLayoutVars>
      </dgm:prSet>
      <dgm:spPr/>
      <dgm:t>
        <a:bodyPr/>
        <a:lstStyle/>
        <a:p>
          <a:endParaRPr lang="en-US"/>
        </a:p>
      </dgm:t>
    </dgm:pt>
    <dgm:pt modelId="{D7ADA6EE-6051-403D-88E2-38F1090E6F27}" type="pres">
      <dgm:prSet presAssocID="{F6BA1528-715C-48FD-A8F0-DBF26F71A6E0}" presName="sibTrans" presStyleCnt="0"/>
      <dgm:spPr/>
    </dgm:pt>
    <dgm:pt modelId="{38575BA6-F9E6-4276-9FB7-D64263297DA5}" type="pres">
      <dgm:prSet presAssocID="{F608A948-C916-4667-A223-C06528411E54}" presName="node" presStyleLbl="node1" presStyleIdx="2" presStyleCnt="4">
        <dgm:presLayoutVars>
          <dgm:bulletEnabled val="1"/>
        </dgm:presLayoutVars>
      </dgm:prSet>
      <dgm:spPr/>
      <dgm:t>
        <a:bodyPr/>
        <a:lstStyle/>
        <a:p>
          <a:endParaRPr lang="en-US"/>
        </a:p>
      </dgm:t>
    </dgm:pt>
    <dgm:pt modelId="{3F9D4979-D840-42AE-B996-243D2AA3A176}" type="pres">
      <dgm:prSet presAssocID="{866AADA0-EEDC-4698-950C-57D82FCDA8B6}" presName="sibTrans" presStyleCnt="0"/>
      <dgm:spPr/>
    </dgm:pt>
    <dgm:pt modelId="{2A69308C-A93A-468B-9DA0-1C4D4F6F91E7}" type="pres">
      <dgm:prSet presAssocID="{97E753F9-33CE-4180-9016-2CF44837534E}" presName="node" presStyleLbl="node1" presStyleIdx="3" presStyleCnt="4">
        <dgm:presLayoutVars>
          <dgm:bulletEnabled val="1"/>
        </dgm:presLayoutVars>
      </dgm:prSet>
      <dgm:spPr/>
      <dgm:t>
        <a:bodyPr/>
        <a:lstStyle/>
        <a:p>
          <a:endParaRPr lang="en-US"/>
        </a:p>
      </dgm:t>
    </dgm:pt>
  </dgm:ptLst>
  <dgm:cxnLst>
    <dgm:cxn modelId="{430634A7-AEE4-46A5-BFEB-B6C1AF35E34A}" srcId="{B76B78C0-3E86-493E-8E1B-4D3FFF13930F}" destId="{70ADAC7D-D533-46EF-9FA4-3B6660B3E1EB}" srcOrd="1" destOrd="0" parTransId="{BAFC6D91-C795-4CD3-A3A5-30DD31425FF8}" sibTransId="{F6BA1528-715C-48FD-A8F0-DBF26F71A6E0}"/>
    <dgm:cxn modelId="{54A18BBE-38A0-4D22-9BC1-217B3413F74F}" srcId="{B76B78C0-3E86-493E-8E1B-4D3FFF13930F}" destId="{F608A948-C916-4667-A223-C06528411E54}" srcOrd="2" destOrd="0" parTransId="{5AFCBD16-AA4B-4931-932C-216CEC28530F}" sibTransId="{866AADA0-EEDC-4698-950C-57D82FCDA8B6}"/>
    <dgm:cxn modelId="{35A35986-F040-4FFF-8BFE-AD22C08057E5}" type="presOf" srcId="{B76B78C0-3E86-493E-8E1B-4D3FFF13930F}" destId="{8C9187F3-3F08-4C82-940A-E548686B9434}" srcOrd="0" destOrd="0" presId="urn:microsoft.com/office/officeart/2005/8/layout/default"/>
    <dgm:cxn modelId="{990D0DCA-60D3-46B2-B45E-2E026D288C7A}" srcId="{B76B78C0-3E86-493E-8E1B-4D3FFF13930F}" destId="{2E7BC0CA-6AD3-41C8-8022-2D159B9435A4}" srcOrd="0" destOrd="0" parTransId="{6EB70667-08C3-4946-9A38-2E6DEC9B8D2C}" sibTransId="{ED55BC40-D9E4-4AF2-94A0-70A95EA5FCC5}"/>
    <dgm:cxn modelId="{DB9F3A0B-2E8A-4F60-8116-757EB38F1E6F}" type="presOf" srcId="{70ADAC7D-D533-46EF-9FA4-3B6660B3E1EB}" destId="{E8C20C89-63BC-4E4C-A6E9-0EAF89B9C3BB}" srcOrd="0" destOrd="0" presId="urn:microsoft.com/office/officeart/2005/8/layout/default"/>
    <dgm:cxn modelId="{50E3C97E-AF39-43F6-B11E-5BA8F61AA9FC}" type="presOf" srcId="{F608A948-C916-4667-A223-C06528411E54}" destId="{38575BA6-F9E6-4276-9FB7-D64263297DA5}" srcOrd="0" destOrd="0" presId="urn:microsoft.com/office/officeart/2005/8/layout/default"/>
    <dgm:cxn modelId="{B2FB9DA0-247A-4F98-A480-E73DD1FF6E7A}" type="presOf" srcId="{97E753F9-33CE-4180-9016-2CF44837534E}" destId="{2A69308C-A93A-468B-9DA0-1C4D4F6F91E7}" srcOrd="0" destOrd="0" presId="urn:microsoft.com/office/officeart/2005/8/layout/default"/>
    <dgm:cxn modelId="{57081EC8-C382-44D0-86B9-853BF87BA5D9}" type="presOf" srcId="{2E7BC0CA-6AD3-41C8-8022-2D159B9435A4}" destId="{37E10EB4-2234-4C77-A51B-223DA85E994F}" srcOrd="0" destOrd="0" presId="urn:microsoft.com/office/officeart/2005/8/layout/default"/>
    <dgm:cxn modelId="{1B99D8FC-8F5A-49EE-A89E-A06E044D71C7}" srcId="{B76B78C0-3E86-493E-8E1B-4D3FFF13930F}" destId="{97E753F9-33CE-4180-9016-2CF44837534E}" srcOrd="3" destOrd="0" parTransId="{4E7444AA-651F-4E9C-807A-DF9DB6C540D1}" sibTransId="{16874972-E905-4419-BEA1-2019E17C7B11}"/>
    <dgm:cxn modelId="{686EE6E0-C0BA-4377-BB8C-5CE29CDB096B}" type="presParOf" srcId="{8C9187F3-3F08-4C82-940A-E548686B9434}" destId="{37E10EB4-2234-4C77-A51B-223DA85E994F}" srcOrd="0" destOrd="0" presId="urn:microsoft.com/office/officeart/2005/8/layout/default"/>
    <dgm:cxn modelId="{86C6C36A-B473-4000-914F-3FC14AC79B3B}" type="presParOf" srcId="{8C9187F3-3F08-4C82-940A-E548686B9434}" destId="{FAE92BD4-3316-4A15-9C11-5C0D094FD5F4}" srcOrd="1" destOrd="0" presId="urn:microsoft.com/office/officeart/2005/8/layout/default"/>
    <dgm:cxn modelId="{F25CCB3E-37DF-4610-94F4-86DF962E322D}" type="presParOf" srcId="{8C9187F3-3F08-4C82-940A-E548686B9434}" destId="{E8C20C89-63BC-4E4C-A6E9-0EAF89B9C3BB}" srcOrd="2" destOrd="0" presId="urn:microsoft.com/office/officeart/2005/8/layout/default"/>
    <dgm:cxn modelId="{8D978497-6764-491B-BD9C-A79E34AC8A95}" type="presParOf" srcId="{8C9187F3-3F08-4C82-940A-E548686B9434}" destId="{D7ADA6EE-6051-403D-88E2-38F1090E6F27}" srcOrd="3" destOrd="0" presId="urn:microsoft.com/office/officeart/2005/8/layout/default"/>
    <dgm:cxn modelId="{911CD024-AD3F-41B5-B2CD-8D1311A017ED}" type="presParOf" srcId="{8C9187F3-3F08-4C82-940A-E548686B9434}" destId="{38575BA6-F9E6-4276-9FB7-D64263297DA5}" srcOrd="4" destOrd="0" presId="urn:microsoft.com/office/officeart/2005/8/layout/default"/>
    <dgm:cxn modelId="{7F3FF96C-BE28-4FE0-A15C-DFAE63A7B005}" type="presParOf" srcId="{8C9187F3-3F08-4C82-940A-E548686B9434}" destId="{3F9D4979-D840-42AE-B996-243D2AA3A176}" srcOrd="5" destOrd="0" presId="urn:microsoft.com/office/officeart/2005/8/layout/default"/>
    <dgm:cxn modelId="{0DE397CD-2037-4DF5-8FAE-D0C040CDE798}" type="presParOf" srcId="{8C9187F3-3F08-4C82-940A-E548686B9434}" destId="{2A69308C-A93A-468B-9DA0-1C4D4F6F91E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418E923-0918-4A95-B231-F38FBAB75FF7}"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D73C490A-3248-4B1E-8C34-E693A093A52E}">
      <dgm:prSet phldrT="[Text]"/>
      <dgm:spPr/>
      <dgm:t>
        <a:bodyPr/>
        <a:lstStyle/>
        <a:p>
          <a:r>
            <a:rPr lang="en-US" dirty="0" smtClean="0"/>
            <a:t>Identify pros and cons</a:t>
          </a:r>
          <a:endParaRPr lang="en-US" dirty="0"/>
        </a:p>
      </dgm:t>
    </dgm:pt>
    <dgm:pt modelId="{453FBAB7-FD0B-4AE4-A315-95681790AFA3}" type="parTrans" cxnId="{673BF6B9-6B83-4531-88C3-27A4E54EA3ED}">
      <dgm:prSet/>
      <dgm:spPr/>
      <dgm:t>
        <a:bodyPr/>
        <a:lstStyle/>
        <a:p>
          <a:endParaRPr lang="en-US"/>
        </a:p>
      </dgm:t>
    </dgm:pt>
    <dgm:pt modelId="{FBA4B7AB-F3BF-46A1-919A-C51000712393}" type="sibTrans" cxnId="{673BF6B9-6B83-4531-88C3-27A4E54EA3ED}">
      <dgm:prSet/>
      <dgm:spPr/>
      <dgm:t>
        <a:bodyPr/>
        <a:lstStyle/>
        <a:p>
          <a:endParaRPr lang="en-US"/>
        </a:p>
      </dgm:t>
    </dgm:pt>
    <dgm:pt modelId="{394C290D-B8E5-423F-A813-FA84192E39A1}">
      <dgm:prSet phldrT="[Text]"/>
      <dgm:spPr/>
      <dgm:t>
        <a:bodyPr/>
        <a:lstStyle/>
        <a:p>
          <a:r>
            <a:rPr lang="en-US" dirty="0" smtClean="0"/>
            <a:t>What is going right or wrong</a:t>
          </a:r>
          <a:endParaRPr lang="en-US" dirty="0"/>
        </a:p>
      </dgm:t>
    </dgm:pt>
    <dgm:pt modelId="{3978FF90-485B-4F78-883B-A3078727584F}" type="parTrans" cxnId="{37A4BE42-873E-495A-83FE-FF19F5C9B6BB}">
      <dgm:prSet/>
      <dgm:spPr/>
      <dgm:t>
        <a:bodyPr/>
        <a:lstStyle/>
        <a:p>
          <a:endParaRPr lang="en-US"/>
        </a:p>
      </dgm:t>
    </dgm:pt>
    <dgm:pt modelId="{4FDE60EB-B042-43F2-8957-6A9E47BE29EE}" type="sibTrans" cxnId="{37A4BE42-873E-495A-83FE-FF19F5C9B6BB}">
      <dgm:prSet/>
      <dgm:spPr/>
      <dgm:t>
        <a:bodyPr/>
        <a:lstStyle/>
        <a:p>
          <a:endParaRPr lang="en-US"/>
        </a:p>
      </dgm:t>
    </dgm:pt>
    <dgm:pt modelId="{8F0D3F3D-021A-4737-B453-243C1B566390}">
      <dgm:prSet phldrT="[Text]"/>
      <dgm:spPr/>
      <dgm:t>
        <a:bodyPr/>
        <a:lstStyle/>
        <a:p>
          <a:r>
            <a:rPr lang="en-US" dirty="0" smtClean="0"/>
            <a:t>Analyze any two opposing positions</a:t>
          </a:r>
          <a:endParaRPr lang="en-US" dirty="0"/>
        </a:p>
      </dgm:t>
    </dgm:pt>
    <dgm:pt modelId="{F205C03D-B61A-4C42-805F-0C206A27A7F4}" type="parTrans" cxnId="{26C0199B-C2C6-4133-96B5-C842CD2A2E3F}">
      <dgm:prSet/>
      <dgm:spPr/>
      <dgm:t>
        <a:bodyPr/>
        <a:lstStyle/>
        <a:p>
          <a:endParaRPr lang="en-US"/>
        </a:p>
      </dgm:t>
    </dgm:pt>
    <dgm:pt modelId="{88C641D6-3E12-4339-B673-CDB70C47E646}" type="sibTrans" cxnId="{26C0199B-C2C6-4133-96B5-C842CD2A2E3F}">
      <dgm:prSet/>
      <dgm:spPr/>
      <dgm:t>
        <a:bodyPr/>
        <a:lstStyle/>
        <a:p>
          <a:endParaRPr lang="en-US"/>
        </a:p>
      </dgm:t>
    </dgm:pt>
    <dgm:pt modelId="{1D9F130E-FE2B-4258-B876-F82B8BF1E65E}" type="pres">
      <dgm:prSet presAssocID="{3418E923-0918-4A95-B231-F38FBAB75FF7}" presName="linearFlow" presStyleCnt="0">
        <dgm:presLayoutVars>
          <dgm:dir/>
          <dgm:resizeHandles val="exact"/>
        </dgm:presLayoutVars>
      </dgm:prSet>
      <dgm:spPr/>
      <dgm:t>
        <a:bodyPr/>
        <a:lstStyle/>
        <a:p>
          <a:endParaRPr lang="en-US"/>
        </a:p>
      </dgm:t>
    </dgm:pt>
    <dgm:pt modelId="{A464AAC7-BE87-48D5-9ADE-1C466851AC04}" type="pres">
      <dgm:prSet presAssocID="{D73C490A-3248-4B1E-8C34-E693A093A52E}" presName="composite" presStyleCnt="0"/>
      <dgm:spPr/>
    </dgm:pt>
    <dgm:pt modelId="{C60104AD-C42B-4D71-AA32-1D7A4B636850}" type="pres">
      <dgm:prSet presAssocID="{D73C490A-3248-4B1E-8C34-E693A093A52E}" presName="imgShp" presStyleLbl="fgImgPlace1" presStyleIdx="0" presStyleCnt="3"/>
      <dgm:spPr>
        <a:solidFill>
          <a:schemeClr val="accent2">
            <a:tint val="50000"/>
            <a:hueOff val="0"/>
            <a:satOff val="0"/>
            <a:lumOff val="0"/>
          </a:schemeClr>
        </a:solidFill>
      </dgm:spPr>
    </dgm:pt>
    <dgm:pt modelId="{C19C9771-3698-43B9-921A-323A9DB9880A}" type="pres">
      <dgm:prSet presAssocID="{D73C490A-3248-4B1E-8C34-E693A093A52E}" presName="txShp" presStyleLbl="node1" presStyleIdx="0" presStyleCnt="3">
        <dgm:presLayoutVars>
          <dgm:bulletEnabled val="1"/>
        </dgm:presLayoutVars>
      </dgm:prSet>
      <dgm:spPr/>
      <dgm:t>
        <a:bodyPr/>
        <a:lstStyle/>
        <a:p>
          <a:endParaRPr lang="en-US"/>
        </a:p>
      </dgm:t>
    </dgm:pt>
    <dgm:pt modelId="{3CCFB4C5-5DA0-4214-8BEF-92FE18BDB47F}" type="pres">
      <dgm:prSet presAssocID="{FBA4B7AB-F3BF-46A1-919A-C51000712393}" presName="spacing" presStyleCnt="0"/>
      <dgm:spPr/>
    </dgm:pt>
    <dgm:pt modelId="{494B0A94-253F-4B5E-9698-C52362C95EA8}" type="pres">
      <dgm:prSet presAssocID="{394C290D-B8E5-423F-A813-FA84192E39A1}" presName="composite" presStyleCnt="0"/>
      <dgm:spPr/>
    </dgm:pt>
    <dgm:pt modelId="{46B9E6EB-5622-4142-A35F-7B85ED0562D9}" type="pres">
      <dgm:prSet presAssocID="{394C290D-B8E5-423F-A813-FA84192E39A1}" presName="imgShp" presStyleLbl="fgImgPlace1" presStyleIdx="1" presStyleCnt="3"/>
      <dgm:spPr>
        <a:solidFill>
          <a:schemeClr val="accent2">
            <a:tint val="50000"/>
            <a:hueOff val="2501437"/>
            <a:satOff val="-2237"/>
            <a:lumOff val="6"/>
          </a:schemeClr>
        </a:solidFill>
      </dgm:spPr>
    </dgm:pt>
    <dgm:pt modelId="{84AFA90B-E6DA-428F-8382-D79AA108307F}" type="pres">
      <dgm:prSet presAssocID="{394C290D-B8E5-423F-A813-FA84192E39A1}" presName="txShp" presStyleLbl="node1" presStyleIdx="1" presStyleCnt="3">
        <dgm:presLayoutVars>
          <dgm:bulletEnabled val="1"/>
        </dgm:presLayoutVars>
      </dgm:prSet>
      <dgm:spPr/>
      <dgm:t>
        <a:bodyPr/>
        <a:lstStyle/>
        <a:p>
          <a:endParaRPr lang="en-US"/>
        </a:p>
      </dgm:t>
    </dgm:pt>
    <dgm:pt modelId="{978C319D-3725-40FF-BA06-99249CD942AC}" type="pres">
      <dgm:prSet presAssocID="{4FDE60EB-B042-43F2-8957-6A9E47BE29EE}" presName="spacing" presStyleCnt="0"/>
      <dgm:spPr/>
    </dgm:pt>
    <dgm:pt modelId="{1B11C47B-25D3-4A5B-B2C4-AE5580D5059D}" type="pres">
      <dgm:prSet presAssocID="{8F0D3F3D-021A-4737-B453-243C1B566390}" presName="composite" presStyleCnt="0"/>
      <dgm:spPr/>
    </dgm:pt>
    <dgm:pt modelId="{EF53CFFC-F0F4-4D42-BD51-2FA33A9DD068}" type="pres">
      <dgm:prSet presAssocID="{8F0D3F3D-021A-4737-B453-243C1B566390}" presName="imgShp" presStyleLbl="fgImgPlace1" presStyleIdx="2" presStyleCnt="3"/>
      <dgm:spPr>
        <a:solidFill>
          <a:schemeClr val="accent2">
            <a:tint val="50000"/>
            <a:hueOff val="5002875"/>
            <a:satOff val="-4473"/>
            <a:lumOff val="13"/>
          </a:schemeClr>
        </a:solidFill>
      </dgm:spPr>
    </dgm:pt>
    <dgm:pt modelId="{F1280AAA-13A5-4313-BF53-CA16423864E2}" type="pres">
      <dgm:prSet presAssocID="{8F0D3F3D-021A-4737-B453-243C1B566390}" presName="txShp" presStyleLbl="node1" presStyleIdx="2" presStyleCnt="3">
        <dgm:presLayoutVars>
          <dgm:bulletEnabled val="1"/>
        </dgm:presLayoutVars>
      </dgm:prSet>
      <dgm:spPr/>
      <dgm:t>
        <a:bodyPr/>
        <a:lstStyle/>
        <a:p>
          <a:endParaRPr lang="en-US"/>
        </a:p>
      </dgm:t>
    </dgm:pt>
  </dgm:ptLst>
  <dgm:cxnLst>
    <dgm:cxn modelId="{673BF6B9-6B83-4531-88C3-27A4E54EA3ED}" srcId="{3418E923-0918-4A95-B231-F38FBAB75FF7}" destId="{D73C490A-3248-4B1E-8C34-E693A093A52E}" srcOrd="0" destOrd="0" parTransId="{453FBAB7-FD0B-4AE4-A315-95681790AFA3}" sibTransId="{FBA4B7AB-F3BF-46A1-919A-C51000712393}"/>
    <dgm:cxn modelId="{26C0199B-C2C6-4133-96B5-C842CD2A2E3F}" srcId="{3418E923-0918-4A95-B231-F38FBAB75FF7}" destId="{8F0D3F3D-021A-4737-B453-243C1B566390}" srcOrd="2" destOrd="0" parTransId="{F205C03D-B61A-4C42-805F-0C206A27A7F4}" sibTransId="{88C641D6-3E12-4339-B673-CDB70C47E646}"/>
    <dgm:cxn modelId="{1193FDF7-85D4-420A-9E5B-D3698175C787}" type="presOf" srcId="{8F0D3F3D-021A-4737-B453-243C1B566390}" destId="{F1280AAA-13A5-4313-BF53-CA16423864E2}" srcOrd="0" destOrd="0" presId="urn:microsoft.com/office/officeart/2005/8/layout/vList3"/>
    <dgm:cxn modelId="{2C1BA787-5435-4DF8-A0B8-4E90656F500B}" type="presOf" srcId="{3418E923-0918-4A95-B231-F38FBAB75FF7}" destId="{1D9F130E-FE2B-4258-B876-F82B8BF1E65E}" srcOrd="0" destOrd="0" presId="urn:microsoft.com/office/officeart/2005/8/layout/vList3"/>
    <dgm:cxn modelId="{37A4BE42-873E-495A-83FE-FF19F5C9B6BB}" srcId="{3418E923-0918-4A95-B231-F38FBAB75FF7}" destId="{394C290D-B8E5-423F-A813-FA84192E39A1}" srcOrd="1" destOrd="0" parTransId="{3978FF90-485B-4F78-883B-A3078727584F}" sibTransId="{4FDE60EB-B042-43F2-8957-6A9E47BE29EE}"/>
    <dgm:cxn modelId="{BBD3A79F-75E3-4304-A73C-8E9DCED4E8B7}" type="presOf" srcId="{D73C490A-3248-4B1E-8C34-E693A093A52E}" destId="{C19C9771-3698-43B9-921A-323A9DB9880A}" srcOrd="0" destOrd="0" presId="urn:microsoft.com/office/officeart/2005/8/layout/vList3"/>
    <dgm:cxn modelId="{57284C54-078C-4E21-8D66-8E6A1489406B}" type="presOf" srcId="{394C290D-B8E5-423F-A813-FA84192E39A1}" destId="{84AFA90B-E6DA-428F-8382-D79AA108307F}" srcOrd="0" destOrd="0" presId="urn:microsoft.com/office/officeart/2005/8/layout/vList3"/>
    <dgm:cxn modelId="{AA8BE79E-DDD3-47BF-96F9-F80D45F463E6}" type="presParOf" srcId="{1D9F130E-FE2B-4258-B876-F82B8BF1E65E}" destId="{A464AAC7-BE87-48D5-9ADE-1C466851AC04}" srcOrd="0" destOrd="0" presId="urn:microsoft.com/office/officeart/2005/8/layout/vList3"/>
    <dgm:cxn modelId="{F384F98C-ADF6-4DF1-937F-F66DAB2B4ED0}" type="presParOf" srcId="{A464AAC7-BE87-48D5-9ADE-1C466851AC04}" destId="{C60104AD-C42B-4D71-AA32-1D7A4B636850}" srcOrd="0" destOrd="0" presId="urn:microsoft.com/office/officeart/2005/8/layout/vList3"/>
    <dgm:cxn modelId="{AB541034-A10F-4976-9407-DBF5956D879F}" type="presParOf" srcId="{A464AAC7-BE87-48D5-9ADE-1C466851AC04}" destId="{C19C9771-3698-43B9-921A-323A9DB9880A}" srcOrd="1" destOrd="0" presId="urn:microsoft.com/office/officeart/2005/8/layout/vList3"/>
    <dgm:cxn modelId="{6C8A8E84-24CD-4B03-9C5A-CDEE7F410242}" type="presParOf" srcId="{1D9F130E-FE2B-4258-B876-F82B8BF1E65E}" destId="{3CCFB4C5-5DA0-4214-8BEF-92FE18BDB47F}" srcOrd="1" destOrd="0" presId="urn:microsoft.com/office/officeart/2005/8/layout/vList3"/>
    <dgm:cxn modelId="{F9D9325F-236C-4759-872A-3EB94EDDB37A}" type="presParOf" srcId="{1D9F130E-FE2B-4258-B876-F82B8BF1E65E}" destId="{494B0A94-253F-4B5E-9698-C52362C95EA8}" srcOrd="2" destOrd="0" presId="urn:microsoft.com/office/officeart/2005/8/layout/vList3"/>
    <dgm:cxn modelId="{B4557975-C4AC-4508-9AFD-3492E5CC975E}" type="presParOf" srcId="{494B0A94-253F-4B5E-9698-C52362C95EA8}" destId="{46B9E6EB-5622-4142-A35F-7B85ED0562D9}" srcOrd="0" destOrd="0" presId="urn:microsoft.com/office/officeart/2005/8/layout/vList3"/>
    <dgm:cxn modelId="{767327A7-94AE-454E-A1AB-9A6C1663D829}" type="presParOf" srcId="{494B0A94-253F-4B5E-9698-C52362C95EA8}" destId="{84AFA90B-E6DA-428F-8382-D79AA108307F}" srcOrd="1" destOrd="0" presId="urn:microsoft.com/office/officeart/2005/8/layout/vList3"/>
    <dgm:cxn modelId="{C59DB2E8-671D-4AE8-A5D2-BF6963267366}" type="presParOf" srcId="{1D9F130E-FE2B-4258-B876-F82B8BF1E65E}" destId="{978C319D-3725-40FF-BA06-99249CD942AC}" srcOrd="3" destOrd="0" presId="urn:microsoft.com/office/officeart/2005/8/layout/vList3"/>
    <dgm:cxn modelId="{F4506DDC-96AE-4962-8D8E-8AAD893EE7E7}" type="presParOf" srcId="{1D9F130E-FE2B-4258-B876-F82B8BF1E65E}" destId="{1B11C47B-25D3-4A5B-B2C4-AE5580D5059D}" srcOrd="4" destOrd="0" presId="urn:microsoft.com/office/officeart/2005/8/layout/vList3"/>
    <dgm:cxn modelId="{4FACD656-D1C5-4815-997C-0F8E61EB0713}" type="presParOf" srcId="{1B11C47B-25D3-4A5B-B2C4-AE5580D5059D}" destId="{EF53CFFC-F0F4-4D42-BD51-2FA33A9DD068}" srcOrd="0" destOrd="0" presId="urn:microsoft.com/office/officeart/2005/8/layout/vList3"/>
    <dgm:cxn modelId="{E521BA60-D80E-47E0-97D7-68A16C7C75D9}" type="presParOf" srcId="{1B11C47B-25D3-4A5B-B2C4-AE5580D5059D}" destId="{F1280AAA-13A5-4313-BF53-CA16423864E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6B3D3AE-4752-44A5-A964-9DD0C0DE63A0}"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268FBE97-F741-4AC9-B988-6FC9F43415C2}">
      <dgm:prSet phldrT="[Text]"/>
      <dgm:spPr/>
      <dgm:t>
        <a:bodyPr/>
        <a:lstStyle/>
        <a:p>
          <a:r>
            <a:rPr lang="en-US" dirty="0" smtClean="0"/>
            <a:t>Engage employees</a:t>
          </a:r>
          <a:endParaRPr lang="en-US" dirty="0"/>
        </a:p>
      </dgm:t>
    </dgm:pt>
    <dgm:pt modelId="{F8BC62A6-9F43-4B51-9E33-DA2C8A4655E3}" type="parTrans" cxnId="{FFA13FBB-ABED-48FA-A5AA-0F39777249A7}">
      <dgm:prSet/>
      <dgm:spPr/>
      <dgm:t>
        <a:bodyPr/>
        <a:lstStyle/>
        <a:p>
          <a:endParaRPr lang="en-US"/>
        </a:p>
      </dgm:t>
    </dgm:pt>
    <dgm:pt modelId="{89297C86-A556-4EA0-89E0-8B8580C2A231}" type="sibTrans" cxnId="{FFA13FBB-ABED-48FA-A5AA-0F39777249A7}">
      <dgm:prSet/>
      <dgm:spPr/>
      <dgm:t>
        <a:bodyPr/>
        <a:lstStyle/>
        <a:p>
          <a:endParaRPr lang="en-US"/>
        </a:p>
      </dgm:t>
    </dgm:pt>
    <dgm:pt modelId="{102EB9F8-49B2-4EE6-8415-04F596F87CF6}">
      <dgm:prSet phldrT="[Text]"/>
      <dgm:spPr/>
      <dgm:t>
        <a:bodyPr/>
        <a:lstStyle/>
        <a:p>
          <a:r>
            <a:rPr lang="en-US" dirty="0" smtClean="0"/>
            <a:t>Contact those not yet on board</a:t>
          </a:r>
          <a:endParaRPr lang="en-US" dirty="0"/>
        </a:p>
      </dgm:t>
    </dgm:pt>
    <dgm:pt modelId="{0B22DB0F-0254-4A85-BF9B-B80666487FBF}" type="parTrans" cxnId="{2CC6929B-6192-46CC-80CE-4156B107A53C}">
      <dgm:prSet/>
      <dgm:spPr/>
      <dgm:t>
        <a:bodyPr/>
        <a:lstStyle/>
        <a:p>
          <a:endParaRPr lang="en-US"/>
        </a:p>
      </dgm:t>
    </dgm:pt>
    <dgm:pt modelId="{3BCC09CF-0AC7-4B63-AB11-E18D1DE3850C}" type="sibTrans" cxnId="{2CC6929B-6192-46CC-80CE-4156B107A53C}">
      <dgm:prSet/>
      <dgm:spPr/>
      <dgm:t>
        <a:bodyPr/>
        <a:lstStyle/>
        <a:p>
          <a:endParaRPr lang="en-US"/>
        </a:p>
      </dgm:t>
    </dgm:pt>
    <dgm:pt modelId="{D01406FB-D276-47E2-B279-EB4C449012D7}">
      <dgm:prSet phldrT="[Text]"/>
      <dgm:spPr/>
      <dgm:t>
        <a:bodyPr/>
        <a:lstStyle/>
        <a:p>
          <a:r>
            <a:rPr lang="en-US" dirty="0" smtClean="0"/>
            <a:t>Align incentive and performance management systems</a:t>
          </a:r>
          <a:endParaRPr lang="en-US" dirty="0"/>
        </a:p>
      </dgm:t>
    </dgm:pt>
    <dgm:pt modelId="{E8FDAD5B-41B0-4D8C-9E9D-C6D738C67D59}" type="parTrans" cxnId="{86B3AFCF-B098-449C-9CDD-00E5B6DEAFFB}">
      <dgm:prSet/>
      <dgm:spPr/>
      <dgm:t>
        <a:bodyPr/>
        <a:lstStyle/>
        <a:p>
          <a:endParaRPr lang="en-US"/>
        </a:p>
      </dgm:t>
    </dgm:pt>
    <dgm:pt modelId="{711AAFAE-0513-49F7-A549-D01D2D473A0D}" type="sibTrans" cxnId="{86B3AFCF-B098-449C-9CDD-00E5B6DEAFFB}">
      <dgm:prSet/>
      <dgm:spPr/>
      <dgm:t>
        <a:bodyPr/>
        <a:lstStyle/>
        <a:p>
          <a:endParaRPr lang="en-US"/>
        </a:p>
      </dgm:t>
    </dgm:pt>
    <dgm:pt modelId="{4DE7661D-862E-450B-871F-62B3385B2342}">
      <dgm:prSet phldrT="[Text]"/>
      <dgm:spPr/>
      <dgm:t>
        <a:bodyPr/>
        <a:lstStyle/>
        <a:p>
          <a:r>
            <a:rPr lang="en-US" dirty="0" smtClean="0"/>
            <a:t>Equip managers &amp; supervisors</a:t>
          </a:r>
          <a:endParaRPr lang="en-US" dirty="0"/>
        </a:p>
      </dgm:t>
    </dgm:pt>
    <dgm:pt modelId="{EC517B55-C684-429C-93C8-513944DD44B5}" type="parTrans" cxnId="{9213EDF3-E344-4D52-B372-57CF66F80B5A}">
      <dgm:prSet/>
      <dgm:spPr/>
      <dgm:t>
        <a:bodyPr/>
        <a:lstStyle/>
        <a:p>
          <a:endParaRPr lang="en-US"/>
        </a:p>
      </dgm:t>
    </dgm:pt>
    <dgm:pt modelId="{7CC5CF96-9CBC-478B-93AF-23E82E59DB1E}" type="sibTrans" cxnId="{9213EDF3-E344-4D52-B372-57CF66F80B5A}">
      <dgm:prSet/>
      <dgm:spPr/>
      <dgm:t>
        <a:bodyPr/>
        <a:lstStyle/>
        <a:p>
          <a:endParaRPr lang="en-US"/>
        </a:p>
      </dgm:t>
    </dgm:pt>
    <dgm:pt modelId="{775FB777-4C5D-4EA0-997A-DA4E42999094}" type="pres">
      <dgm:prSet presAssocID="{36B3D3AE-4752-44A5-A964-9DD0C0DE63A0}" presName="linear" presStyleCnt="0">
        <dgm:presLayoutVars>
          <dgm:dir/>
          <dgm:resizeHandles val="exact"/>
        </dgm:presLayoutVars>
      </dgm:prSet>
      <dgm:spPr/>
      <dgm:t>
        <a:bodyPr/>
        <a:lstStyle/>
        <a:p>
          <a:endParaRPr lang="en-US"/>
        </a:p>
      </dgm:t>
    </dgm:pt>
    <dgm:pt modelId="{EB50F5A9-CC60-480F-A793-68667ACD28D4}" type="pres">
      <dgm:prSet presAssocID="{268FBE97-F741-4AC9-B988-6FC9F43415C2}" presName="comp" presStyleCnt="0"/>
      <dgm:spPr/>
    </dgm:pt>
    <dgm:pt modelId="{5275A324-BDFF-459C-BDF5-5D4199C8B42C}" type="pres">
      <dgm:prSet presAssocID="{268FBE97-F741-4AC9-B988-6FC9F43415C2}" presName="box" presStyleLbl="node1" presStyleIdx="0" presStyleCnt="4"/>
      <dgm:spPr/>
      <dgm:t>
        <a:bodyPr/>
        <a:lstStyle/>
        <a:p>
          <a:endParaRPr lang="en-US"/>
        </a:p>
      </dgm:t>
    </dgm:pt>
    <dgm:pt modelId="{81DCAD20-EA70-43DC-878A-0A21C6337411}" type="pres">
      <dgm:prSet presAssocID="{268FBE97-F741-4AC9-B988-6FC9F43415C2}" presName="img" presStyleLbl="fgImgPlace1" presStyleIdx="0" presStyleCnt="4"/>
      <dgm:spPr>
        <a:solidFill>
          <a:schemeClr val="accent2">
            <a:tint val="50000"/>
            <a:hueOff val="0"/>
            <a:satOff val="0"/>
            <a:lumOff val="0"/>
          </a:schemeClr>
        </a:solidFill>
      </dgm:spPr>
    </dgm:pt>
    <dgm:pt modelId="{F0FE4DD1-A5BA-40B7-A1FB-807AB2C3A4C6}" type="pres">
      <dgm:prSet presAssocID="{268FBE97-F741-4AC9-B988-6FC9F43415C2}" presName="text" presStyleLbl="node1" presStyleIdx="0" presStyleCnt="4">
        <dgm:presLayoutVars>
          <dgm:bulletEnabled val="1"/>
        </dgm:presLayoutVars>
      </dgm:prSet>
      <dgm:spPr/>
      <dgm:t>
        <a:bodyPr/>
        <a:lstStyle/>
        <a:p>
          <a:endParaRPr lang="en-US"/>
        </a:p>
      </dgm:t>
    </dgm:pt>
    <dgm:pt modelId="{6DD38474-3823-437E-97E5-7CE0AE574C42}" type="pres">
      <dgm:prSet presAssocID="{89297C86-A556-4EA0-89E0-8B8580C2A231}" presName="spacer" presStyleCnt="0"/>
      <dgm:spPr/>
    </dgm:pt>
    <dgm:pt modelId="{5A86BBA0-51CA-4ABF-92EA-6C91DF195340}" type="pres">
      <dgm:prSet presAssocID="{4DE7661D-862E-450B-871F-62B3385B2342}" presName="comp" presStyleCnt="0"/>
      <dgm:spPr/>
    </dgm:pt>
    <dgm:pt modelId="{A990DF8F-0A5A-468B-8E1E-CE7DB7651230}" type="pres">
      <dgm:prSet presAssocID="{4DE7661D-862E-450B-871F-62B3385B2342}" presName="box" presStyleLbl="node1" presStyleIdx="1" presStyleCnt="4"/>
      <dgm:spPr/>
      <dgm:t>
        <a:bodyPr/>
        <a:lstStyle/>
        <a:p>
          <a:endParaRPr lang="en-US"/>
        </a:p>
      </dgm:t>
    </dgm:pt>
    <dgm:pt modelId="{57734EC0-E5A5-4D9D-9EC7-02519B56E507}" type="pres">
      <dgm:prSet presAssocID="{4DE7661D-862E-450B-871F-62B3385B2342}" presName="img" presStyleLbl="fgImgPlace1" presStyleIdx="1" presStyleCnt="4"/>
      <dgm:spPr>
        <a:solidFill>
          <a:schemeClr val="accent2">
            <a:tint val="50000"/>
            <a:hueOff val="1667625"/>
            <a:satOff val="-1491"/>
            <a:lumOff val="4"/>
          </a:schemeClr>
        </a:solidFill>
      </dgm:spPr>
    </dgm:pt>
    <dgm:pt modelId="{7AEEEB76-F36E-4F64-820E-C183103E9B50}" type="pres">
      <dgm:prSet presAssocID="{4DE7661D-862E-450B-871F-62B3385B2342}" presName="text" presStyleLbl="node1" presStyleIdx="1" presStyleCnt="4">
        <dgm:presLayoutVars>
          <dgm:bulletEnabled val="1"/>
        </dgm:presLayoutVars>
      </dgm:prSet>
      <dgm:spPr/>
      <dgm:t>
        <a:bodyPr/>
        <a:lstStyle/>
        <a:p>
          <a:endParaRPr lang="en-US"/>
        </a:p>
      </dgm:t>
    </dgm:pt>
    <dgm:pt modelId="{34939E63-A8FB-4F39-987B-6416D0B69E71}" type="pres">
      <dgm:prSet presAssocID="{7CC5CF96-9CBC-478B-93AF-23E82E59DB1E}" presName="spacer" presStyleCnt="0"/>
      <dgm:spPr/>
    </dgm:pt>
    <dgm:pt modelId="{26CE21D8-7DD1-4387-BDA2-D64D5CC71315}" type="pres">
      <dgm:prSet presAssocID="{102EB9F8-49B2-4EE6-8415-04F596F87CF6}" presName="comp" presStyleCnt="0"/>
      <dgm:spPr/>
    </dgm:pt>
    <dgm:pt modelId="{F220CF47-613D-408A-B81B-89EC87E59555}" type="pres">
      <dgm:prSet presAssocID="{102EB9F8-49B2-4EE6-8415-04F596F87CF6}" presName="box" presStyleLbl="node1" presStyleIdx="2" presStyleCnt="4"/>
      <dgm:spPr/>
      <dgm:t>
        <a:bodyPr/>
        <a:lstStyle/>
        <a:p>
          <a:endParaRPr lang="en-US"/>
        </a:p>
      </dgm:t>
    </dgm:pt>
    <dgm:pt modelId="{C1E2DEFB-3DD5-4B91-AEF6-0AD5EDD60692}" type="pres">
      <dgm:prSet presAssocID="{102EB9F8-49B2-4EE6-8415-04F596F87CF6}" presName="img" presStyleLbl="fgImgPlace1" presStyleIdx="2" presStyleCnt="4"/>
      <dgm:spPr>
        <a:solidFill>
          <a:schemeClr val="accent2">
            <a:tint val="50000"/>
            <a:hueOff val="3335250"/>
            <a:satOff val="-2982"/>
            <a:lumOff val="9"/>
          </a:schemeClr>
        </a:solidFill>
      </dgm:spPr>
    </dgm:pt>
    <dgm:pt modelId="{EE095451-E68F-4937-B5C4-E85B0B6F3EFD}" type="pres">
      <dgm:prSet presAssocID="{102EB9F8-49B2-4EE6-8415-04F596F87CF6}" presName="text" presStyleLbl="node1" presStyleIdx="2" presStyleCnt="4">
        <dgm:presLayoutVars>
          <dgm:bulletEnabled val="1"/>
        </dgm:presLayoutVars>
      </dgm:prSet>
      <dgm:spPr/>
      <dgm:t>
        <a:bodyPr/>
        <a:lstStyle/>
        <a:p>
          <a:endParaRPr lang="en-US"/>
        </a:p>
      </dgm:t>
    </dgm:pt>
    <dgm:pt modelId="{011B85DE-270C-4C5F-AD25-B1878764E88E}" type="pres">
      <dgm:prSet presAssocID="{3BCC09CF-0AC7-4B63-AB11-E18D1DE3850C}" presName="spacer" presStyleCnt="0"/>
      <dgm:spPr/>
    </dgm:pt>
    <dgm:pt modelId="{CD0483BE-8907-48FC-80AF-4A096B8CA05D}" type="pres">
      <dgm:prSet presAssocID="{D01406FB-D276-47E2-B279-EB4C449012D7}" presName="comp" presStyleCnt="0"/>
      <dgm:spPr/>
    </dgm:pt>
    <dgm:pt modelId="{62F9A022-97DE-49CE-A11C-BC95FA365542}" type="pres">
      <dgm:prSet presAssocID="{D01406FB-D276-47E2-B279-EB4C449012D7}" presName="box" presStyleLbl="node1" presStyleIdx="3" presStyleCnt="4"/>
      <dgm:spPr/>
      <dgm:t>
        <a:bodyPr/>
        <a:lstStyle/>
        <a:p>
          <a:endParaRPr lang="en-US"/>
        </a:p>
      </dgm:t>
    </dgm:pt>
    <dgm:pt modelId="{78A5D57D-B474-432C-9686-18F81BFB80C2}" type="pres">
      <dgm:prSet presAssocID="{D01406FB-D276-47E2-B279-EB4C449012D7}" presName="img" presStyleLbl="fgImgPlace1" presStyleIdx="3" presStyleCnt="4"/>
      <dgm:spPr>
        <a:solidFill>
          <a:schemeClr val="accent2">
            <a:tint val="50000"/>
            <a:hueOff val="5002875"/>
            <a:satOff val="-4473"/>
            <a:lumOff val="13"/>
          </a:schemeClr>
        </a:solidFill>
      </dgm:spPr>
    </dgm:pt>
    <dgm:pt modelId="{69E5B678-3033-4C99-9717-4A7E67A7B0C1}" type="pres">
      <dgm:prSet presAssocID="{D01406FB-D276-47E2-B279-EB4C449012D7}" presName="text" presStyleLbl="node1" presStyleIdx="3" presStyleCnt="4">
        <dgm:presLayoutVars>
          <dgm:bulletEnabled val="1"/>
        </dgm:presLayoutVars>
      </dgm:prSet>
      <dgm:spPr/>
      <dgm:t>
        <a:bodyPr/>
        <a:lstStyle/>
        <a:p>
          <a:endParaRPr lang="en-US"/>
        </a:p>
      </dgm:t>
    </dgm:pt>
  </dgm:ptLst>
  <dgm:cxnLst>
    <dgm:cxn modelId="{2CC6929B-6192-46CC-80CE-4156B107A53C}" srcId="{36B3D3AE-4752-44A5-A964-9DD0C0DE63A0}" destId="{102EB9F8-49B2-4EE6-8415-04F596F87CF6}" srcOrd="2" destOrd="0" parTransId="{0B22DB0F-0254-4A85-BF9B-B80666487FBF}" sibTransId="{3BCC09CF-0AC7-4B63-AB11-E18D1DE3850C}"/>
    <dgm:cxn modelId="{F9BDB460-5863-49B3-9C40-ADEF314956D5}" type="presOf" srcId="{102EB9F8-49B2-4EE6-8415-04F596F87CF6}" destId="{EE095451-E68F-4937-B5C4-E85B0B6F3EFD}" srcOrd="1" destOrd="0" presId="urn:microsoft.com/office/officeart/2005/8/layout/vList4"/>
    <dgm:cxn modelId="{7BE2B86F-F0D8-4955-889A-264CC781FE4C}" type="presOf" srcId="{36B3D3AE-4752-44A5-A964-9DD0C0DE63A0}" destId="{775FB777-4C5D-4EA0-997A-DA4E42999094}" srcOrd="0" destOrd="0" presId="urn:microsoft.com/office/officeart/2005/8/layout/vList4"/>
    <dgm:cxn modelId="{9213EDF3-E344-4D52-B372-57CF66F80B5A}" srcId="{36B3D3AE-4752-44A5-A964-9DD0C0DE63A0}" destId="{4DE7661D-862E-450B-871F-62B3385B2342}" srcOrd="1" destOrd="0" parTransId="{EC517B55-C684-429C-93C8-513944DD44B5}" sibTransId="{7CC5CF96-9CBC-478B-93AF-23E82E59DB1E}"/>
    <dgm:cxn modelId="{4CDC4968-6D41-4330-8C65-64F7723C702B}" type="presOf" srcId="{268FBE97-F741-4AC9-B988-6FC9F43415C2}" destId="{5275A324-BDFF-459C-BDF5-5D4199C8B42C}" srcOrd="0" destOrd="0" presId="urn:microsoft.com/office/officeart/2005/8/layout/vList4"/>
    <dgm:cxn modelId="{86B3AFCF-B098-449C-9CDD-00E5B6DEAFFB}" srcId="{36B3D3AE-4752-44A5-A964-9DD0C0DE63A0}" destId="{D01406FB-D276-47E2-B279-EB4C449012D7}" srcOrd="3" destOrd="0" parTransId="{E8FDAD5B-41B0-4D8C-9E9D-C6D738C67D59}" sibTransId="{711AAFAE-0513-49F7-A549-D01D2D473A0D}"/>
    <dgm:cxn modelId="{313CC07D-06BF-4F1E-8C4F-29DF34F15CB6}" type="presOf" srcId="{D01406FB-D276-47E2-B279-EB4C449012D7}" destId="{69E5B678-3033-4C99-9717-4A7E67A7B0C1}" srcOrd="1" destOrd="0" presId="urn:microsoft.com/office/officeart/2005/8/layout/vList4"/>
    <dgm:cxn modelId="{2B400D87-1256-4968-9D80-B713C96E34B0}" type="presOf" srcId="{268FBE97-F741-4AC9-B988-6FC9F43415C2}" destId="{F0FE4DD1-A5BA-40B7-A1FB-807AB2C3A4C6}" srcOrd="1" destOrd="0" presId="urn:microsoft.com/office/officeart/2005/8/layout/vList4"/>
    <dgm:cxn modelId="{2DE635AA-4F48-41BD-A0BA-C3281176418D}" type="presOf" srcId="{D01406FB-D276-47E2-B279-EB4C449012D7}" destId="{62F9A022-97DE-49CE-A11C-BC95FA365542}" srcOrd="0" destOrd="0" presId="urn:microsoft.com/office/officeart/2005/8/layout/vList4"/>
    <dgm:cxn modelId="{31C5A50B-426A-4852-831C-C0AB089F5EEA}" type="presOf" srcId="{4DE7661D-862E-450B-871F-62B3385B2342}" destId="{A990DF8F-0A5A-468B-8E1E-CE7DB7651230}" srcOrd="0" destOrd="0" presId="urn:microsoft.com/office/officeart/2005/8/layout/vList4"/>
    <dgm:cxn modelId="{9160445B-51FD-40C7-89F1-B6BFDE9F1E5A}" type="presOf" srcId="{102EB9F8-49B2-4EE6-8415-04F596F87CF6}" destId="{F220CF47-613D-408A-B81B-89EC87E59555}" srcOrd="0" destOrd="0" presId="urn:microsoft.com/office/officeart/2005/8/layout/vList4"/>
    <dgm:cxn modelId="{B59C4460-FE27-45A1-BF97-F9E399ED0C89}" type="presOf" srcId="{4DE7661D-862E-450B-871F-62B3385B2342}" destId="{7AEEEB76-F36E-4F64-820E-C183103E9B50}" srcOrd="1" destOrd="0" presId="urn:microsoft.com/office/officeart/2005/8/layout/vList4"/>
    <dgm:cxn modelId="{FFA13FBB-ABED-48FA-A5AA-0F39777249A7}" srcId="{36B3D3AE-4752-44A5-A964-9DD0C0DE63A0}" destId="{268FBE97-F741-4AC9-B988-6FC9F43415C2}" srcOrd="0" destOrd="0" parTransId="{F8BC62A6-9F43-4B51-9E33-DA2C8A4655E3}" sibTransId="{89297C86-A556-4EA0-89E0-8B8580C2A231}"/>
    <dgm:cxn modelId="{D1407E5C-BF63-45A8-BCB2-9CD1F4D4E747}" type="presParOf" srcId="{775FB777-4C5D-4EA0-997A-DA4E42999094}" destId="{EB50F5A9-CC60-480F-A793-68667ACD28D4}" srcOrd="0" destOrd="0" presId="urn:microsoft.com/office/officeart/2005/8/layout/vList4"/>
    <dgm:cxn modelId="{C87E5951-AB42-4C8C-B98A-FB8609533210}" type="presParOf" srcId="{EB50F5A9-CC60-480F-A793-68667ACD28D4}" destId="{5275A324-BDFF-459C-BDF5-5D4199C8B42C}" srcOrd="0" destOrd="0" presId="urn:microsoft.com/office/officeart/2005/8/layout/vList4"/>
    <dgm:cxn modelId="{82BACD6B-F0F9-430D-88BF-501179C95777}" type="presParOf" srcId="{EB50F5A9-CC60-480F-A793-68667ACD28D4}" destId="{81DCAD20-EA70-43DC-878A-0A21C6337411}" srcOrd="1" destOrd="0" presId="urn:microsoft.com/office/officeart/2005/8/layout/vList4"/>
    <dgm:cxn modelId="{CF1BA70C-A2E7-4342-85FB-EBF86DF744C0}" type="presParOf" srcId="{EB50F5A9-CC60-480F-A793-68667ACD28D4}" destId="{F0FE4DD1-A5BA-40B7-A1FB-807AB2C3A4C6}" srcOrd="2" destOrd="0" presId="urn:microsoft.com/office/officeart/2005/8/layout/vList4"/>
    <dgm:cxn modelId="{42E60425-1E6F-40AA-9238-BDF48F8CCBA5}" type="presParOf" srcId="{775FB777-4C5D-4EA0-997A-DA4E42999094}" destId="{6DD38474-3823-437E-97E5-7CE0AE574C42}" srcOrd="1" destOrd="0" presId="urn:microsoft.com/office/officeart/2005/8/layout/vList4"/>
    <dgm:cxn modelId="{811CC7D4-BE65-4D4A-93C6-843604E101E4}" type="presParOf" srcId="{775FB777-4C5D-4EA0-997A-DA4E42999094}" destId="{5A86BBA0-51CA-4ABF-92EA-6C91DF195340}" srcOrd="2" destOrd="0" presId="urn:microsoft.com/office/officeart/2005/8/layout/vList4"/>
    <dgm:cxn modelId="{B033CD33-EA0F-40FC-81B5-A6C4EA3BEC58}" type="presParOf" srcId="{5A86BBA0-51CA-4ABF-92EA-6C91DF195340}" destId="{A990DF8F-0A5A-468B-8E1E-CE7DB7651230}" srcOrd="0" destOrd="0" presId="urn:microsoft.com/office/officeart/2005/8/layout/vList4"/>
    <dgm:cxn modelId="{8B4C3876-D841-4FA1-9D88-3C752F8A74E9}" type="presParOf" srcId="{5A86BBA0-51CA-4ABF-92EA-6C91DF195340}" destId="{57734EC0-E5A5-4D9D-9EC7-02519B56E507}" srcOrd="1" destOrd="0" presId="urn:microsoft.com/office/officeart/2005/8/layout/vList4"/>
    <dgm:cxn modelId="{93939274-3FAC-4E89-8705-797C5EE143AC}" type="presParOf" srcId="{5A86BBA0-51CA-4ABF-92EA-6C91DF195340}" destId="{7AEEEB76-F36E-4F64-820E-C183103E9B50}" srcOrd="2" destOrd="0" presId="urn:microsoft.com/office/officeart/2005/8/layout/vList4"/>
    <dgm:cxn modelId="{B3CA9C06-D10C-4D46-BB62-DFE000A909D3}" type="presParOf" srcId="{775FB777-4C5D-4EA0-997A-DA4E42999094}" destId="{34939E63-A8FB-4F39-987B-6416D0B69E71}" srcOrd="3" destOrd="0" presId="urn:microsoft.com/office/officeart/2005/8/layout/vList4"/>
    <dgm:cxn modelId="{24E64E3B-8427-45C1-B634-9FBB70818E80}" type="presParOf" srcId="{775FB777-4C5D-4EA0-997A-DA4E42999094}" destId="{26CE21D8-7DD1-4387-BDA2-D64D5CC71315}" srcOrd="4" destOrd="0" presId="urn:microsoft.com/office/officeart/2005/8/layout/vList4"/>
    <dgm:cxn modelId="{8409FC10-D62C-4DF7-B460-59C8594212C6}" type="presParOf" srcId="{26CE21D8-7DD1-4387-BDA2-D64D5CC71315}" destId="{F220CF47-613D-408A-B81B-89EC87E59555}" srcOrd="0" destOrd="0" presId="urn:microsoft.com/office/officeart/2005/8/layout/vList4"/>
    <dgm:cxn modelId="{AC8351A8-8A97-4967-BAA8-2A80353C1667}" type="presParOf" srcId="{26CE21D8-7DD1-4387-BDA2-D64D5CC71315}" destId="{C1E2DEFB-3DD5-4B91-AEF6-0AD5EDD60692}" srcOrd="1" destOrd="0" presId="urn:microsoft.com/office/officeart/2005/8/layout/vList4"/>
    <dgm:cxn modelId="{FF892996-FC70-4B94-9BEA-A50A28419D8B}" type="presParOf" srcId="{26CE21D8-7DD1-4387-BDA2-D64D5CC71315}" destId="{EE095451-E68F-4937-B5C4-E85B0B6F3EFD}" srcOrd="2" destOrd="0" presId="urn:microsoft.com/office/officeart/2005/8/layout/vList4"/>
    <dgm:cxn modelId="{AB9C7C94-C2BF-40BA-9E5D-750F10207B8E}" type="presParOf" srcId="{775FB777-4C5D-4EA0-997A-DA4E42999094}" destId="{011B85DE-270C-4C5F-AD25-B1878764E88E}" srcOrd="5" destOrd="0" presId="urn:microsoft.com/office/officeart/2005/8/layout/vList4"/>
    <dgm:cxn modelId="{CD80AA4D-E3B0-4EDF-A023-557464C197D4}" type="presParOf" srcId="{775FB777-4C5D-4EA0-997A-DA4E42999094}" destId="{CD0483BE-8907-48FC-80AF-4A096B8CA05D}" srcOrd="6" destOrd="0" presId="urn:microsoft.com/office/officeart/2005/8/layout/vList4"/>
    <dgm:cxn modelId="{F52078BE-749C-480F-9CFB-951E2D42D512}" type="presParOf" srcId="{CD0483BE-8907-48FC-80AF-4A096B8CA05D}" destId="{62F9A022-97DE-49CE-A11C-BC95FA365542}" srcOrd="0" destOrd="0" presId="urn:microsoft.com/office/officeart/2005/8/layout/vList4"/>
    <dgm:cxn modelId="{9B3F9BB5-B1FC-4D19-859F-2DF3F4B89E5A}" type="presParOf" srcId="{CD0483BE-8907-48FC-80AF-4A096B8CA05D}" destId="{78A5D57D-B474-432C-9686-18F81BFB80C2}" srcOrd="1" destOrd="0" presId="urn:microsoft.com/office/officeart/2005/8/layout/vList4"/>
    <dgm:cxn modelId="{56D79151-B5F8-4C9E-9A78-031E4BF7C519}" type="presParOf" srcId="{CD0483BE-8907-48FC-80AF-4A096B8CA05D}" destId="{69E5B678-3033-4C99-9717-4A7E67A7B0C1}"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7446C65-3A05-4DB3-8F61-C4130F2EA2E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85345C7-55FA-4D00-8E73-937128F4158E}">
      <dgm:prSet phldrT="[Text]"/>
      <dgm:spPr/>
      <dgm:t>
        <a:bodyPr/>
        <a:lstStyle/>
        <a:p>
          <a:r>
            <a:rPr lang="en-US" dirty="0" smtClean="0"/>
            <a:t>Feedback form </a:t>
          </a:r>
          <a:endParaRPr lang="en-US" dirty="0"/>
        </a:p>
      </dgm:t>
    </dgm:pt>
    <dgm:pt modelId="{EFA86D85-0B9F-4DE2-83F0-F9C72C2E62B1}" type="parTrans" cxnId="{45C00732-7AB0-4EF8-B758-B0E73948B379}">
      <dgm:prSet/>
      <dgm:spPr/>
      <dgm:t>
        <a:bodyPr/>
        <a:lstStyle/>
        <a:p>
          <a:endParaRPr lang="en-US"/>
        </a:p>
      </dgm:t>
    </dgm:pt>
    <dgm:pt modelId="{E2B1C410-054B-4B0E-9653-A2067B1547E9}" type="sibTrans" cxnId="{45C00732-7AB0-4EF8-B758-B0E73948B379}">
      <dgm:prSet/>
      <dgm:spPr/>
      <dgm:t>
        <a:bodyPr/>
        <a:lstStyle/>
        <a:p>
          <a:endParaRPr lang="en-US"/>
        </a:p>
      </dgm:t>
    </dgm:pt>
    <dgm:pt modelId="{3FC93B5D-40AA-414E-BA59-D2EDC2CDED7D}">
      <dgm:prSet phldrT="[Text]"/>
      <dgm:spPr/>
      <dgm:t>
        <a:bodyPr/>
        <a:lstStyle/>
        <a:p>
          <a:r>
            <a:rPr lang="en-US" dirty="0" smtClean="0"/>
            <a:t>In-house questionnaire </a:t>
          </a:r>
          <a:endParaRPr lang="en-US" dirty="0"/>
        </a:p>
      </dgm:t>
    </dgm:pt>
    <dgm:pt modelId="{7BE4378B-2335-42BE-A378-1DBB9F6E82FB}" type="parTrans" cxnId="{F365A7C6-74D5-4CC5-8B71-00807FC5AF29}">
      <dgm:prSet/>
      <dgm:spPr/>
      <dgm:t>
        <a:bodyPr/>
        <a:lstStyle/>
        <a:p>
          <a:endParaRPr lang="en-US"/>
        </a:p>
      </dgm:t>
    </dgm:pt>
    <dgm:pt modelId="{A72F1795-24FF-41FE-97FE-85F8631F369F}" type="sibTrans" cxnId="{F365A7C6-74D5-4CC5-8B71-00807FC5AF29}">
      <dgm:prSet/>
      <dgm:spPr/>
      <dgm:t>
        <a:bodyPr/>
        <a:lstStyle/>
        <a:p>
          <a:endParaRPr lang="en-US"/>
        </a:p>
      </dgm:t>
    </dgm:pt>
    <dgm:pt modelId="{92258D9B-0616-4DAB-B60F-6461E1E35F5A}">
      <dgm:prSet phldrT="[Text]"/>
      <dgm:spPr/>
      <dgm:t>
        <a:bodyPr/>
        <a:lstStyle/>
        <a:p>
          <a:r>
            <a:rPr lang="en-US" dirty="0" smtClean="0"/>
            <a:t>Email or focus group</a:t>
          </a:r>
          <a:endParaRPr lang="en-US" dirty="0"/>
        </a:p>
      </dgm:t>
    </dgm:pt>
    <dgm:pt modelId="{A41D4828-23D2-4B79-B70B-D6F17AAEA8CA}" type="parTrans" cxnId="{D4DE745D-D850-412E-9768-038B6E263AF7}">
      <dgm:prSet/>
      <dgm:spPr/>
      <dgm:t>
        <a:bodyPr/>
        <a:lstStyle/>
        <a:p>
          <a:endParaRPr lang="en-US"/>
        </a:p>
      </dgm:t>
    </dgm:pt>
    <dgm:pt modelId="{39E61DEB-D0D9-4BBA-A914-C167434A9712}" type="sibTrans" cxnId="{D4DE745D-D850-412E-9768-038B6E263AF7}">
      <dgm:prSet/>
      <dgm:spPr/>
      <dgm:t>
        <a:bodyPr/>
        <a:lstStyle/>
        <a:p>
          <a:endParaRPr lang="en-US"/>
        </a:p>
      </dgm:t>
    </dgm:pt>
    <dgm:pt modelId="{D5F90BD3-8FCB-42DA-BA6B-14AA978BB74E}" type="pres">
      <dgm:prSet presAssocID="{B7446C65-3A05-4DB3-8F61-C4130F2EA2EB}" presName="linear" presStyleCnt="0">
        <dgm:presLayoutVars>
          <dgm:animLvl val="lvl"/>
          <dgm:resizeHandles val="exact"/>
        </dgm:presLayoutVars>
      </dgm:prSet>
      <dgm:spPr/>
      <dgm:t>
        <a:bodyPr/>
        <a:lstStyle/>
        <a:p>
          <a:endParaRPr lang="en-US"/>
        </a:p>
      </dgm:t>
    </dgm:pt>
    <dgm:pt modelId="{7F3D25CA-928D-42B2-B8D8-74EBA18F3CE0}" type="pres">
      <dgm:prSet presAssocID="{A85345C7-55FA-4D00-8E73-937128F4158E}" presName="parentText" presStyleLbl="node1" presStyleIdx="0" presStyleCnt="3">
        <dgm:presLayoutVars>
          <dgm:chMax val="0"/>
          <dgm:bulletEnabled val="1"/>
        </dgm:presLayoutVars>
      </dgm:prSet>
      <dgm:spPr/>
      <dgm:t>
        <a:bodyPr/>
        <a:lstStyle/>
        <a:p>
          <a:endParaRPr lang="en-US"/>
        </a:p>
      </dgm:t>
    </dgm:pt>
    <dgm:pt modelId="{139896F1-CE95-455F-9D09-B2D150541375}" type="pres">
      <dgm:prSet presAssocID="{E2B1C410-054B-4B0E-9653-A2067B1547E9}" presName="spacer" presStyleCnt="0"/>
      <dgm:spPr/>
    </dgm:pt>
    <dgm:pt modelId="{4BCBCA7A-7F53-497B-9454-B94694286279}" type="pres">
      <dgm:prSet presAssocID="{3FC93B5D-40AA-414E-BA59-D2EDC2CDED7D}" presName="parentText" presStyleLbl="node1" presStyleIdx="1" presStyleCnt="3">
        <dgm:presLayoutVars>
          <dgm:chMax val="0"/>
          <dgm:bulletEnabled val="1"/>
        </dgm:presLayoutVars>
      </dgm:prSet>
      <dgm:spPr/>
      <dgm:t>
        <a:bodyPr/>
        <a:lstStyle/>
        <a:p>
          <a:endParaRPr lang="en-US"/>
        </a:p>
      </dgm:t>
    </dgm:pt>
    <dgm:pt modelId="{A0004430-EE91-4859-B4E5-A70A6CFA9FDF}" type="pres">
      <dgm:prSet presAssocID="{A72F1795-24FF-41FE-97FE-85F8631F369F}" presName="spacer" presStyleCnt="0"/>
      <dgm:spPr/>
    </dgm:pt>
    <dgm:pt modelId="{53B7C7BF-0F82-4B28-956B-E3B8F673B717}" type="pres">
      <dgm:prSet presAssocID="{92258D9B-0616-4DAB-B60F-6461E1E35F5A}" presName="parentText" presStyleLbl="node1" presStyleIdx="2" presStyleCnt="3">
        <dgm:presLayoutVars>
          <dgm:chMax val="0"/>
          <dgm:bulletEnabled val="1"/>
        </dgm:presLayoutVars>
      </dgm:prSet>
      <dgm:spPr/>
      <dgm:t>
        <a:bodyPr/>
        <a:lstStyle/>
        <a:p>
          <a:endParaRPr lang="en-US"/>
        </a:p>
      </dgm:t>
    </dgm:pt>
  </dgm:ptLst>
  <dgm:cxnLst>
    <dgm:cxn modelId="{938AE36E-3287-45BF-9283-C7C8C05EEB37}" type="presOf" srcId="{A85345C7-55FA-4D00-8E73-937128F4158E}" destId="{7F3D25CA-928D-42B2-B8D8-74EBA18F3CE0}" srcOrd="0" destOrd="0" presId="urn:microsoft.com/office/officeart/2005/8/layout/vList2"/>
    <dgm:cxn modelId="{5812B817-2258-4360-9EF9-64F5CAFC98EE}" type="presOf" srcId="{92258D9B-0616-4DAB-B60F-6461E1E35F5A}" destId="{53B7C7BF-0F82-4B28-956B-E3B8F673B717}" srcOrd="0" destOrd="0" presId="urn:microsoft.com/office/officeart/2005/8/layout/vList2"/>
    <dgm:cxn modelId="{45C00732-7AB0-4EF8-B758-B0E73948B379}" srcId="{B7446C65-3A05-4DB3-8F61-C4130F2EA2EB}" destId="{A85345C7-55FA-4D00-8E73-937128F4158E}" srcOrd="0" destOrd="0" parTransId="{EFA86D85-0B9F-4DE2-83F0-F9C72C2E62B1}" sibTransId="{E2B1C410-054B-4B0E-9653-A2067B1547E9}"/>
    <dgm:cxn modelId="{F365A7C6-74D5-4CC5-8B71-00807FC5AF29}" srcId="{B7446C65-3A05-4DB3-8F61-C4130F2EA2EB}" destId="{3FC93B5D-40AA-414E-BA59-D2EDC2CDED7D}" srcOrd="1" destOrd="0" parTransId="{7BE4378B-2335-42BE-A378-1DBB9F6E82FB}" sibTransId="{A72F1795-24FF-41FE-97FE-85F8631F369F}"/>
    <dgm:cxn modelId="{D4DE745D-D850-412E-9768-038B6E263AF7}" srcId="{B7446C65-3A05-4DB3-8F61-C4130F2EA2EB}" destId="{92258D9B-0616-4DAB-B60F-6461E1E35F5A}" srcOrd="2" destOrd="0" parTransId="{A41D4828-23D2-4B79-B70B-D6F17AAEA8CA}" sibTransId="{39E61DEB-D0D9-4BBA-A914-C167434A9712}"/>
    <dgm:cxn modelId="{65EFC22E-5325-4DA0-AB07-3828657809DF}" type="presOf" srcId="{3FC93B5D-40AA-414E-BA59-D2EDC2CDED7D}" destId="{4BCBCA7A-7F53-497B-9454-B94694286279}" srcOrd="0" destOrd="0" presId="urn:microsoft.com/office/officeart/2005/8/layout/vList2"/>
    <dgm:cxn modelId="{7753C7DE-1150-4B69-9853-515293C01A34}" type="presOf" srcId="{B7446C65-3A05-4DB3-8F61-C4130F2EA2EB}" destId="{D5F90BD3-8FCB-42DA-BA6B-14AA978BB74E}" srcOrd="0" destOrd="0" presId="urn:microsoft.com/office/officeart/2005/8/layout/vList2"/>
    <dgm:cxn modelId="{B9762934-CA2D-4DD0-BB61-35AB79A683E7}" type="presParOf" srcId="{D5F90BD3-8FCB-42DA-BA6B-14AA978BB74E}" destId="{7F3D25CA-928D-42B2-B8D8-74EBA18F3CE0}" srcOrd="0" destOrd="0" presId="urn:microsoft.com/office/officeart/2005/8/layout/vList2"/>
    <dgm:cxn modelId="{912266C4-C3F5-41D2-B49C-E8AC674FD8D4}" type="presParOf" srcId="{D5F90BD3-8FCB-42DA-BA6B-14AA978BB74E}" destId="{139896F1-CE95-455F-9D09-B2D150541375}" srcOrd="1" destOrd="0" presId="urn:microsoft.com/office/officeart/2005/8/layout/vList2"/>
    <dgm:cxn modelId="{15AF24F2-937B-4D21-8678-3509453E8015}" type="presParOf" srcId="{D5F90BD3-8FCB-42DA-BA6B-14AA978BB74E}" destId="{4BCBCA7A-7F53-497B-9454-B94694286279}" srcOrd="2" destOrd="0" presId="urn:microsoft.com/office/officeart/2005/8/layout/vList2"/>
    <dgm:cxn modelId="{1D483A65-E1A3-4B2B-86C5-25E6DFEA2FEA}" type="presParOf" srcId="{D5F90BD3-8FCB-42DA-BA6B-14AA978BB74E}" destId="{A0004430-EE91-4859-B4E5-A70A6CFA9FDF}" srcOrd="3" destOrd="0" presId="urn:microsoft.com/office/officeart/2005/8/layout/vList2"/>
    <dgm:cxn modelId="{70A3A636-8242-4AAD-B136-291DD1FB2005}" type="presParOf" srcId="{D5F90BD3-8FCB-42DA-BA6B-14AA978BB74E}" destId="{53B7C7BF-0F82-4B28-956B-E3B8F673B71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ABE0CAA-B4B1-4AD3-B752-9C27C55C2AE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669CACE-878F-42B8-8DBA-BC9FFDC28A06}">
      <dgm:prSet phldrT="[Text]" custT="1"/>
      <dgm:spPr>
        <a:ln>
          <a:noFill/>
        </a:ln>
      </dgm:spPr>
      <dgm:t>
        <a:bodyPr/>
        <a:lstStyle/>
        <a:p>
          <a:r>
            <a:rPr lang="en-US" sz="3200" b="1" dirty="0" smtClean="0"/>
            <a:t>Lead with objectives</a:t>
          </a:r>
          <a:endParaRPr lang="en-US" sz="3200" dirty="0"/>
        </a:p>
      </dgm:t>
    </dgm:pt>
    <dgm:pt modelId="{68AEAF5B-2A09-4C57-B574-E48407F94BA6}" type="parTrans" cxnId="{906A276D-94CF-415B-94B4-F5AE5B1BBA52}">
      <dgm:prSet/>
      <dgm:spPr/>
      <dgm:t>
        <a:bodyPr/>
        <a:lstStyle/>
        <a:p>
          <a:endParaRPr lang="en-US"/>
        </a:p>
      </dgm:t>
    </dgm:pt>
    <dgm:pt modelId="{E421BB9C-1C63-4B32-AD1E-0DA34AECE39A}" type="sibTrans" cxnId="{906A276D-94CF-415B-94B4-F5AE5B1BBA52}">
      <dgm:prSet/>
      <dgm:spPr/>
      <dgm:t>
        <a:bodyPr/>
        <a:lstStyle/>
        <a:p>
          <a:endParaRPr lang="en-US"/>
        </a:p>
      </dgm:t>
    </dgm:pt>
    <dgm:pt modelId="{458E7747-6BB0-433F-8545-52C00CFF09EA}">
      <dgm:prSet phldrT="[Text]" custT="1"/>
      <dgm:spPr>
        <a:ln>
          <a:noFill/>
        </a:ln>
      </dgm:spPr>
      <dgm:t>
        <a:bodyPr/>
        <a:lstStyle/>
        <a:p>
          <a:r>
            <a:rPr lang="en-US" sz="3200" b="1" dirty="0" smtClean="0"/>
            <a:t>Empower to participate</a:t>
          </a:r>
          <a:endParaRPr lang="en-US" sz="3200" dirty="0"/>
        </a:p>
      </dgm:t>
    </dgm:pt>
    <dgm:pt modelId="{C0F195D8-9CF1-453C-8A80-29E433DBFB5F}" type="parTrans" cxnId="{ED5CE2C0-9AA9-49F4-926D-7E98A2AE6FE5}">
      <dgm:prSet/>
      <dgm:spPr/>
      <dgm:t>
        <a:bodyPr/>
        <a:lstStyle/>
        <a:p>
          <a:endParaRPr lang="en-US"/>
        </a:p>
      </dgm:t>
    </dgm:pt>
    <dgm:pt modelId="{E674911E-7B98-4062-99EA-AC2AC86105DC}" type="sibTrans" cxnId="{ED5CE2C0-9AA9-49F4-926D-7E98A2AE6FE5}">
      <dgm:prSet/>
      <dgm:spPr/>
      <dgm:t>
        <a:bodyPr/>
        <a:lstStyle/>
        <a:p>
          <a:endParaRPr lang="en-US"/>
        </a:p>
      </dgm:t>
    </dgm:pt>
    <dgm:pt modelId="{D372B58E-EDEF-440B-8E96-EEB6120C8636}">
      <dgm:prSet phldrT="[Text]" custT="1"/>
      <dgm:spPr>
        <a:ln>
          <a:noFill/>
        </a:ln>
      </dgm:spPr>
      <dgm:t>
        <a:bodyPr/>
        <a:lstStyle/>
        <a:p>
          <a:r>
            <a:rPr lang="en-US" sz="3200" b="1" dirty="0" smtClean="0"/>
            <a:t>Aim for consensus</a:t>
          </a:r>
          <a:endParaRPr lang="en-US" sz="3200" dirty="0"/>
        </a:p>
      </dgm:t>
    </dgm:pt>
    <dgm:pt modelId="{03EDF86D-68D1-4286-8033-134ABA927728}" type="parTrans" cxnId="{6597C13F-4251-44C7-A1B4-B15C4EE09A7F}">
      <dgm:prSet/>
      <dgm:spPr/>
      <dgm:t>
        <a:bodyPr/>
        <a:lstStyle/>
        <a:p>
          <a:endParaRPr lang="en-US"/>
        </a:p>
      </dgm:t>
    </dgm:pt>
    <dgm:pt modelId="{D35B44E2-1BEA-4424-AC30-900B83100BF5}" type="sibTrans" cxnId="{6597C13F-4251-44C7-A1B4-B15C4EE09A7F}">
      <dgm:prSet/>
      <dgm:spPr/>
      <dgm:t>
        <a:bodyPr/>
        <a:lstStyle/>
        <a:p>
          <a:endParaRPr lang="en-US"/>
        </a:p>
      </dgm:t>
    </dgm:pt>
    <dgm:pt modelId="{DEB63769-6881-456C-801C-721E3A2B2AEB}">
      <dgm:prSet phldrT="[Text]" custT="1"/>
      <dgm:spPr>
        <a:ln>
          <a:noFill/>
        </a:ln>
      </dgm:spPr>
      <dgm:t>
        <a:bodyPr/>
        <a:lstStyle/>
        <a:p>
          <a:r>
            <a:rPr lang="en-US" sz="3200" b="1" dirty="0" smtClean="0"/>
            <a:t>Direct the process</a:t>
          </a:r>
          <a:endParaRPr lang="en-US" sz="3200" dirty="0"/>
        </a:p>
      </dgm:t>
    </dgm:pt>
    <dgm:pt modelId="{D6568D93-2C04-4F11-87C8-F084AB592382}" type="parTrans" cxnId="{CC52C834-95CC-44E3-A7F6-5EE8A01E622C}">
      <dgm:prSet/>
      <dgm:spPr/>
      <dgm:t>
        <a:bodyPr/>
        <a:lstStyle/>
        <a:p>
          <a:endParaRPr lang="en-US"/>
        </a:p>
      </dgm:t>
    </dgm:pt>
    <dgm:pt modelId="{01604BCE-F7C8-4F1A-8C23-1D665630F2B8}" type="sibTrans" cxnId="{CC52C834-95CC-44E3-A7F6-5EE8A01E622C}">
      <dgm:prSet/>
      <dgm:spPr/>
      <dgm:t>
        <a:bodyPr/>
        <a:lstStyle/>
        <a:p>
          <a:endParaRPr lang="en-US"/>
        </a:p>
      </dgm:t>
    </dgm:pt>
    <dgm:pt modelId="{ECC7555F-5FBB-46C4-BE5A-C5A205C2D553}" type="pres">
      <dgm:prSet presAssocID="{5ABE0CAA-B4B1-4AD3-B752-9C27C55C2AEB}" presName="linear" presStyleCnt="0">
        <dgm:presLayoutVars>
          <dgm:dir/>
          <dgm:animLvl val="lvl"/>
          <dgm:resizeHandles val="exact"/>
        </dgm:presLayoutVars>
      </dgm:prSet>
      <dgm:spPr/>
      <dgm:t>
        <a:bodyPr/>
        <a:lstStyle/>
        <a:p>
          <a:endParaRPr lang="en-US"/>
        </a:p>
      </dgm:t>
    </dgm:pt>
    <dgm:pt modelId="{2F98B072-CD3C-45F2-BDDA-9225ABCB6C57}" type="pres">
      <dgm:prSet presAssocID="{5669CACE-878F-42B8-8DBA-BC9FFDC28A06}" presName="parentLin" presStyleCnt="0"/>
      <dgm:spPr/>
    </dgm:pt>
    <dgm:pt modelId="{CFD99890-7F29-42F7-BF36-76F101A6462A}" type="pres">
      <dgm:prSet presAssocID="{5669CACE-878F-42B8-8DBA-BC9FFDC28A06}" presName="parentLeftMargin" presStyleLbl="node1" presStyleIdx="0" presStyleCnt="4"/>
      <dgm:spPr/>
      <dgm:t>
        <a:bodyPr/>
        <a:lstStyle/>
        <a:p>
          <a:endParaRPr lang="en-US"/>
        </a:p>
      </dgm:t>
    </dgm:pt>
    <dgm:pt modelId="{2AD8CCFE-693D-496A-A38C-2AC095E65098}" type="pres">
      <dgm:prSet presAssocID="{5669CACE-878F-42B8-8DBA-BC9FFDC28A06}" presName="parentText" presStyleLbl="node1" presStyleIdx="0" presStyleCnt="4">
        <dgm:presLayoutVars>
          <dgm:chMax val="0"/>
          <dgm:bulletEnabled val="1"/>
        </dgm:presLayoutVars>
      </dgm:prSet>
      <dgm:spPr/>
      <dgm:t>
        <a:bodyPr/>
        <a:lstStyle/>
        <a:p>
          <a:endParaRPr lang="en-US"/>
        </a:p>
      </dgm:t>
    </dgm:pt>
    <dgm:pt modelId="{989C2CD9-2B56-42D4-B7D6-49E5E4D9F437}" type="pres">
      <dgm:prSet presAssocID="{5669CACE-878F-42B8-8DBA-BC9FFDC28A06}" presName="negativeSpace" presStyleCnt="0"/>
      <dgm:spPr/>
    </dgm:pt>
    <dgm:pt modelId="{39C34078-C29B-4F46-A686-7DABFDF29AB5}" type="pres">
      <dgm:prSet presAssocID="{5669CACE-878F-42B8-8DBA-BC9FFDC28A06}" presName="childText" presStyleLbl="conFgAcc1" presStyleIdx="0" presStyleCnt="4">
        <dgm:presLayoutVars>
          <dgm:bulletEnabled val="1"/>
        </dgm:presLayoutVars>
      </dgm:prSet>
      <dgm:spPr>
        <a:noFill/>
      </dgm:spPr>
    </dgm:pt>
    <dgm:pt modelId="{4A233E34-DFAA-4356-A47A-442E358F4434}" type="pres">
      <dgm:prSet presAssocID="{E421BB9C-1C63-4B32-AD1E-0DA34AECE39A}" presName="spaceBetweenRectangles" presStyleCnt="0"/>
      <dgm:spPr/>
    </dgm:pt>
    <dgm:pt modelId="{17702C4B-62FE-41FA-8430-DCAB6C35AB55}" type="pres">
      <dgm:prSet presAssocID="{458E7747-6BB0-433F-8545-52C00CFF09EA}" presName="parentLin" presStyleCnt="0"/>
      <dgm:spPr/>
    </dgm:pt>
    <dgm:pt modelId="{4882B156-E154-4651-9225-356C183CEFDF}" type="pres">
      <dgm:prSet presAssocID="{458E7747-6BB0-433F-8545-52C00CFF09EA}" presName="parentLeftMargin" presStyleLbl="node1" presStyleIdx="0" presStyleCnt="4"/>
      <dgm:spPr/>
      <dgm:t>
        <a:bodyPr/>
        <a:lstStyle/>
        <a:p>
          <a:endParaRPr lang="en-US"/>
        </a:p>
      </dgm:t>
    </dgm:pt>
    <dgm:pt modelId="{9D26178C-D53B-4B06-A93D-5D9D2DB0F94E}" type="pres">
      <dgm:prSet presAssocID="{458E7747-6BB0-433F-8545-52C00CFF09EA}" presName="parentText" presStyleLbl="node1" presStyleIdx="1" presStyleCnt="4">
        <dgm:presLayoutVars>
          <dgm:chMax val="0"/>
          <dgm:bulletEnabled val="1"/>
        </dgm:presLayoutVars>
      </dgm:prSet>
      <dgm:spPr/>
      <dgm:t>
        <a:bodyPr/>
        <a:lstStyle/>
        <a:p>
          <a:endParaRPr lang="en-US"/>
        </a:p>
      </dgm:t>
    </dgm:pt>
    <dgm:pt modelId="{7996B1BF-A696-4AAE-9744-EFCCE884C69B}" type="pres">
      <dgm:prSet presAssocID="{458E7747-6BB0-433F-8545-52C00CFF09EA}" presName="negativeSpace" presStyleCnt="0"/>
      <dgm:spPr/>
    </dgm:pt>
    <dgm:pt modelId="{2D87BCA2-7C7B-401E-80D0-7ECD683DD285}" type="pres">
      <dgm:prSet presAssocID="{458E7747-6BB0-433F-8545-52C00CFF09EA}" presName="childText" presStyleLbl="conFgAcc1" presStyleIdx="1" presStyleCnt="4">
        <dgm:presLayoutVars>
          <dgm:bulletEnabled val="1"/>
        </dgm:presLayoutVars>
      </dgm:prSet>
      <dgm:spPr>
        <a:noFill/>
      </dgm:spPr>
    </dgm:pt>
    <dgm:pt modelId="{DBC1CD26-EDFC-47FD-96EB-79BD138CA63B}" type="pres">
      <dgm:prSet presAssocID="{E674911E-7B98-4062-99EA-AC2AC86105DC}" presName="spaceBetweenRectangles" presStyleCnt="0"/>
      <dgm:spPr/>
    </dgm:pt>
    <dgm:pt modelId="{FC969C30-3296-4284-A3EC-78FDBF096846}" type="pres">
      <dgm:prSet presAssocID="{D372B58E-EDEF-440B-8E96-EEB6120C8636}" presName="parentLin" presStyleCnt="0"/>
      <dgm:spPr/>
    </dgm:pt>
    <dgm:pt modelId="{D45CD528-E6FD-4032-B466-411CDCF64EBF}" type="pres">
      <dgm:prSet presAssocID="{D372B58E-EDEF-440B-8E96-EEB6120C8636}" presName="parentLeftMargin" presStyleLbl="node1" presStyleIdx="1" presStyleCnt="4"/>
      <dgm:spPr/>
      <dgm:t>
        <a:bodyPr/>
        <a:lstStyle/>
        <a:p>
          <a:endParaRPr lang="en-US"/>
        </a:p>
      </dgm:t>
    </dgm:pt>
    <dgm:pt modelId="{F0E5C798-037D-4842-803D-F6F2505ABA10}" type="pres">
      <dgm:prSet presAssocID="{D372B58E-EDEF-440B-8E96-EEB6120C8636}" presName="parentText" presStyleLbl="node1" presStyleIdx="2" presStyleCnt="4">
        <dgm:presLayoutVars>
          <dgm:chMax val="0"/>
          <dgm:bulletEnabled val="1"/>
        </dgm:presLayoutVars>
      </dgm:prSet>
      <dgm:spPr/>
      <dgm:t>
        <a:bodyPr/>
        <a:lstStyle/>
        <a:p>
          <a:endParaRPr lang="en-US"/>
        </a:p>
      </dgm:t>
    </dgm:pt>
    <dgm:pt modelId="{FA486B47-BADE-4B84-B070-23315E000B4F}" type="pres">
      <dgm:prSet presAssocID="{D372B58E-EDEF-440B-8E96-EEB6120C8636}" presName="negativeSpace" presStyleCnt="0"/>
      <dgm:spPr/>
    </dgm:pt>
    <dgm:pt modelId="{C9F80933-894C-44E2-89B5-33FE1A9766F7}" type="pres">
      <dgm:prSet presAssocID="{D372B58E-EDEF-440B-8E96-EEB6120C8636}" presName="childText" presStyleLbl="conFgAcc1" presStyleIdx="2" presStyleCnt="4">
        <dgm:presLayoutVars>
          <dgm:bulletEnabled val="1"/>
        </dgm:presLayoutVars>
      </dgm:prSet>
      <dgm:spPr>
        <a:noFill/>
      </dgm:spPr>
    </dgm:pt>
    <dgm:pt modelId="{E8EF51C6-ACC5-4640-BE17-53EA4E9CA6C6}" type="pres">
      <dgm:prSet presAssocID="{D35B44E2-1BEA-4424-AC30-900B83100BF5}" presName="spaceBetweenRectangles" presStyleCnt="0"/>
      <dgm:spPr/>
    </dgm:pt>
    <dgm:pt modelId="{871AEA1B-C6FA-41DF-8410-EADC5116020A}" type="pres">
      <dgm:prSet presAssocID="{DEB63769-6881-456C-801C-721E3A2B2AEB}" presName="parentLin" presStyleCnt="0"/>
      <dgm:spPr/>
    </dgm:pt>
    <dgm:pt modelId="{25727331-F126-4D93-AC79-DBDA4D24D6DA}" type="pres">
      <dgm:prSet presAssocID="{DEB63769-6881-456C-801C-721E3A2B2AEB}" presName="parentLeftMargin" presStyleLbl="node1" presStyleIdx="2" presStyleCnt="4"/>
      <dgm:spPr/>
      <dgm:t>
        <a:bodyPr/>
        <a:lstStyle/>
        <a:p>
          <a:endParaRPr lang="en-US"/>
        </a:p>
      </dgm:t>
    </dgm:pt>
    <dgm:pt modelId="{0A51D57C-1C25-47C6-AE58-8B433EDBA42D}" type="pres">
      <dgm:prSet presAssocID="{DEB63769-6881-456C-801C-721E3A2B2AEB}" presName="parentText" presStyleLbl="node1" presStyleIdx="3" presStyleCnt="4">
        <dgm:presLayoutVars>
          <dgm:chMax val="0"/>
          <dgm:bulletEnabled val="1"/>
        </dgm:presLayoutVars>
      </dgm:prSet>
      <dgm:spPr/>
      <dgm:t>
        <a:bodyPr/>
        <a:lstStyle/>
        <a:p>
          <a:endParaRPr lang="en-US"/>
        </a:p>
      </dgm:t>
    </dgm:pt>
    <dgm:pt modelId="{BCA46585-1F2B-4AD9-B0F2-EC19C64D07C0}" type="pres">
      <dgm:prSet presAssocID="{DEB63769-6881-456C-801C-721E3A2B2AEB}" presName="negativeSpace" presStyleCnt="0"/>
      <dgm:spPr/>
    </dgm:pt>
    <dgm:pt modelId="{82643F0D-155E-41B5-975B-A20333AEFDA5}" type="pres">
      <dgm:prSet presAssocID="{DEB63769-6881-456C-801C-721E3A2B2AEB}" presName="childText" presStyleLbl="conFgAcc1" presStyleIdx="3" presStyleCnt="4">
        <dgm:presLayoutVars>
          <dgm:bulletEnabled val="1"/>
        </dgm:presLayoutVars>
      </dgm:prSet>
      <dgm:spPr>
        <a:noFill/>
      </dgm:spPr>
    </dgm:pt>
  </dgm:ptLst>
  <dgm:cxnLst>
    <dgm:cxn modelId="{A103AB4A-FA8A-4089-AEE6-2C3449A331CC}" type="presOf" srcId="{5669CACE-878F-42B8-8DBA-BC9FFDC28A06}" destId="{2AD8CCFE-693D-496A-A38C-2AC095E65098}" srcOrd="1" destOrd="0" presId="urn:microsoft.com/office/officeart/2005/8/layout/list1"/>
    <dgm:cxn modelId="{D0017F4B-4423-4385-B212-27003C094710}" type="presOf" srcId="{458E7747-6BB0-433F-8545-52C00CFF09EA}" destId="{9D26178C-D53B-4B06-A93D-5D9D2DB0F94E}" srcOrd="1" destOrd="0" presId="urn:microsoft.com/office/officeart/2005/8/layout/list1"/>
    <dgm:cxn modelId="{D982A68F-4526-4A7D-905C-859167055E38}" type="presOf" srcId="{5ABE0CAA-B4B1-4AD3-B752-9C27C55C2AEB}" destId="{ECC7555F-5FBB-46C4-BE5A-C5A205C2D553}" srcOrd="0" destOrd="0" presId="urn:microsoft.com/office/officeart/2005/8/layout/list1"/>
    <dgm:cxn modelId="{59A92781-3B72-4D3B-B239-7B1FA834C1E0}" type="presOf" srcId="{5669CACE-878F-42B8-8DBA-BC9FFDC28A06}" destId="{CFD99890-7F29-42F7-BF36-76F101A6462A}" srcOrd="0" destOrd="0" presId="urn:microsoft.com/office/officeart/2005/8/layout/list1"/>
    <dgm:cxn modelId="{ED5CE2C0-9AA9-49F4-926D-7E98A2AE6FE5}" srcId="{5ABE0CAA-B4B1-4AD3-B752-9C27C55C2AEB}" destId="{458E7747-6BB0-433F-8545-52C00CFF09EA}" srcOrd="1" destOrd="0" parTransId="{C0F195D8-9CF1-453C-8A80-29E433DBFB5F}" sibTransId="{E674911E-7B98-4062-99EA-AC2AC86105DC}"/>
    <dgm:cxn modelId="{CC52C834-95CC-44E3-A7F6-5EE8A01E622C}" srcId="{5ABE0CAA-B4B1-4AD3-B752-9C27C55C2AEB}" destId="{DEB63769-6881-456C-801C-721E3A2B2AEB}" srcOrd="3" destOrd="0" parTransId="{D6568D93-2C04-4F11-87C8-F084AB592382}" sibTransId="{01604BCE-F7C8-4F1A-8C23-1D665630F2B8}"/>
    <dgm:cxn modelId="{2B6BEEF6-9F13-43D9-A682-78F124B9B169}" type="presOf" srcId="{DEB63769-6881-456C-801C-721E3A2B2AEB}" destId="{25727331-F126-4D93-AC79-DBDA4D24D6DA}" srcOrd="0" destOrd="0" presId="urn:microsoft.com/office/officeart/2005/8/layout/list1"/>
    <dgm:cxn modelId="{6597C13F-4251-44C7-A1B4-B15C4EE09A7F}" srcId="{5ABE0CAA-B4B1-4AD3-B752-9C27C55C2AEB}" destId="{D372B58E-EDEF-440B-8E96-EEB6120C8636}" srcOrd="2" destOrd="0" parTransId="{03EDF86D-68D1-4286-8033-134ABA927728}" sibTransId="{D35B44E2-1BEA-4424-AC30-900B83100BF5}"/>
    <dgm:cxn modelId="{906A276D-94CF-415B-94B4-F5AE5B1BBA52}" srcId="{5ABE0CAA-B4B1-4AD3-B752-9C27C55C2AEB}" destId="{5669CACE-878F-42B8-8DBA-BC9FFDC28A06}" srcOrd="0" destOrd="0" parTransId="{68AEAF5B-2A09-4C57-B574-E48407F94BA6}" sibTransId="{E421BB9C-1C63-4B32-AD1E-0DA34AECE39A}"/>
    <dgm:cxn modelId="{83DEC5F6-6D90-4C97-A2D7-F4041B14AFA0}" type="presOf" srcId="{D372B58E-EDEF-440B-8E96-EEB6120C8636}" destId="{F0E5C798-037D-4842-803D-F6F2505ABA10}" srcOrd="1" destOrd="0" presId="urn:microsoft.com/office/officeart/2005/8/layout/list1"/>
    <dgm:cxn modelId="{70133BCA-E5DE-40F1-8BC2-23346274FB0C}" type="presOf" srcId="{458E7747-6BB0-433F-8545-52C00CFF09EA}" destId="{4882B156-E154-4651-9225-356C183CEFDF}" srcOrd="0" destOrd="0" presId="urn:microsoft.com/office/officeart/2005/8/layout/list1"/>
    <dgm:cxn modelId="{9C938089-4142-4750-A58A-849917B8C79B}" type="presOf" srcId="{D372B58E-EDEF-440B-8E96-EEB6120C8636}" destId="{D45CD528-E6FD-4032-B466-411CDCF64EBF}" srcOrd="0" destOrd="0" presId="urn:microsoft.com/office/officeart/2005/8/layout/list1"/>
    <dgm:cxn modelId="{2B3C7579-9B8D-49F7-9F4B-60B7931BB6BF}" type="presOf" srcId="{DEB63769-6881-456C-801C-721E3A2B2AEB}" destId="{0A51D57C-1C25-47C6-AE58-8B433EDBA42D}" srcOrd="1" destOrd="0" presId="urn:microsoft.com/office/officeart/2005/8/layout/list1"/>
    <dgm:cxn modelId="{7CB5CDF9-6532-4D38-BB2E-67A951384E9A}" type="presParOf" srcId="{ECC7555F-5FBB-46C4-BE5A-C5A205C2D553}" destId="{2F98B072-CD3C-45F2-BDDA-9225ABCB6C57}" srcOrd="0" destOrd="0" presId="urn:microsoft.com/office/officeart/2005/8/layout/list1"/>
    <dgm:cxn modelId="{42F9D74A-34E0-4333-9433-577B791FE4D1}" type="presParOf" srcId="{2F98B072-CD3C-45F2-BDDA-9225ABCB6C57}" destId="{CFD99890-7F29-42F7-BF36-76F101A6462A}" srcOrd="0" destOrd="0" presId="urn:microsoft.com/office/officeart/2005/8/layout/list1"/>
    <dgm:cxn modelId="{8AD49703-9292-4178-B587-D3783EFB71AE}" type="presParOf" srcId="{2F98B072-CD3C-45F2-BDDA-9225ABCB6C57}" destId="{2AD8CCFE-693D-496A-A38C-2AC095E65098}" srcOrd="1" destOrd="0" presId="urn:microsoft.com/office/officeart/2005/8/layout/list1"/>
    <dgm:cxn modelId="{9CE7C05C-D127-4A1F-A2D5-A8EB0EE2ECD7}" type="presParOf" srcId="{ECC7555F-5FBB-46C4-BE5A-C5A205C2D553}" destId="{989C2CD9-2B56-42D4-B7D6-49E5E4D9F437}" srcOrd="1" destOrd="0" presId="urn:microsoft.com/office/officeart/2005/8/layout/list1"/>
    <dgm:cxn modelId="{2EAE303C-4B6B-49C4-919F-DB8EE6B5E45B}" type="presParOf" srcId="{ECC7555F-5FBB-46C4-BE5A-C5A205C2D553}" destId="{39C34078-C29B-4F46-A686-7DABFDF29AB5}" srcOrd="2" destOrd="0" presId="urn:microsoft.com/office/officeart/2005/8/layout/list1"/>
    <dgm:cxn modelId="{C076DC2A-2CAA-4328-960D-81DAE346D02D}" type="presParOf" srcId="{ECC7555F-5FBB-46C4-BE5A-C5A205C2D553}" destId="{4A233E34-DFAA-4356-A47A-442E358F4434}" srcOrd="3" destOrd="0" presId="urn:microsoft.com/office/officeart/2005/8/layout/list1"/>
    <dgm:cxn modelId="{4E1A09D3-F8C5-483D-A496-6FF2C6C6112E}" type="presParOf" srcId="{ECC7555F-5FBB-46C4-BE5A-C5A205C2D553}" destId="{17702C4B-62FE-41FA-8430-DCAB6C35AB55}" srcOrd="4" destOrd="0" presId="urn:microsoft.com/office/officeart/2005/8/layout/list1"/>
    <dgm:cxn modelId="{2FA3B671-31B5-4FD2-9641-08FC9E3647E1}" type="presParOf" srcId="{17702C4B-62FE-41FA-8430-DCAB6C35AB55}" destId="{4882B156-E154-4651-9225-356C183CEFDF}" srcOrd="0" destOrd="0" presId="urn:microsoft.com/office/officeart/2005/8/layout/list1"/>
    <dgm:cxn modelId="{65F94176-BDB1-4425-ABC8-F088860E86AC}" type="presParOf" srcId="{17702C4B-62FE-41FA-8430-DCAB6C35AB55}" destId="{9D26178C-D53B-4B06-A93D-5D9D2DB0F94E}" srcOrd="1" destOrd="0" presId="urn:microsoft.com/office/officeart/2005/8/layout/list1"/>
    <dgm:cxn modelId="{D443F3C0-F881-4FDB-A6FE-6D4C74949CA8}" type="presParOf" srcId="{ECC7555F-5FBB-46C4-BE5A-C5A205C2D553}" destId="{7996B1BF-A696-4AAE-9744-EFCCE884C69B}" srcOrd="5" destOrd="0" presId="urn:microsoft.com/office/officeart/2005/8/layout/list1"/>
    <dgm:cxn modelId="{878E34ED-776F-483B-B888-3907B3FD01CD}" type="presParOf" srcId="{ECC7555F-5FBB-46C4-BE5A-C5A205C2D553}" destId="{2D87BCA2-7C7B-401E-80D0-7ECD683DD285}" srcOrd="6" destOrd="0" presId="urn:microsoft.com/office/officeart/2005/8/layout/list1"/>
    <dgm:cxn modelId="{D6EA4856-674D-422A-8C5F-E44EF9511D6F}" type="presParOf" srcId="{ECC7555F-5FBB-46C4-BE5A-C5A205C2D553}" destId="{DBC1CD26-EDFC-47FD-96EB-79BD138CA63B}" srcOrd="7" destOrd="0" presId="urn:microsoft.com/office/officeart/2005/8/layout/list1"/>
    <dgm:cxn modelId="{24F71363-7838-4F19-B63A-8F226F428780}" type="presParOf" srcId="{ECC7555F-5FBB-46C4-BE5A-C5A205C2D553}" destId="{FC969C30-3296-4284-A3EC-78FDBF096846}" srcOrd="8" destOrd="0" presId="urn:microsoft.com/office/officeart/2005/8/layout/list1"/>
    <dgm:cxn modelId="{B8F61934-F080-4207-9D19-C782384E581C}" type="presParOf" srcId="{FC969C30-3296-4284-A3EC-78FDBF096846}" destId="{D45CD528-E6FD-4032-B466-411CDCF64EBF}" srcOrd="0" destOrd="0" presId="urn:microsoft.com/office/officeart/2005/8/layout/list1"/>
    <dgm:cxn modelId="{06001B88-C395-4C91-A408-5C9CA8FF74E3}" type="presParOf" srcId="{FC969C30-3296-4284-A3EC-78FDBF096846}" destId="{F0E5C798-037D-4842-803D-F6F2505ABA10}" srcOrd="1" destOrd="0" presId="urn:microsoft.com/office/officeart/2005/8/layout/list1"/>
    <dgm:cxn modelId="{09F48068-ACB0-4134-B2A0-D93EF0A30A82}" type="presParOf" srcId="{ECC7555F-5FBB-46C4-BE5A-C5A205C2D553}" destId="{FA486B47-BADE-4B84-B070-23315E000B4F}" srcOrd="9" destOrd="0" presId="urn:microsoft.com/office/officeart/2005/8/layout/list1"/>
    <dgm:cxn modelId="{10B17CED-94E3-4D0B-89A7-4458C9FDE9D0}" type="presParOf" srcId="{ECC7555F-5FBB-46C4-BE5A-C5A205C2D553}" destId="{C9F80933-894C-44E2-89B5-33FE1A9766F7}" srcOrd="10" destOrd="0" presId="urn:microsoft.com/office/officeart/2005/8/layout/list1"/>
    <dgm:cxn modelId="{7E9D72F6-0CC6-4500-8BCA-F1A14019E61A}" type="presParOf" srcId="{ECC7555F-5FBB-46C4-BE5A-C5A205C2D553}" destId="{E8EF51C6-ACC5-4640-BE17-53EA4E9CA6C6}" srcOrd="11" destOrd="0" presId="urn:microsoft.com/office/officeart/2005/8/layout/list1"/>
    <dgm:cxn modelId="{D24C6E06-3F6A-436C-9B17-1936E75D22FA}" type="presParOf" srcId="{ECC7555F-5FBB-46C4-BE5A-C5A205C2D553}" destId="{871AEA1B-C6FA-41DF-8410-EADC5116020A}" srcOrd="12" destOrd="0" presId="urn:microsoft.com/office/officeart/2005/8/layout/list1"/>
    <dgm:cxn modelId="{651EC4A1-872D-421A-9899-1E4DF480F085}" type="presParOf" srcId="{871AEA1B-C6FA-41DF-8410-EADC5116020A}" destId="{25727331-F126-4D93-AC79-DBDA4D24D6DA}" srcOrd="0" destOrd="0" presId="urn:microsoft.com/office/officeart/2005/8/layout/list1"/>
    <dgm:cxn modelId="{B11A57CB-8AC4-4A08-B037-38715791E60A}" type="presParOf" srcId="{871AEA1B-C6FA-41DF-8410-EADC5116020A}" destId="{0A51D57C-1C25-47C6-AE58-8B433EDBA42D}" srcOrd="1" destOrd="0" presId="urn:microsoft.com/office/officeart/2005/8/layout/list1"/>
    <dgm:cxn modelId="{88F8D371-E91C-4F1C-94BC-203A49011EF5}" type="presParOf" srcId="{ECC7555F-5FBB-46C4-BE5A-C5A205C2D553}" destId="{BCA46585-1F2B-4AD9-B0F2-EC19C64D07C0}" srcOrd="13" destOrd="0" presId="urn:microsoft.com/office/officeart/2005/8/layout/list1"/>
    <dgm:cxn modelId="{2EA9EB2D-3A04-4DDB-A050-ED59819C57EE}" type="presParOf" srcId="{ECC7555F-5FBB-46C4-BE5A-C5A205C2D553}" destId="{82643F0D-155E-41B5-975B-A20333AEFDA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2C80F6-57DD-483B-A8E3-C11BF0A60B8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C3244367-B06B-4F8A-98EA-75FE6ED28945}">
      <dgm:prSet phldrT="[Text]"/>
      <dgm:spPr>
        <a:ln>
          <a:noFill/>
        </a:ln>
      </dgm:spPr>
      <dgm:t>
        <a:bodyPr/>
        <a:lstStyle/>
        <a:p>
          <a:r>
            <a:rPr lang="en-US" b="1" dirty="0" smtClean="0"/>
            <a:t>One on one conversation</a:t>
          </a:r>
          <a:endParaRPr lang="en-US" dirty="0"/>
        </a:p>
      </dgm:t>
    </dgm:pt>
    <dgm:pt modelId="{C4ECE9BC-3C85-4D99-B4BF-43DB6307F499}" type="parTrans" cxnId="{11B63BEB-1F5E-4D7A-A1BE-49CE738162F7}">
      <dgm:prSet/>
      <dgm:spPr/>
      <dgm:t>
        <a:bodyPr/>
        <a:lstStyle/>
        <a:p>
          <a:endParaRPr lang="en-US"/>
        </a:p>
      </dgm:t>
    </dgm:pt>
    <dgm:pt modelId="{D0DDDCB7-91B5-485D-A4E3-8BA3A0468595}" type="sibTrans" cxnId="{11B63BEB-1F5E-4D7A-A1BE-49CE738162F7}">
      <dgm:prSet/>
      <dgm:spPr/>
      <dgm:t>
        <a:bodyPr/>
        <a:lstStyle/>
        <a:p>
          <a:endParaRPr lang="en-US"/>
        </a:p>
      </dgm:t>
    </dgm:pt>
    <dgm:pt modelId="{B07388CC-713F-4865-9B62-186158A45791}">
      <dgm:prSet phldrT="[Text]"/>
      <dgm:spPr>
        <a:ln>
          <a:noFill/>
        </a:ln>
      </dgm:spPr>
      <dgm:t>
        <a:bodyPr/>
        <a:lstStyle/>
        <a:p>
          <a:r>
            <a:rPr lang="en-US" b="1" dirty="0" smtClean="0"/>
            <a:t>Public recognition</a:t>
          </a:r>
          <a:endParaRPr lang="en-US" dirty="0"/>
        </a:p>
      </dgm:t>
    </dgm:pt>
    <dgm:pt modelId="{F78A2856-3F57-4D99-AFA9-6130C3BD66D5}" type="parTrans" cxnId="{5A47A314-05A8-4256-ABFC-D4414CA7DC90}">
      <dgm:prSet/>
      <dgm:spPr/>
      <dgm:t>
        <a:bodyPr/>
        <a:lstStyle/>
        <a:p>
          <a:endParaRPr lang="en-US"/>
        </a:p>
      </dgm:t>
    </dgm:pt>
    <dgm:pt modelId="{E238472E-EB0B-48C4-98D1-445C8F1EB084}" type="sibTrans" cxnId="{5A47A314-05A8-4256-ABFC-D4414CA7DC90}">
      <dgm:prSet/>
      <dgm:spPr/>
      <dgm:t>
        <a:bodyPr/>
        <a:lstStyle/>
        <a:p>
          <a:endParaRPr lang="en-US"/>
        </a:p>
      </dgm:t>
    </dgm:pt>
    <dgm:pt modelId="{35088F9B-31BB-45EC-99FC-AC1ACA69D5D1}">
      <dgm:prSet phldrT="[Text]"/>
      <dgm:spPr>
        <a:ln>
          <a:noFill/>
        </a:ln>
      </dgm:spPr>
      <dgm:t>
        <a:bodyPr/>
        <a:lstStyle/>
        <a:p>
          <a:r>
            <a:rPr lang="en-US" b="1" dirty="0" smtClean="0"/>
            <a:t>Group celebrations</a:t>
          </a:r>
          <a:endParaRPr lang="en-US" dirty="0"/>
        </a:p>
      </dgm:t>
    </dgm:pt>
    <dgm:pt modelId="{232B7DAE-E602-42FF-8ED4-7F629758001E}" type="parTrans" cxnId="{E7A5EE16-154F-4ABF-925A-774A8B874DA3}">
      <dgm:prSet/>
      <dgm:spPr/>
      <dgm:t>
        <a:bodyPr/>
        <a:lstStyle/>
        <a:p>
          <a:endParaRPr lang="en-US"/>
        </a:p>
      </dgm:t>
    </dgm:pt>
    <dgm:pt modelId="{96C475C5-1B60-4719-8B11-F07A23AF6E6C}" type="sibTrans" cxnId="{E7A5EE16-154F-4ABF-925A-774A8B874DA3}">
      <dgm:prSet/>
      <dgm:spPr/>
      <dgm:t>
        <a:bodyPr/>
        <a:lstStyle/>
        <a:p>
          <a:endParaRPr lang="en-US"/>
        </a:p>
      </dgm:t>
    </dgm:pt>
    <dgm:pt modelId="{57FA1A44-0DC4-4FD6-9BD7-F983AA8F55B3}" type="pres">
      <dgm:prSet presAssocID="{5F2C80F6-57DD-483B-A8E3-C11BF0A60B8F}" presName="Name0" presStyleCnt="0">
        <dgm:presLayoutVars>
          <dgm:dir/>
          <dgm:animLvl val="lvl"/>
          <dgm:resizeHandles/>
        </dgm:presLayoutVars>
      </dgm:prSet>
      <dgm:spPr/>
      <dgm:t>
        <a:bodyPr/>
        <a:lstStyle/>
        <a:p>
          <a:endParaRPr lang="en-US"/>
        </a:p>
      </dgm:t>
    </dgm:pt>
    <dgm:pt modelId="{88276941-E9DD-4393-84E6-E553680C9F9E}" type="pres">
      <dgm:prSet presAssocID="{C3244367-B06B-4F8A-98EA-75FE6ED28945}" presName="linNode" presStyleCnt="0"/>
      <dgm:spPr/>
    </dgm:pt>
    <dgm:pt modelId="{182D4A57-D0E7-4BE1-BD75-DDC7B5E63FA5}" type="pres">
      <dgm:prSet presAssocID="{C3244367-B06B-4F8A-98EA-75FE6ED28945}" presName="parentShp" presStyleLbl="node1" presStyleIdx="0" presStyleCnt="3" custScaleX="285313">
        <dgm:presLayoutVars>
          <dgm:bulletEnabled val="1"/>
        </dgm:presLayoutVars>
      </dgm:prSet>
      <dgm:spPr/>
      <dgm:t>
        <a:bodyPr/>
        <a:lstStyle/>
        <a:p>
          <a:endParaRPr lang="en-US"/>
        </a:p>
      </dgm:t>
    </dgm:pt>
    <dgm:pt modelId="{9E620FDC-D189-4BE3-9307-A4EC297F1A3A}" type="pres">
      <dgm:prSet presAssocID="{C3244367-B06B-4F8A-98EA-75FE6ED28945}" presName="childShp" presStyleLbl="bgAccFollowNode1" presStyleIdx="0" presStyleCnt="3">
        <dgm:presLayoutVars>
          <dgm:bulletEnabled val="1"/>
        </dgm:presLayoutVars>
      </dgm:prSet>
      <dgm:spPr/>
    </dgm:pt>
    <dgm:pt modelId="{F609DA56-64FA-471E-9DBC-220ECB80ED03}" type="pres">
      <dgm:prSet presAssocID="{D0DDDCB7-91B5-485D-A4E3-8BA3A0468595}" presName="spacing" presStyleCnt="0"/>
      <dgm:spPr/>
    </dgm:pt>
    <dgm:pt modelId="{4FED0A6A-AA42-4ECF-AD7B-4917FC8FE130}" type="pres">
      <dgm:prSet presAssocID="{B07388CC-713F-4865-9B62-186158A45791}" presName="linNode" presStyleCnt="0"/>
      <dgm:spPr/>
    </dgm:pt>
    <dgm:pt modelId="{D345A17B-711D-4B23-8724-F0556298B569}" type="pres">
      <dgm:prSet presAssocID="{B07388CC-713F-4865-9B62-186158A45791}" presName="parentShp" presStyleLbl="node1" presStyleIdx="1" presStyleCnt="3" custScaleX="285313">
        <dgm:presLayoutVars>
          <dgm:bulletEnabled val="1"/>
        </dgm:presLayoutVars>
      </dgm:prSet>
      <dgm:spPr/>
      <dgm:t>
        <a:bodyPr/>
        <a:lstStyle/>
        <a:p>
          <a:endParaRPr lang="en-US"/>
        </a:p>
      </dgm:t>
    </dgm:pt>
    <dgm:pt modelId="{3CE0CC4E-FCB6-4F32-A583-F7A1EA403B12}" type="pres">
      <dgm:prSet presAssocID="{B07388CC-713F-4865-9B62-186158A45791}" presName="childShp" presStyleLbl="bgAccFollowNode1" presStyleIdx="1" presStyleCnt="3">
        <dgm:presLayoutVars>
          <dgm:bulletEnabled val="1"/>
        </dgm:presLayoutVars>
      </dgm:prSet>
      <dgm:spPr/>
    </dgm:pt>
    <dgm:pt modelId="{B6917946-E2EE-42E8-ABFC-B0D9E4658B71}" type="pres">
      <dgm:prSet presAssocID="{E238472E-EB0B-48C4-98D1-445C8F1EB084}" presName="spacing" presStyleCnt="0"/>
      <dgm:spPr/>
    </dgm:pt>
    <dgm:pt modelId="{71FCC13E-0BEA-425B-B3A6-7D4B712B3968}" type="pres">
      <dgm:prSet presAssocID="{35088F9B-31BB-45EC-99FC-AC1ACA69D5D1}" presName="linNode" presStyleCnt="0"/>
      <dgm:spPr/>
    </dgm:pt>
    <dgm:pt modelId="{14093AC1-CB90-4075-B3D8-42C56166CA1C}" type="pres">
      <dgm:prSet presAssocID="{35088F9B-31BB-45EC-99FC-AC1ACA69D5D1}" presName="parentShp" presStyleLbl="node1" presStyleIdx="2" presStyleCnt="3" custScaleX="285313">
        <dgm:presLayoutVars>
          <dgm:bulletEnabled val="1"/>
        </dgm:presLayoutVars>
      </dgm:prSet>
      <dgm:spPr/>
      <dgm:t>
        <a:bodyPr/>
        <a:lstStyle/>
        <a:p>
          <a:endParaRPr lang="en-US"/>
        </a:p>
      </dgm:t>
    </dgm:pt>
    <dgm:pt modelId="{636C5BC5-7760-4E89-B112-8B861EC87565}" type="pres">
      <dgm:prSet presAssocID="{35088F9B-31BB-45EC-99FC-AC1ACA69D5D1}" presName="childShp" presStyleLbl="bgAccFollowNode1" presStyleIdx="2" presStyleCnt="3">
        <dgm:presLayoutVars>
          <dgm:bulletEnabled val="1"/>
        </dgm:presLayoutVars>
      </dgm:prSet>
      <dgm:spPr/>
    </dgm:pt>
  </dgm:ptLst>
  <dgm:cxnLst>
    <dgm:cxn modelId="{298D97A2-8FA7-43D9-B97F-DF4822B00F2C}" type="presOf" srcId="{B07388CC-713F-4865-9B62-186158A45791}" destId="{D345A17B-711D-4B23-8724-F0556298B569}" srcOrd="0" destOrd="0" presId="urn:microsoft.com/office/officeart/2005/8/layout/vList6"/>
    <dgm:cxn modelId="{11B63BEB-1F5E-4D7A-A1BE-49CE738162F7}" srcId="{5F2C80F6-57DD-483B-A8E3-C11BF0A60B8F}" destId="{C3244367-B06B-4F8A-98EA-75FE6ED28945}" srcOrd="0" destOrd="0" parTransId="{C4ECE9BC-3C85-4D99-B4BF-43DB6307F499}" sibTransId="{D0DDDCB7-91B5-485D-A4E3-8BA3A0468595}"/>
    <dgm:cxn modelId="{DCB99E9B-DABE-45FA-80DB-15E195FC3B34}" type="presOf" srcId="{35088F9B-31BB-45EC-99FC-AC1ACA69D5D1}" destId="{14093AC1-CB90-4075-B3D8-42C56166CA1C}" srcOrd="0" destOrd="0" presId="urn:microsoft.com/office/officeart/2005/8/layout/vList6"/>
    <dgm:cxn modelId="{84ECD42B-6896-490A-AA3D-753D770AB4C5}" type="presOf" srcId="{5F2C80F6-57DD-483B-A8E3-C11BF0A60B8F}" destId="{57FA1A44-0DC4-4FD6-9BD7-F983AA8F55B3}" srcOrd="0" destOrd="0" presId="urn:microsoft.com/office/officeart/2005/8/layout/vList6"/>
    <dgm:cxn modelId="{8E70E50D-5D58-4973-914A-20813002B40A}" type="presOf" srcId="{C3244367-B06B-4F8A-98EA-75FE6ED28945}" destId="{182D4A57-D0E7-4BE1-BD75-DDC7B5E63FA5}" srcOrd="0" destOrd="0" presId="urn:microsoft.com/office/officeart/2005/8/layout/vList6"/>
    <dgm:cxn modelId="{5A47A314-05A8-4256-ABFC-D4414CA7DC90}" srcId="{5F2C80F6-57DD-483B-A8E3-C11BF0A60B8F}" destId="{B07388CC-713F-4865-9B62-186158A45791}" srcOrd="1" destOrd="0" parTransId="{F78A2856-3F57-4D99-AFA9-6130C3BD66D5}" sibTransId="{E238472E-EB0B-48C4-98D1-445C8F1EB084}"/>
    <dgm:cxn modelId="{E7A5EE16-154F-4ABF-925A-774A8B874DA3}" srcId="{5F2C80F6-57DD-483B-A8E3-C11BF0A60B8F}" destId="{35088F9B-31BB-45EC-99FC-AC1ACA69D5D1}" srcOrd="2" destOrd="0" parTransId="{232B7DAE-E602-42FF-8ED4-7F629758001E}" sibTransId="{96C475C5-1B60-4719-8B11-F07A23AF6E6C}"/>
    <dgm:cxn modelId="{DC3ABB3D-42AF-4979-93B1-87847B4049C8}" type="presParOf" srcId="{57FA1A44-0DC4-4FD6-9BD7-F983AA8F55B3}" destId="{88276941-E9DD-4393-84E6-E553680C9F9E}" srcOrd="0" destOrd="0" presId="urn:microsoft.com/office/officeart/2005/8/layout/vList6"/>
    <dgm:cxn modelId="{776D7432-4D81-4933-967B-02435DBE5C67}" type="presParOf" srcId="{88276941-E9DD-4393-84E6-E553680C9F9E}" destId="{182D4A57-D0E7-4BE1-BD75-DDC7B5E63FA5}" srcOrd="0" destOrd="0" presId="urn:microsoft.com/office/officeart/2005/8/layout/vList6"/>
    <dgm:cxn modelId="{243A03B6-2231-43EF-89E8-42C4F6D966B7}" type="presParOf" srcId="{88276941-E9DD-4393-84E6-E553680C9F9E}" destId="{9E620FDC-D189-4BE3-9307-A4EC297F1A3A}" srcOrd="1" destOrd="0" presId="urn:microsoft.com/office/officeart/2005/8/layout/vList6"/>
    <dgm:cxn modelId="{9590B387-F021-4A81-93D0-856DB14FEA65}" type="presParOf" srcId="{57FA1A44-0DC4-4FD6-9BD7-F983AA8F55B3}" destId="{F609DA56-64FA-471E-9DBC-220ECB80ED03}" srcOrd="1" destOrd="0" presId="urn:microsoft.com/office/officeart/2005/8/layout/vList6"/>
    <dgm:cxn modelId="{1A2C6205-A515-4BCD-8851-388883E1CE6A}" type="presParOf" srcId="{57FA1A44-0DC4-4FD6-9BD7-F983AA8F55B3}" destId="{4FED0A6A-AA42-4ECF-AD7B-4917FC8FE130}" srcOrd="2" destOrd="0" presId="urn:microsoft.com/office/officeart/2005/8/layout/vList6"/>
    <dgm:cxn modelId="{2842B4D3-979B-40CE-875B-16BB7CC46A09}" type="presParOf" srcId="{4FED0A6A-AA42-4ECF-AD7B-4917FC8FE130}" destId="{D345A17B-711D-4B23-8724-F0556298B569}" srcOrd="0" destOrd="0" presId="urn:microsoft.com/office/officeart/2005/8/layout/vList6"/>
    <dgm:cxn modelId="{C8B120B5-6517-4B9D-B520-3B82CD58E33B}" type="presParOf" srcId="{4FED0A6A-AA42-4ECF-AD7B-4917FC8FE130}" destId="{3CE0CC4E-FCB6-4F32-A583-F7A1EA403B12}" srcOrd="1" destOrd="0" presId="urn:microsoft.com/office/officeart/2005/8/layout/vList6"/>
    <dgm:cxn modelId="{E1608266-C52B-47E7-982C-FEF8F1E2A4D4}" type="presParOf" srcId="{57FA1A44-0DC4-4FD6-9BD7-F983AA8F55B3}" destId="{B6917946-E2EE-42E8-ABFC-B0D9E4658B71}" srcOrd="3" destOrd="0" presId="urn:microsoft.com/office/officeart/2005/8/layout/vList6"/>
    <dgm:cxn modelId="{9CA44B15-262A-4C5E-A656-B8A38F3686C2}" type="presParOf" srcId="{57FA1A44-0DC4-4FD6-9BD7-F983AA8F55B3}" destId="{71FCC13E-0BEA-425B-B3A6-7D4B712B3968}" srcOrd="4" destOrd="0" presId="urn:microsoft.com/office/officeart/2005/8/layout/vList6"/>
    <dgm:cxn modelId="{0E29BA20-011C-4FD6-8FDD-BEF19B0494C5}" type="presParOf" srcId="{71FCC13E-0BEA-425B-B3A6-7D4B712B3968}" destId="{14093AC1-CB90-4075-B3D8-42C56166CA1C}" srcOrd="0" destOrd="0" presId="urn:microsoft.com/office/officeart/2005/8/layout/vList6"/>
    <dgm:cxn modelId="{7D54468A-19F0-42B9-AB74-C3DC5E8279B9}" type="presParOf" srcId="{71FCC13E-0BEA-425B-B3A6-7D4B712B3968}" destId="{636C5BC5-7760-4E89-B112-8B861EC8756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FCE6268-2E5E-4307-B155-DE02C82CAB0F}"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F01998C7-5759-4E09-AB79-013565C5295E}">
      <dgm:prSet phldrT="[Text]"/>
      <dgm:spPr/>
      <dgm:t>
        <a:bodyPr/>
        <a:lstStyle/>
        <a:p>
          <a:r>
            <a:rPr lang="en-US" dirty="0" smtClean="0"/>
            <a:t>Ongoing feedback</a:t>
          </a:r>
          <a:endParaRPr lang="en-US" dirty="0"/>
        </a:p>
      </dgm:t>
    </dgm:pt>
    <dgm:pt modelId="{1D07B7EC-1726-4204-BC98-3ADD7D9C776D}" type="parTrans" cxnId="{95014E8E-BE33-4CE4-A18B-E119ECAF0995}">
      <dgm:prSet/>
      <dgm:spPr/>
      <dgm:t>
        <a:bodyPr/>
        <a:lstStyle/>
        <a:p>
          <a:endParaRPr lang="en-US"/>
        </a:p>
      </dgm:t>
    </dgm:pt>
    <dgm:pt modelId="{D9BD1AB9-EBDB-423E-B42A-D84A50A3B244}" type="sibTrans" cxnId="{95014E8E-BE33-4CE4-A18B-E119ECAF0995}">
      <dgm:prSet/>
      <dgm:spPr/>
      <dgm:t>
        <a:bodyPr/>
        <a:lstStyle/>
        <a:p>
          <a:endParaRPr lang="en-US"/>
        </a:p>
      </dgm:t>
    </dgm:pt>
    <dgm:pt modelId="{E010CFBB-3E71-4651-B13C-5ED4F825BABA}">
      <dgm:prSet phldrT="[Text]"/>
      <dgm:spPr/>
      <dgm:t>
        <a:bodyPr/>
        <a:lstStyle/>
        <a:p>
          <a:r>
            <a:rPr lang="en-US" dirty="0" smtClean="0"/>
            <a:t>All levels</a:t>
          </a:r>
          <a:endParaRPr lang="en-US" dirty="0"/>
        </a:p>
      </dgm:t>
    </dgm:pt>
    <dgm:pt modelId="{82EAD8AF-AAC1-49CE-90A4-2E66C6EADD08}" type="parTrans" cxnId="{3A446E19-475B-4A52-8D2E-2388832A2AA4}">
      <dgm:prSet/>
      <dgm:spPr/>
      <dgm:t>
        <a:bodyPr/>
        <a:lstStyle/>
        <a:p>
          <a:endParaRPr lang="en-US"/>
        </a:p>
      </dgm:t>
    </dgm:pt>
    <dgm:pt modelId="{EF73EB5E-3E48-4BF4-8220-32FDF2E7581A}" type="sibTrans" cxnId="{3A446E19-475B-4A52-8D2E-2388832A2AA4}">
      <dgm:prSet/>
      <dgm:spPr/>
      <dgm:t>
        <a:bodyPr/>
        <a:lstStyle/>
        <a:p>
          <a:endParaRPr lang="en-US"/>
        </a:p>
      </dgm:t>
    </dgm:pt>
    <dgm:pt modelId="{CEAFE18C-F1B4-43CA-B598-D90C33571C63}">
      <dgm:prSet phldrT="[Text]"/>
      <dgm:spPr/>
      <dgm:t>
        <a:bodyPr/>
        <a:lstStyle/>
        <a:p>
          <a:r>
            <a:rPr lang="en-US" dirty="0" smtClean="0"/>
            <a:t>Know what results</a:t>
          </a:r>
          <a:endParaRPr lang="en-US" dirty="0"/>
        </a:p>
      </dgm:t>
    </dgm:pt>
    <dgm:pt modelId="{EC2A6AE6-D53D-468A-85CB-56403F94FB5B}" type="parTrans" cxnId="{614ACCD6-9614-4160-B991-F0A039733589}">
      <dgm:prSet/>
      <dgm:spPr/>
      <dgm:t>
        <a:bodyPr/>
        <a:lstStyle/>
        <a:p>
          <a:endParaRPr lang="en-US"/>
        </a:p>
      </dgm:t>
    </dgm:pt>
    <dgm:pt modelId="{59A22662-EB2F-4077-A97C-257DBD602967}" type="sibTrans" cxnId="{614ACCD6-9614-4160-B991-F0A039733589}">
      <dgm:prSet/>
      <dgm:spPr/>
      <dgm:t>
        <a:bodyPr/>
        <a:lstStyle/>
        <a:p>
          <a:endParaRPr lang="en-US"/>
        </a:p>
      </dgm:t>
    </dgm:pt>
    <dgm:pt modelId="{014A2106-7190-4276-97ED-E734894F427B}" type="pres">
      <dgm:prSet presAssocID="{FFCE6268-2E5E-4307-B155-DE02C82CAB0F}" presName="linearFlow" presStyleCnt="0">
        <dgm:presLayoutVars>
          <dgm:dir/>
          <dgm:resizeHandles val="exact"/>
        </dgm:presLayoutVars>
      </dgm:prSet>
      <dgm:spPr/>
      <dgm:t>
        <a:bodyPr/>
        <a:lstStyle/>
        <a:p>
          <a:endParaRPr lang="en-US"/>
        </a:p>
      </dgm:t>
    </dgm:pt>
    <dgm:pt modelId="{839CE969-0929-4482-AB86-86B440B430A8}" type="pres">
      <dgm:prSet presAssocID="{F01998C7-5759-4E09-AB79-013565C5295E}" presName="comp" presStyleCnt="0"/>
      <dgm:spPr/>
    </dgm:pt>
    <dgm:pt modelId="{D1DB89C5-8164-43C9-A78D-FBF35BE4E187}" type="pres">
      <dgm:prSet presAssocID="{F01998C7-5759-4E09-AB79-013565C5295E}" presName="rect2" presStyleLbl="node1" presStyleIdx="0" presStyleCnt="3">
        <dgm:presLayoutVars>
          <dgm:bulletEnabled val="1"/>
        </dgm:presLayoutVars>
      </dgm:prSet>
      <dgm:spPr/>
      <dgm:t>
        <a:bodyPr/>
        <a:lstStyle/>
        <a:p>
          <a:endParaRPr lang="en-US"/>
        </a:p>
      </dgm:t>
    </dgm:pt>
    <dgm:pt modelId="{EEBFBFCF-888E-4314-A0BE-36DF425BBC48}" type="pres">
      <dgm:prSet presAssocID="{F01998C7-5759-4E09-AB79-013565C5295E}" presName="rect1" presStyleLbl="lnNode1" presStyleIdx="0" presStyleCnt="3"/>
      <dgm:spPr>
        <a:solidFill>
          <a:schemeClr val="accent3">
            <a:hueOff val="0"/>
            <a:satOff val="0"/>
            <a:lumOff val="0"/>
            <a:alpha val="99000"/>
          </a:schemeClr>
        </a:solidFill>
      </dgm:spPr>
    </dgm:pt>
    <dgm:pt modelId="{C5BEA627-90A0-4A95-8D4F-0574C6E3CE7E}" type="pres">
      <dgm:prSet presAssocID="{D9BD1AB9-EBDB-423E-B42A-D84A50A3B244}" presName="sibTrans" presStyleCnt="0"/>
      <dgm:spPr/>
    </dgm:pt>
    <dgm:pt modelId="{82ED7A64-B55A-4C4D-84B4-EC4C1DCB733C}" type="pres">
      <dgm:prSet presAssocID="{E010CFBB-3E71-4651-B13C-5ED4F825BABA}" presName="comp" presStyleCnt="0"/>
      <dgm:spPr/>
    </dgm:pt>
    <dgm:pt modelId="{56FAC5E1-3EDB-4D40-838B-0973E80B956D}" type="pres">
      <dgm:prSet presAssocID="{E010CFBB-3E71-4651-B13C-5ED4F825BABA}" presName="rect2" presStyleLbl="node1" presStyleIdx="1" presStyleCnt="3">
        <dgm:presLayoutVars>
          <dgm:bulletEnabled val="1"/>
        </dgm:presLayoutVars>
      </dgm:prSet>
      <dgm:spPr/>
      <dgm:t>
        <a:bodyPr/>
        <a:lstStyle/>
        <a:p>
          <a:endParaRPr lang="en-US"/>
        </a:p>
      </dgm:t>
    </dgm:pt>
    <dgm:pt modelId="{1CC18837-BCFC-4F23-994A-3BA446638F98}" type="pres">
      <dgm:prSet presAssocID="{E010CFBB-3E71-4651-B13C-5ED4F825BABA}" presName="rect1" presStyleLbl="lnNode1" presStyleIdx="1" presStyleCnt="3"/>
      <dgm:spPr>
        <a:solidFill>
          <a:schemeClr val="accent3">
            <a:hueOff val="5625132"/>
            <a:satOff val="-8440"/>
            <a:lumOff val="-1373"/>
          </a:schemeClr>
        </a:solidFill>
      </dgm:spPr>
    </dgm:pt>
    <dgm:pt modelId="{0A2180E7-EA62-4EB6-84AF-AFE125F6E1F2}" type="pres">
      <dgm:prSet presAssocID="{EF73EB5E-3E48-4BF4-8220-32FDF2E7581A}" presName="sibTrans" presStyleCnt="0"/>
      <dgm:spPr/>
    </dgm:pt>
    <dgm:pt modelId="{A3C5A6ED-6CC4-4C2A-812D-1007B7A93B27}" type="pres">
      <dgm:prSet presAssocID="{CEAFE18C-F1B4-43CA-B598-D90C33571C63}" presName="comp" presStyleCnt="0"/>
      <dgm:spPr/>
    </dgm:pt>
    <dgm:pt modelId="{52003930-A088-4AB0-91C2-4AD023CDB048}" type="pres">
      <dgm:prSet presAssocID="{CEAFE18C-F1B4-43CA-B598-D90C33571C63}" presName="rect2" presStyleLbl="node1" presStyleIdx="2" presStyleCnt="3">
        <dgm:presLayoutVars>
          <dgm:bulletEnabled val="1"/>
        </dgm:presLayoutVars>
      </dgm:prSet>
      <dgm:spPr/>
      <dgm:t>
        <a:bodyPr/>
        <a:lstStyle/>
        <a:p>
          <a:endParaRPr lang="en-US"/>
        </a:p>
      </dgm:t>
    </dgm:pt>
    <dgm:pt modelId="{6AF6A277-692A-4E50-BDB6-5AB07891FE20}" type="pres">
      <dgm:prSet presAssocID="{CEAFE18C-F1B4-43CA-B598-D90C33571C63}" presName="rect1" presStyleLbl="lnNode1" presStyleIdx="2" presStyleCnt="3"/>
      <dgm:spPr>
        <a:solidFill>
          <a:schemeClr val="accent3">
            <a:hueOff val="11250264"/>
            <a:satOff val="-16880"/>
            <a:lumOff val="-2745"/>
          </a:schemeClr>
        </a:solidFill>
      </dgm:spPr>
    </dgm:pt>
  </dgm:ptLst>
  <dgm:cxnLst>
    <dgm:cxn modelId="{3A446E19-475B-4A52-8D2E-2388832A2AA4}" srcId="{FFCE6268-2E5E-4307-B155-DE02C82CAB0F}" destId="{E010CFBB-3E71-4651-B13C-5ED4F825BABA}" srcOrd="1" destOrd="0" parTransId="{82EAD8AF-AAC1-49CE-90A4-2E66C6EADD08}" sibTransId="{EF73EB5E-3E48-4BF4-8220-32FDF2E7581A}"/>
    <dgm:cxn modelId="{95014E8E-BE33-4CE4-A18B-E119ECAF0995}" srcId="{FFCE6268-2E5E-4307-B155-DE02C82CAB0F}" destId="{F01998C7-5759-4E09-AB79-013565C5295E}" srcOrd="0" destOrd="0" parTransId="{1D07B7EC-1726-4204-BC98-3ADD7D9C776D}" sibTransId="{D9BD1AB9-EBDB-423E-B42A-D84A50A3B244}"/>
    <dgm:cxn modelId="{614ACCD6-9614-4160-B991-F0A039733589}" srcId="{FFCE6268-2E5E-4307-B155-DE02C82CAB0F}" destId="{CEAFE18C-F1B4-43CA-B598-D90C33571C63}" srcOrd="2" destOrd="0" parTransId="{EC2A6AE6-D53D-468A-85CB-56403F94FB5B}" sibTransId="{59A22662-EB2F-4077-A97C-257DBD602967}"/>
    <dgm:cxn modelId="{59BF05F0-987B-420B-8A4A-1D97D07591AB}" type="presOf" srcId="{E010CFBB-3E71-4651-B13C-5ED4F825BABA}" destId="{56FAC5E1-3EDB-4D40-838B-0973E80B956D}" srcOrd="0" destOrd="0" presId="urn:microsoft.com/office/officeart/2008/layout/AlternatingPictureBlocks"/>
    <dgm:cxn modelId="{A2A0D099-3CEF-41F9-A06A-87B5D5C0402C}" type="presOf" srcId="{CEAFE18C-F1B4-43CA-B598-D90C33571C63}" destId="{52003930-A088-4AB0-91C2-4AD023CDB048}" srcOrd="0" destOrd="0" presId="urn:microsoft.com/office/officeart/2008/layout/AlternatingPictureBlocks"/>
    <dgm:cxn modelId="{BD05A941-22D8-4545-B3F0-946F9AF53B18}" type="presOf" srcId="{FFCE6268-2E5E-4307-B155-DE02C82CAB0F}" destId="{014A2106-7190-4276-97ED-E734894F427B}" srcOrd="0" destOrd="0" presId="urn:microsoft.com/office/officeart/2008/layout/AlternatingPictureBlocks"/>
    <dgm:cxn modelId="{DEED741B-C6CF-4DC0-9C1C-B0AD4679531E}" type="presOf" srcId="{F01998C7-5759-4E09-AB79-013565C5295E}" destId="{D1DB89C5-8164-43C9-A78D-FBF35BE4E187}" srcOrd="0" destOrd="0" presId="urn:microsoft.com/office/officeart/2008/layout/AlternatingPictureBlocks"/>
    <dgm:cxn modelId="{09E57B6D-7294-475E-A89D-C2964F0F5CB1}" type="presParOf" srcId="{014A2106-7190-4276-97ED-E734894F427B}" destId="{839CE969-0929-4482-AB86-86B440B430A8}" srcOrd="0" destOrd="0" presId="urn:microsoft.com/office/officeart/2008/layout/AlternatingPictureBlocks"/>
    <dgm:cxn modelId="{AFB40D92-600C-42B9-9E06-F18F729E8782}" type="presParOf" srcId="{839CE969-0929-4482-AB86-86B440B430A8}" destId="{D1DB89C5-8164-43C9-A78D-FBF35BE4E187}" srcOrd="0" destOrd="0" presId="urn:microsoft.com/office/officeart/2008/layout/AlternatingPictureBlocks"/>
    <dgm:cxn modelId="{985DC92C-BE27-49AE-AB80-D24579E22D08}" type="presParOf" srcId="{839CE969-0929-4482-AB86-86B440B430A8}" destId="{EEBFBFCF-888E-4314-A0BE-36DF425BBC48}" srcOrd="1" destOrd="0" presId="urn:microsoft.com/office/officeart/2008/layout/AlternatingPictureBlocks"/>
    <dgm:cxn modelId="{65C69CD1-40E9-435F-92DD-B2E793FBA693}" type="presParOf" srcId="{014A2106-7190-4276-97ED-E734894F427B}" destId="{C5BEA627-90A0-4A95-8D4F-0574C6E3CE7E}" srcOrd="1" destOrd="0" presId="urn:microsoft.com/office/officeart/2008/layout/AlternatingPictureBlocks"/>
    <dgm:cxn modelId="{01F4DE91-9886-4B58-9BDA-916D7233078F}" type="presParOf" srcId="{014A2106-7190-4276-97ED-E734894F427B}" destId="{82ED7A64-B55A-4C4D-84B4-EC4C1DCB733C}" srcOrd="2" destOrd="0" presId="urn:microsoft.com/office/officeart/2008/layout/AlternatingPictureBlocks"/>
    <dgm:cxn modelId="{431F9A0F-A80F-405C-BFF1-2CD1B1F80E4A}" type="presParOf" srcId="{82ED7A64-B55A-4C4D-84B4-EC4C1DCB733C}" destId="{56FAC5E1-3EDB-4D40-838B-0973E80B956D}" srcOrd="0" destOrd="0" presId="urn:microsoft.com/office/officeart/2008/layout/AlternatingPictureBlocks"/>
    <dgm:cxn modelId="{7A1646C3-2C91-44AF-8B8F-5FBB1730234C}" type="presParOf" srcId="{82ED7A64-B55A-4C4D-84B4-EC4C1DCB733C}" destId="{1CC18837-BCFC-4F23-994A-3BA446638F98}" srcOrd="1" destOrd="0" presId="urn:microsoft.com/office/officeart/2008/layout/AlternatingPictureBlocks"/>
    <dgm:cxn modelId="{983A8DAE-073C-42A3-A229-15AD083332A0}" type="presParOf" srcId="{014A2106-7190-4276-97ED-E734894F427B}" destId="{0A2180E7-EA62-4EB6-84AF-AFE125F6E1F2}" srcOrd="3" destOrd="0" presId="urn:microsoft.com/office/officeart/2008/layout/AlternatingPictureBlocks"/>
    <dgm:cxn modelId="{E30522A6-368C-4A66-9D25-F9E724A05DA4}" type="presParOf" srcId="{014A2106-7190-4276-97ED-E734894F427B}" destId="{A3C5A6ED-6CC4-4C2A-812D-1007B7A93B27}" srcOrd="4" destOrd="0" presId="urn:microsoft.com/office/officeart/2008/layout/AlternatingPictureBlocks"/>
    <dgm:cxn modelId="{B8D8DFB1-BBDB-4CB9-B9CC-83920E5E8BAD}" type="presParOf" srcId="{A3C5A6ED-6CC4-4C2A-812D-1007B7A93B27}" destId="{52003930-A088-4AB0-91C2-4AD023CDB048}" srcOrd="0" destOrd="0" presId="urn:microsoft.com/office/officeart/2008/layout/AlternatingPictureBlocks"/>
    <dgm:cxn modelId="{A9959A79-F646-448A-9FFD-0279482E8570}" type="presParOf" srcId="{A3C5A6ED-6CC4-4C2A-812D-1007B7A93B27}" destId="{6AF6A277-692A-4E50-BDB6-5AB07891FE20}"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583BE9E-EB4D-4B9B-82D1-FB14C474E9F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6CC1C2-17F1-42AC-8562-14F5AC146C5B}">
      <dgm:prSet phldrT="[Text]"/>
      <dgm:spPr>
        <a:ln>
          <a:noFill/>
        </a:ln>
      </dgm:spPr>
      <dgm:t>
        <a:bodyPr/>
        <a:lstStyle/>
        <a:p>
          <a:r>
            <a:rPr lang="en-US" b="1" dirty="0" smtClean="0"/>
            <a:t>Discovery</a:t>
          </a:r>
          <a:endParaRPr lang="en-US" dirty="0"/>
        </a:p>
      </dgm:t>
    </dgm:pt>
    <dgm:pt modelId="{763CE8E6-4F40-4B46-ACF7-D6431C4BFE6B}" type="parTrans" cxnId="{BB92483E-39D0-4484-833E-48205051BE9D}">
      <dgm:prSet/>
      <dgm:spPr/>
      <dgm:t>
        <a:bodyPr/>
        <a:lstStyle/>
        <a:p>
          <a:endParaRPr lang="en-US"/>
        </a:p>
      </dgm:t>
    </dgm:pt>
    <dgm:pt modelId="{66B177D3-FA86-4D94-A04E-59BB952F7E58}" type="sibTrans" cxnId="{BB92483E-39D0-4484-833E-48205051BE9D}">
      <dgm:prSet/>
      <dgm:spPr/>
      <dgm:t>
        <a:bodyPr/>
        <a:lstStyle/>
        <a:p>
          <a:endParaRPr lang="en-US"/>
        </a:p>
      </dgm:t>
    </dgm:pt>
    <dgm:pt modelId="{B72AB76C-1BE9-48B1-ADED-56CF1070012F}">
      <dgm:prSet phldrT="[Text]"/>
      <dgm:spPr/>
      <dgm:t>
        <a:bodyPr/>
        <a:lstStyle/>
        <a:p>
          <a:r>
            <a:rPr lang="en-US" dirty="0" smtClean="0"/>
            <a:t>Dream</a:t>
          </a:r>
          <a:endParaRPr lang="en-US" dirty="0"/>
        </a:p>
      </dgm:t>
    </dgm:pt>
    <dgm:pt modelId="{52677DB2-E3B8-4625-9209-0C50A79766BF}" type="parTrans" cxnId="{E24BCE6C-0F19-47FF-A202-AB77DD171A71}">
      <dgm:prSet/>
      <dgm:spPr/>
      <dgm:t>
        <a:bodyPr/>
        <a:lstStyle/>
        <a:p>
          <a:endParaRPr lang="en-US"/>
        </a:p>
      </dgm:t>
    </dgm:pt>
    <dgm:pt modelId="{2AED0792-8A1C-4862-B3AB-34C2CC41B21F}" type="sibTrans" cxnId="{E24BCE6C-0F19-47FF-A202-AB77DD171A71}">
      <dgm:prSet/>
      <dgm:spPr/>
      <dgm:t>
        <a:bodyPr/>
        <a:lstStyle/>
        <a:p>
          <a:endParaRPr lang="en-US"/>
        </a:p>
      </dgm:t>
    </dgm:pt>
    <dgm:pt modelId="{F989CBB3-9CEF-40FD-B535-AD63086572F7}">
      <dgm:prSet phldrT="[Text]"/>
      <dgm:spPr/>
      <dgm:t>
        <a:bodyPr/>
        <a:lstStyle/>
        <a:p>
          <a:r>
            <a:rPr lang="en-US" b="1" dirty="0" smtClean="0"/>
            <a:t>Design</a:t>
          </a:r>
          <a:endParaRPr lang="en-US" dirty="0"/>
        </a:p>
      </dgm:t>
    </dgm:pt>
    <dgm:pt modelId="{061A62D0-A51E-436D-AECC-683DDD205FD8}" type="parTrans" cxnId="{56D1BE5E-00A7-409E-BBA3-9E3AB26A469A}">
      <dgm:prSet/>
      <dgm:spPr/>
      <dgm:t>
        <a:bodyPr/>
        <a:lstStyle/>
        <a:p>
          <a:endParaRPr lang="en-US"/>
        </a:p>
      </dgm:t>
    </dgm:pt>
    <dgm:pt modelId="{B1A9F08E-1D29-4AB1-8DF1-80851424D768}" type="sibTrans" cxnId="{56D1BE5E-00A7-409E-BBA3-9E3AB26A469A}">
      <dgm:prSet/>
      <dgm:spPr/>
      <dgm:t>
        <a:bodyPr/>
        <a:lstStyle/>
        <a:p>
          <a:endParaRPr lang="en-US"/>
        </a:p>
      </dgm:t>
    </dgm:pt>
    <dgm:pt modelId="{BD7658B5-B4FD-42A1-8729-F38F98EDB871}">
      <dgm:prSet phldrT="[Text]"/>
      <dgm:spPr/>
      <dgm:t>
        <a:bodyPr/>
        <a:lstStyle/>
        <a:p>
          <a:r>
            <a:rPr lang="en-US" b="1" dirty="0" smtClean="0"/>
            <a:t>Destiny</a:t>
          </a:r>
          <a:endParaRPr lang="en-US" dirty="0"/>
        </a:p>
      </dgm:t>
    </dgm:pt>
    <dgm:pt modelId="{9C73641E-C3AE-4913-AEFC-4C6BFF0024BE}" type="parTrans" cxnId="{8036142D-B21C-44F7-96C7-C1046B00C22E}">
      <dgm:prSet/>
      <dgm:spPr/>
      <dgm:t>
        <a:bodyPr/>
        <a:lstStyle/>
        <a:p>
          <a:endParaRPr lang="en-US"/>
        </a:p>
      </dgm:t>
    </dgm:pt>
    <dgm:pt modelId="{E0A54CBB-9E1C-4660-822C-37C401C73731}" type="sibTrans" cxnId="{8036142D-B21C-44F7-96C7-C1046B00C22E}">
      <dgm:prSet/>
      <dgm:spPr/>
      <dgm:t>
        <a:bodyPr/>
        <a:lstStyle/>
        <a:p>
          <a:endParaRPr lang="en-US"/>
        </a:p>
      </dgm:t>
    </dgm:pt>
    <dgm:pt modelId="{DED9A2E2-54FE-46DE-9E30-9E6FFC39955E}" type="pres">
      <dgm:prSet presAssocID="{D583BE9E-EB4D-4B9B-82D1-FB14C474E9FD}" presName="diagram" presStyleCnt="0">
        <dgm:presLayoutVars>
          <dgm:dir/>
          <dgm:resizeHandles val="exact"/>
        </dgm:presLayoutVars>
      </dgm:prSet>
      <dgm:spPr/>
      <dgm:t>
        <a:bodyPr/>
        <a:lstStyle/>
        <a:p>
          <a:endParaRPr lang="en-US"/>
        </a:p>
      </dgm:t>
    </dgm:pt>
    <dgm:pt modelId="{C3C8BF6C-BB7D-4B91-973E-8EECE0ABA1B9}" type="pres">
      <dgm:prSet presAssocID="{906CC1C2-17F1-42AC-8562-14F5AC146C5B}" presName="node" presStyleLbl="node1" presStyleIdx="0" presStyleCnt="4">
        <dgm:presLayoutVars>
          <dgm:bulletEnabled val="1"/>
        </dgm:presLayoutVars>
      </dgm:prSet>
      <dgm:spPr/>
      <dgm:t>
        <a:bodyPr/>
        <a:lstStyle/>
        <a:p>
          <a:endParaRPr lang="en-US"/>
        </a:p>
      </dgm:t>
    </dgm:pt>
    <dgm:pt modelId="{01B54ACE-CEB7-4409-A8F6-BA3A5E859389}" type="pres">
      <dgm:prSet presAssocID="{66B177D3-FA86-4D94-A04E-59BB952F7E58}" presName="sibTrans" presStyleCnt="0"/>
      <dgm:spPr/>
    </dgm:pt>
    <dgm:pt modelId="{15083A4B-97F0-4601-99A5-7E6B82B38C30}" type="pres">
      <dgm:prSet presAssocID="{B72AB76C-1BE9-48B1-ADED-56CF1070012F}" presName="node" presStyleLbl="node1" presStyleIdx="1" presStyleCnt="4">
        <dgm:presLayoutVars>
          <dgm:bulletEnabled val="1"/>
        </dgm:presLayoutVars>
      </dgm:prSet>
      <dgm:spPr/>
      <dgm:t>
        <a:bodyPr/>
        <a:lstStyle/>
        <a:p>
          <a:endParaRPr lang="en-US"/>
        </a:p>
      </dgm:t>
    </dgm:pt>
    <dgm:pt modelId="{2BD40FA5-88ED-48E1-98CD-758E771A0354}" type="pres">
      <dgm:prSet presAssocID="{2AED0792-8A1C-4862-B3AB-34C2CC41B21F}" presName="sibTrans" presStyleCnt="0"/>
      <dgm:spPr/>
    </dgm:pt>
    <dgm:pt modelId="{0ECC38C6-6923-4B88-B8F8-E4A819098AD5}" type="pres">
      <dgm:prSet presAssocID="{F989CBB3-9CEF-40FD-B535-AD63086572F7}" presName="node" presStyleLbl="node1" presStyleIdx="2" presStyleCnt="4">
        <dgm:presLayoutVars>
          <dgm:bulletEnabled val="1"/>
        </dgm:presLayoutVars>
      </dgm:prSet>
      <dgm:spPr/>
      <dgm:t>
        <a:bodyPr/>
        <a:lstStyle/>
        <a:p>
          <a:endParaRPr lang="en-US"/>
        </a:p>
      </dgm:t>
    </dgm:pt>
    <dgm:pt modelId="{3BEEC6EF-4834-4690-A26A-C0828EF07429}" type="pres">
      <dgm:prSet presAssocID="{B1A9F08E-1D29-4AB1-8DF1-80851424D768}" presName="sibTrans" presStyleCnt="0"/>
      <dgm:spPr/>
    </dgm:pt>
    <dgm:pt modelId="{CE811053-A5E8-49C9-A371-D7094FC80341}" type="pres">
      <dgm:prSet presAssocID="{BD7658B5-B4FD-42A1-8729-F38F98EDB871}" presName="node" presStyleLbl="node1" presStyleIdx="3" presStyleCnt="4">
        <dgm:presLayoutVars>
          <dgm:bulletEnabled val="1"/>
        </dgm:presLayoutVars>
      </dgm:prSet>
      <dgm:spPr/>
      <dgm:t>
        <a:bodyPr/>
        <a:lstStyle/>
        <a:p>
          <a:endParaRPr lang="en-US"/>
        </a:p>
      </dgm:t>
    </dgm:pt>
  </dgm:ptLst>
  <dgm:cxnLst>
    <dgm:cxn modelId="{E6A6AF6D-5FAC-455F-BC91-79A525233F8C}" type="presOf" srcId="{906CC1C2-17F1-42AC-8562-14F5AC146C5B}" destId="{C3C8BF6C-BB7D-4B91-973E-8EECE0ABA1B9}" srcOrd="0" destOrd="0" presId="urn:microsoft.com/office/officeart/2005/8/layout/default"/>
    <dgm:cxn modelId="{BC8E0970-AA9E-4D36-BADC-E779859EEE78}" type="presOf" srcId="{BD7658B5-B4FD-42A1-8729-F38F98EDB871}" destId="{CE811053-A5E8-49C9-A371-D7094FC80341}" srcOrd="0" destOrd="0" presId="urn:microsoft.com/office/officeart/2005/8/layout/default"/>
    <dgm:cxn modelId="{09F62A2B-44DD-4115-BB36-A845C0A45293}" type="presOf" srcId="{F989CBB3-9CEF-40FD-B535-AD63086572F7}" destId="{0ECC38C6-6923-4B88-B8F8-E4A819098AD5}" srcOrd="0" destOrd="0" presId="urn:microsoft.com/office/officeart/2005/8/layout/default"/>
    <dgm:cxn modelId="{BB92483E-39D0-4484-833E-48205051BE9D}" srcId="{D583BE9E-EB4D-4B9B-82D1-FB14C474E9FD}" destId="{906CC1C2-17F1-42AC-8562-14F5AC146C5B}" srcOrd="0" destOrd="0" parTransId="{763CE8E6-4F40-4B46-ACF7-D6431C4BFE6B}" sibTransId="{66B177D3-FA86-4D94-A04E-59BB952F7E58}"/>
    <dgm:cxn modelId="{297DE764-5EA5-41C0-9A57-A983D3119EE9}" type="presOf" srcId="{D583BE9E-EB4D-4B9B-82D1-FB14C474E9FD}" destId="{DED9A2E2-54FE-46DE-9E30-9E6FFC39955E}" srcOrd="0" destOrd="0" presId="urn:microsoft.com/office/officeart/2005/8/layout/default"/>
    <dgm:cxn modelId="{E24BCE6C-0F19-47FF-A202-AB77DD171A71}" srcId="{D583BE9E-EB4D-4B9B-82D1-FB14C474E9FD}" destId="{B72AB76C-1BE9-48B1-ADED-56CF1070012F}" srcOrd="1" destOrd="0" parTransId="{52677DB2-E3B8-4625-9209-0C50A79766BF}" sibTransId="{2AED0792-8A1C-4862-B3AB-34C2CC41B21F}"/>
    <dgm:cxn modelId="{8036142D-B21C-44F7-96C7-C1046B00C22E}" srcId="{D583BE9E-EB4D-4B9B-82D1-FB14C474E9FD}" destId="{BD7658B5-B4FD-42A1-8729-F38F98EDB871}" srcOrd="3" destOrd="0" parTransId="{9C73641E-C3AE-4913-AEFC-4C6BFF0024BE}" sibTransId="{E0A54CBB-9E1C-4660-822C-37C401C73731}"/>
    <dgm:cxn modelId="{56D1BE5E-00A7-409E-BBA3-9E3AB26A469A}" srcId="{D583BE9E-EB4D-4B9B-82D1-FB14C474E9FD}" destId="{F989CBB3-9CEF-40FD-B535-AD63086572F7}" srcOrd="2" destOrd="0" parTransId="{061A62D0-A51E-436D-AECC-683DDD205FD8}" sibTransId="{B1A9F08E-1D29-4AB1-8DF1-80851424D768}"/>
    <dgm:cxn modelId="{842B1443-5EC7-4FAB-A79D-59BFAFC35F58}" type="presOf" srcId="{B72AB76C-1BE9-48B1-ADED-56CF1070012F}" destId="{15083A4B-97F0-4601-99A5-7E6B82B38C30}" srcOrd="0" destOrd="0" presId="urn:microsoft.com/office/officeart/2005/8/layout/default"/>
    <dgm:cxn modelId="{AC88BE55-E6DE-4CED-9040-A9669D7D5141}" type="presParOf" srcId="{DED9A2E2-54FE-46DE-9E30-9E6FFC39955E}" destId="{C3C8BF6C-BB7D-4B91-973E-8EECE0ABA1B9}" srcOrd="0" destOrd="0" presId="urn:microsoft.com/office/officeart/2005/8/layout/default"/>
    <dgm:cxn modelId="{A301E374-9335-447C-B6B0-044F5411BF4B}" type="presParOf" srcId="{DED9A2E2-54FE-46DE-9E30-9E6FFC39955E}" destId="{01B54ACE-CEB7-4409-A8F6-BA3A5E859389}" srcOrd="1" destOrd="0" presId="urn:microsoft.com/office/officeart/2005/8/layout/default"/>
    <dgm:cxn modelId="{A41FA67D-FE38-4D88-9097-10B4E007390A}" type="presParOf" srcId="{DED9A2E2-54FE-46DE-9E30-9E6FFC39955E}" destId="{15083A4B-97F0-4601-99A5-7E6B82B38C30}" srcOrd="2" destOrd="0" presId="urn:microsoft.com/office/officeart/2005/8/layout/default"/>
    <dgm:cxn modelId="{D94E6362-C856-4929-A2E3-EB3DA3D97026}" type="presParOf" srcId="{DED9A2E2-54FE-46DE-9E30-9E6FFC39955E}" destId="{2BD40FA5-88ED-48E1-98CD-758E771A0354}" srcOrd="3" destOrd="0" presId="urn:microsoft.com/office/officeart/2005/8/layout/default"/>
    <dgm:cxn modelId="{91EB20C2-7ECA-4895-9230-9934FD238553}" type="presParOf" srcId="{DED9A2E2-54FE-46DE-9E30-9E6FFC39955E}" destId="{0ECC38C6-6923-4B88-B8F8-E4A819098AD5}" srcOrd="4" destOrd="0" presId="urn:microsoft.com/office/officeart/2005/8/layout/default"/>
    <dgm:cxn modelId="{019F3504-1D5C-4504-B18B-14EBC40AA35B}" type="presParOf" srcId="{DED9A2E2-54FE-46DE-9E30-9E6FFC39955E}" destId="{3BEEC6EF-4834-4690-A26A-C0828EF07429}" srcOrd="5" destOrd="0" presId="urn:microsoft.com/office/officeart/2005/8/layout/default"/>
    <dgm:cxn modelId="{D0337B78-3452-4A54-A38E-B1B6E5EBB196}" type="presParOf" srcId="{DED9A2E2-54FE-46DE-9E30-9E6FFC39955E}" destId="{CE811053-A5E8-49C9-A371-D7094FC8034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27C07A-9966-4FB8-9E19-4F70F826CBA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6C1E586-FE04-4932-9843-D2DBCB54CD88}">
      <dgm:prSet phldrT="[Text]" custT="1"/>
      <dgm:spPr>
        <a:ln>
          <a:noFill/>
        </a:ln>
      </dgm:spPr>
      <dgm:t>
        <a:bodyPr/>
        <a:lstStyle/>
        <a:p>
          <a:r>
            <a:rPr lang="en-US" sz="3200" dirty="0" smtClean="0"/>
            <a:t>What is being changed?</a:t>
          </a:r>
          <a:endParaRPr lang="en-US" sz="3200" dirty="0"/>
        </a:p>
      </dgm:t>
    </dgm:pt>
    <dgm:pt modelId="{E47C17EE-9E3D-4FF6-A8D2-C3250BD89432}" type="parTrans" cxnId="{CFEA8003-E1DF-442C-B628-48CBB1E2839F}">
      <dgm:prSet/>
      <dgm:spPr/>
      <dgm:t>
        <a:bodyPr/>
        <a:lstStyle/>
        <a:p>
          <a:endParaRPr lang="en-US"/>
        </a:p>
      </dgm:t>
    </dgm:pt>
    <dgm:pt modelId="{58B70889-13C6-489E-99C1-0DBABC7B2680}" type="sibTrans" cxnId="{CFEA8003-E1DF-442C-B628-48CBB1E2839F}">
      <dgm:prSet/>
      <dgm:spPr/>
      <dgm:t>
        <a:bodyPr/>
        <a:lstStyle/>
        <a:p>
          <a:endParaRPr lang="en-US"/>
        </a:p>
      </dgm:t>
    </dgm:pt>
    <dgm:pt modelId="{7FA2B42D-F237-4B78-B3D6-D4D0F4B18853}">
      <dgm:prSet phldrT="[Text]" custT="1"/>
      <dgm:spPr>
        <a:ln>
          <a:noFill/>
        </a:ln>
      </dgm:spPr>
      <dgm:t>
        <a:bodyPr/>
        <a:lstStyle/>
        <a:p>
          <a:r>
            <a:rPr lang="en-US" sz="3200" dirty="0" smtClean="0"/>
            <a:t>Who will serve as a high-level sponsor?</a:t>
          </a:r>
          <a:endParaRPr lang="en-US" sz="3200" dirty="0"/>
        </a:p>
      </dgm:t>
    </dgm:pt>
    <dgm:pt modelId="{DD7D8DBA-66DC-4786-9F6E-3E0B2914E9D4}" type="parTrans" cxnId="{60A7DC9C-6CEE-4DEB-8705-6152DD7E320B}">
      <dgm:prSet/>
      <dgm:spPr/>
      <dgm:t>
        <a:bodyPr/>
        <a:lstStyle/>
        <a:p>
          <a:endParaRPr lang="en-US"/>
        </a:p>
      </dgm:t>
    </dgm:pt>
    <dgm:pt modelId="{45EACEF3-F087-4CB6-B3FA-7AC84EA2AD0D}" type="sibTrans" cxnId="{60A7DC9C-6CEE-4DEB-8705-6152DD7E320B}">
      <dgm:prSet/>
      <dgm:spPr/>
      <dgm:t>
        <a:bodyPr/>
        <a:lstStyle/>
        <a:p>
          <a:endParaRPr lang="en-US"/>
        </a:p>
      </dgm:t>
    </dgm:pt>
    <dgm:pt modelId="{BD32E251-8E86-402F-89C1-7682741D8F00}">
      <dgm:prSet phldrT="[Text]" custT="1"/>
      <dgm:spPr>
        <a:ln>
          <a:noFill/>
        </a:ln>
      </dgm:spPr>
      <dgm:t>
        <a:bodyPr/>
        <a:lstStyle/>
        <a:p>
          <a:r>
            <a:rPr lang="en-US" sz="3200" dirty="0" smtClean="0"/>
            <a:t>What will happen if we do/don’t do this?</a:t>
          </a:r>
          <a:endParaRPr lang="en-US" sz="3200" dirty="0"/>
        </a:p>
      </dgm:t>
    </dgm:pt>
    <dgm:pt modelId="{8C894703-097E-4368-80D7-DB67C3BFC059}" type="parTrans" cxnId="{F475BEF3-62C7-453F-9C04-E7D1F9F15CA8}">
      <dgm:prSet/>
      <dgm:spPr/>
      <dgm:t>
        <a:bodyPr/>
        <a:lstStyle/>
        <a:p>
          <a:endParaRPr lang="en-US"/>
        </a:p>
      </dgm:t>
    </dgm:pt>
    <dgm:pt modelId="{13F83086-D0F6-4F66-ADFD-37825A68A6CA}" type="sibTrans" cxnId="{F475BEF3-62C7-453F-9C04-E7D1F9F15CA8}">
      <dgm:prSet/>
      <dgm:spPr/>
      <dgm:t>
        <a:bodyPr/>
        <a:lstStyle/>
        <a:p>
          <a:endParaRPr lang="en-US"/>
        </a:p>
      </dgm:t>
    </dgm:pt>
    <dgm:pt modelId="{1D41564E-10B3-4A52-9BCE-B7B4750049D0}" type="pres">
      <dgm:prSet presAssocID="{ED27C07A-9966-4FB8-9E19-4F70F826CBAC}" presName="linear" presStyleCnt="0">
        <dgm:presLayoutVars>
          <dgm:dir/>
          <dgm:animLvl val="lvl"/>
          <dgm:resizeHandles val="exact"/>
        </dgm:presLayoutVars>
      </dgm:prSet>
      <dgm:spPr/>
      <dgm:t>
        <a:bodyPr/>
        <a:lstStyle/>
        <a:p>
          <a:endParaRPr lang="en-US"/>
        </a:p>
      </dgm:t>
    </dgm:pt>
    <dgm:pt modelId="{32D32D02-A760-424E-99A1-F968DC858852}" type="pres">
      <dgm:prSet presAssocID="{36C1E586-FE04-4932-9843-D2DBCB54CD88}" presName="parentLin" presStyleCnt="0"/>
      <dgm:spPr/>
    </dgm:pt>
    <dgm:pt modelId="{C7434580-1D4D-4998-B765-216FC077E5B4}" type="pres">
      <dgm:prSet presAssocID="{36C1E586-FE04-4932-9843-D2DBCB54CD88}" presName="parentLeftMargin" presStyleLbl="node1" presStyleIdx="0" presStyleCnt="3"/>
      <dgm:spPr/>
      <dgm:t>
        <a:bodyPr/>
        <a:lstStyle/>
        <a:p>
          <a:endParaRPr lang="en-US"/>
        </a:p>
      </dgm:t>
    </dgm:pt>
    <dgm:pt modelId="{562FC6DD-021F-4C18-9023-4F74336B640E}" type="pres">
      <dgm:prSet presAssocID="{36C1E586-FE04-4932-9843-D2DBCB54CD88}" presName="parentText" presStyleLbl="node1" presStyleIdx="0" presStyleCnt="3">
        <dgm:presLayoutVars>
          <dgm:chMax val="0"/>
          <dgm:bulletEnabled val="1"/>
        </dgm:presLayoutVars>
      </dgm:prSet>
      <dgm:spPr/>
      <dgm:t>
        <a:bodyPr/>
        <a:lstStyle/>
        <a:p>
          <a:endParaRPr lang="en-US"/>
        </a:p>
      </dgm:t>
    </dgm:pt>
    <dgm:pt modelId="{22567084-5CEC-4BB3-8B25-44CBE48E0BC4}" type="pres">
      <dgm:prSet presAssocID="{36C1E586-FE04-4932-9843-D2DBCB54CD88}" presName="negativeSpace" presStyleCnt="0"/>
      <dgm:spPr/>
    </dgm:pt>
    <dgm:pt modelId="{427B9F54-F31D-4E3C-A6F4-CE5749BE1547}" type="pres">
      <dgm:prSet presAssocID="{36C1E586-FE04-4932-9843-D2DBCB54CD88}" presName="childText" presStyleLbl="conFgAcc1" presStyleIdx="0" presStyleCnt="3">
        <dgm:presLayoutVars>
          <dgm:bulletEnabled val="1"/>
        </dgm:presLayoutVars>
      </dgm:prSet>
      <dgm:spPr>
        <a:noFill/>
      </dgm:spPr>
    </dgm:pt>
    <dgm:pt modelId="{5784CDAC-B21E-489E-AA78-119A78C7BCA3}" type="pres">
      <dgm:prSet presAssocID="{58B70889-13C6-489E-99C1-0DBABC7B2680}" presName="spaceBetweenRectangles" presStyleCnt="0"/>
      <dgm:spPr/>
    </dgm:pt>
    <dgm:pt modelId="{04501295-BF32-4FDC-9138-E9091D8BD78D}" type="pres">
      <dgm:prSet presAssocID="{7FA2B42D-F237-4B78-B3D6-D4D0F4B18853}" presName="parentLin" presStyleCnt="0"/>
      <dgm:spPr/>
    </dgm:pt>
    <dgm:pt modelId="{5ECE0CC7-22F0-41A4-81B4-6C3D0D7225DA}" type="pres">
      <dgm:prSet presAssocID="{7FA2B42D-F237-4B78-B3D6-D4D0F4B18853}" presName="parentLeftMargin" presStyleLbl="node1" presStyleIdx="0" presStyleCnt="3"/>
      <dgm:spPr/>
      <dgm:t>
        <a:bodyPr/>
        <a:lstStyle/>
        <a:p>
          <a:endParaRPr lang="en-US"/>
        </a:p>
      </dgm:t>
    </dgm:pt>
    <dgm:pt modelId="{8DB22270-8677-499C-9E10-F423FA414F5D}" type="pres">
      <dgm:prSet presAssocID="{7FA2B42D-F237-4B78-B3D6-D4D0F4B18853}" presName="parentText" presStyleLbl="node1" presStyleIdx="1" presStyleCnt="3">
        <dgm:presLayoutVars>
          <dgm:chMax val="0"/>
          <dgm:bulletEnabled val="1"/>
        </dgm:presLayoutVars>
      </dgm:prSet>
      <dgm:spPr/>
      <dgm:t>
        <a:bodyPr/>
        <a:lstStyle/>
        <a:p>
          <a:endParaRPr lang="en-US"/>
        </a:p>
      </dgm:t>
    </dgm:pt>
    <dgm:pt modelId="{A0695F05-8BE6-4622-BE8E-EBF0170E1C7D}" type="pres">
      <dgm:prSet presAssocID="{7FA2B42D-F237-4B78-B3D6-D4D0F4B18853}" presName="negativeSpace" presStyleCnt="0"/>
      <dgm:spPr/>
    </dgm:pt>
    <dgm:pt modelId="{AC4B3E0B-784A-44A6-B963-AE3DCA126A43}" type="pres">
      <dgm:prSet presAssocID="{7FA2B42D-F237-4B78-B3D6-D4D0F4B18853}" presName="childText" presStyleLbl="conFgAcc1" presStyleIdx="1" presStyleCnt="3">
        <dgm:presLayoutVars>
          <dgm:bulletEnabled val="1"/>
        </dgm:presLayoutVars>
      </dgm:prSet>
      <dgm:spPr>
        <a:noFill/>
      </dgm:spPr>
    </dgm:pt>
    <dgm:pt modelId="{E86A2E21-6CAC-4E87-B6C5-3CD92A0724BD}" type="pres">
      <dgm:prSet presAssocID="{45EACEF3-F087-4CB6-B3FA-7AC84EA2AD0D}" presName="spaceBetweenRectangles" presStyleCnt="0"/>
      <dgm:spPr/>
    </dgm:pt>
    <dgm:pt modelId="{EFE471F5-12CF-468E-A721-1C0B82CA69F0}" type="pres">
      <dgm:prSet presAssocID="{BD32E251-8E86-402F-89C1-7682741D8F00}" presName="parentLin" presStyleCnt="0"/>
      <dgm:spPr/>
    </dgm:pt>
    <dgm:pt modelId="{3A32B583-93B7-48D4-A290-17C772F35168}" type="pres">
      <dgm:prSet presAssocID="{BD32E251-8E86-402F-89C1-7682741D8F00}" presName="parentLeftMargin" presStyleLbl="node1" presStyleIdx="1" presStyleCnt="3"/>
      <dgm:spPr/>
      <dgm:t>
        <a:bodyPr/>
        <a:lstStyle/>
        <a:p>
          <a:endParaRPr lang="en-US"/>
        </a:p>
      </dgm:t>
    </dgm:pt>
    <dgm:pt modelId="{E00EEC19-81AB-4D20-A12A-0B3AAC3B9609}" type="pres">
      <dgm:prSet presAssocID="{BD32E251-8E86-402F-89C1-7682741D8F00}" presName="parentText" presStyleLbl="node1" presStyleIdx="2" presStyleCnt="3">
        <dgm:presLayoutVars>
          <dgm:chMax val="0"/>
          <dgm:bulletEnabled val="1"/>
        </dgm:presLayoutVars>
      </dgm:prSet>
      <dgm:spPr/>
      <dgm:t>
        <a:bodyPr/>
        <a:lstStyle/>
        <a:p>
          <a:endParaRPr lang="en-US"/>
        </a:p>
      </dgm:t>
    </dgm:pt>
    <dgm:pt modelId="{8C36A825-3C7D-4C56-89B6-20B49C773F5B}" type="pres">
      <dgm:prSet presAssocID="{BD32E251-8E86-402F-89C1-7682741D8F00}" presName="negativeSpace" presStyleCnt="0"/>
      <dgm:spPr/>
    </dgm:pt>
    <dgm:pt modelId="{1382ECCB-AD63-421B-8834-61CD210A17D4}" type="pres">
      <dgm:prSet presAssocID="{BD32E251-8E86-402F-89C1-7682741D8F00}" presName="childText" presStyleLbl="conFgAcc1" presStyleIdx="2" presStyleCnt="3">
        <dgm:presLayoutVars>
          <dgm:bulletEnabled val="1"/>
        </dgm:presLayoutVars>
      </dgm:prSet>
      <dgm:spPr>
        <a:noFill/>
      </dgm:spPr>
    </dgm:pt>
  </dgm:ptLst>
  <dgm:cxnLst>
    <dgm:cxn modelId="{2FDE24A5-48CD-43DF-B1F5-283FB507AF99}" type="presOf" srcId="{BD32E251-8E86-402F-89C1-7682741D8F00}" destId="{3A32B583-93B7-48D4-A290-17C772F35168}" srcOrd="0" destOrd="0" presId="urn:microsoft.com/office/officeart/2005/8/layout/list1"/>
    <dgm:cxn modelId="{60A7DC9C-6CEE-4DEB-8705-6152DD7E320B}" srcId="{ED27C07A-9966-4FB8-9E19-4F70F826CBAC}" destId="{7FA2B42D-F237-4B78-B3D6-D4D0F4B18853}" srcOrd="1" destOrd="0" parTransId="{DD7D8DBA-66DC-4786-9F6E-3E0B2914E9D4}" sibTransId="{45EACEF3-F087-4CB6-B3FA-7AC84EA2AD0D}"/>
    <dgm:cxn modelId="{73403EEC-FAF0-455A-BF31-8CBF2D7873A8}" type="presOf" srcId="{7FA2B42D-F237-4B78-B3D6-D4D0F4B18853}" destId="{5ECE0CC7-22F0-41A4-81B4-6C3D0D7225DA}" srcOrd="0" destOrd="0" presId="urn:microsoft.com/office/officeart/2005/8/layout/list1"/>
    <dgm:cxn modelId="{F475BEF3-62C7-453F-9C04-E7D1F9F15CA8}" srcId="{ED27C07A-9966-4FB8-9E19-4F70F826CBAC}" destId="{BD32E251-8E86-402F-89C1-7682741D8F00}" srcOrd="2" destOrd="0" parTransId="{8C894703-097E-4368-80D7-DB67C3BFC059}" sibTransId="{13F83086-D0F6-4F66-ADFD-37825A68A6CA}"/>
    <dgm:cxn modelId="{CFEA8003-E1DF-442C-B628-48CBB1E2839F}" srcId="{ED27C07A-9966-4FB8-9E19-4F70F826CBAC}" destId="{36C1E586-FE04-4932-9843-D2DBCB54CD88}" srcOrd="0" destOrd="0" parTransId="{E47C17EE-9E3D-4FF6-A8D2-C3250BD89432}" sibTransId="{58B70889-13C6-489E-99C1-0DBABC7B2680}"/>
    <dgm:cxn modelId="{28A71A75-CEA6-4E15-B312-122CF2B9DC51}" type="presOf" srcId="{36C1E586-FE04-4932-9843-D2DBCB54CD88}" destId="{C7434580-1D4D-4998-B765-216FC077E5B4}" srcOrd="0" destOrd="0" presId="urn:microsoft.com/office/officeart/2005/8/layout/list1"/>
    <dgm:cxn modelId="{A8F8A573-325A-44DC-A716-77742A02BCC3}" type="presOf" srcId="{ED27C07A-9966-4FB8-9E19-4F70F826CBAC}" destId="{1D41564E-10B3-4A52-9BCE-B7B4750049D0}" srcOrd="0" destOrd="0" presId="urn:microsoft.com/office/officeart/2005/8/layout/list1"/>
    <dgm:cxn modelId="{AA43F922-77BB-4E0A-A381-219C1E2B8960}" type="presOf" srcId="{7FA2B42D-F237-4B78-B3D6-D4D0F4B18853}" destId="{8DB22270-8677-499C-9E10-F423FA414F5D}" srcOrd="1" destOrd="0" presId="urn:microsoft.com/office/officeart/2005/8/layout/list1"/>
    <dgm:cxn modelId="{FE850A0A-A706-4205-8E51-B9BF13E06155}" type="presOf" srcId="{36C1E586-FE04-4932-9843-D2DBCB54CD88}" destId="{562FC6DD-021F-4C18-9023-4F74336B640E}" srcOrd="1" destOrd="0" presId="urn:microsoft.com/office/officeart/2005/8/layout/list1"/>
    <dgm:cxn modelId="{438D1E49-6ED0-4D15-9F2B-C1495C6B9040}" type="presOf" srcId="{BD32E251-8E86-402F-89C1-7682741D8F00}" destId="{E00EEC19-81AB-4D20-A12A-0B3AAC3B9609}" srcOrd="1" destOrd="0" presId="urn:microsoft.com/office/officeart/2005/8/layout/list1"/>
    <dgm:cxn modelId="{36432218-418A-4669-9126-EB27B792A9CC}" type="presParOf" srcId="{1D41564E-10B3-4A52-9BCE-B7B4750049D0}" destId="{32D32D02-A760-424E-99A1-F968DC858852}" srcOrd="0" destOrd="0" presId="urn:microsoft.com/office/officeart/2005/8/layout/list1"/>
    <dgm:cxn modelId="{5FFA505E-B299-4355-87BE-585BF7C34444}" type="presParOf" srcId="{32D32D02-A760-424E-99A1-F968DC858852}" destId="{C7434580-1D4D-4998-B765-216FC077E5B4}" srcOrd="0" destOrd="0" presId="urn:microsoft.com/office/officeart/2005/8/layout/list1"/>
    <dgm:cxn modelId="{A227E5A0-B626-481E-B0BA-BCD9391DE711}" type="presParOf" srcId="{32D32D02-A760-424E-99A1-F968DC858852}" destId="{562FC6DD-021F-4C18-9023-4F74336B640E}" srcOrd="1" destOrd="0" presId="urn:microsoft.com/office/officeart/2005/8/layout/list1"/>
    <dgm:cxn modelId="{4B9F391D-E6F1-4273-9BD3-C472DCAE7C28}" type="presParOf" srcId="{1D41564E-10B3-4A52-9BCE-B7B4750049D0}" destId="{22567084-5CEC-4BB3-8B25-44CBE48E0BC4}" srcOrd="1" destOrd="0" presId="urn:microsoft.com/office/officeart/2005/8/layout/list1"/>
    <dgm:cxn modelId="{183FE4CB-2F06-48C5-8ABB-26871FC570F9}" type="presParOf" srcId="{1D41564E-10B3-4A52-9BCE-B7B4750049D0}" destId="{427B9F54-F31D-4E3C-A6F4-CE5749BE1547}" srcOrd="2" destOrd="0" presId="urn:microsoft.com/office/officeart/2005/8/layout/list1"/>
    <dgm:cxn modelId="{C37B5F3E-B90C-455F-9317-0A547BDD43AF}" type="presParOf" srcId="{1D41564E-10B3-4A52-9BCE-B7B4750049D0}" destId="{5784CDAC-B21E-489E-AA78-119A78C7BCA3}" srcOrd="3" destOrd="0" presId="urn:microsoft.com/office/officeart/2005/8/layout/list1"/>
    <dgm:cxn modelId="{294380D1-7011-41C6-8A2F-0F544B33ABF6}" type="presParOf" srcId="{1D41564E-10B3-4A52-9BCE-B7B4750049D0}" destId="{04501295-BF32-4FDC-9138-E9091D8BD78D}" srcOrd="4" destOrd="0" presId="urn:microsoft.com/office/officeart/2005/8/layout/list1"/>
    <dgm:cxn modelId="{63ABE6EE-3270-4453-8C6D-7405C1F1C47B}" type="presParOf" srcId="{04501295-BF32-4FDC-9138-E9091D8BD78D}" destId="{5ECE0CC7-22F0-41A4-81B4-6C3D0D7225DA}" srcOrd="0" destOrd="0" presId="urn:microsoft.com/office/officeart/2005/8/layout/list1"/>
    <dgm:cxn modelId="{49242608-D46B-4637-A7CE-26C1D3F998F5}" type="presParOf" srcId="{04501295-BF32-4FDC-9138-E9091D8BD78D}" destId="{8DB22270-8677-499C-9E10-F423FA414F5D}" srcOrd="1" destOrd="0" presId="urn:microsoft.com/office/officeart/2005/8/layout/list1"/>
    <dgm:cxn modelId="{B1582957-1CCC-4B4F-853C-6D4FC8AAA100}" type="presParOf" srcId="{1D41564E-10B3-4A52-9BCE-B7B4750049D0}" destId="{A0695F05-8BE6-4622-BE8E-EBF0170E1C7D}" srcOrd="5" destOrd="0" presId="urn:microsoft.com/office/officeart/2005/8/layout/list1"/>
    <dgm:cxn modelId="{73C02579-DF9C-4FB8-9228-D71C5D5F9102}" type="presParOf" srcId="{1D41564E-10B3-4A52-9BCE-B7B4750049D0}" destId="{AC4B3E0B-784A-44A6-B963-AE3DCA126A43}" srcOrd="6" destOrd="0" presId="urn:microsoft.com/office/officeart/2005/8/layout/list1"/>
    <dgm:cxn modelId="{DB037C82-861C-4180-8743-DCD23BDE5F48}" type="presParOf" srcId="{1D41564E-10B3-4A52-9BCE-B7B4750049D0}" destId="{E86A2E21-6CAC-4E87-B6C5-3CD92A0724BD}" srcOrd="7" destOrd="0" presId="urn:microsoft.com/office/officeart/2005/8/layout/list1"/>
    <dgm:cxn modelId="{D7012F50-1FA1-4974-A949-0D437BEFBF0E}" type="presParOf" srcId="{1D41564E-10B3-4A52-9BCE-B7B4750049D0}" destId="{EFE471F5-12CF-468E-A721-1C0B82CA69F0}" srcOrd="8" destOrd="0" presId="urn:microsoft.com/office/officeart/2005/8/layout/list1"/>
    <dgm:cxn modelId="{1089FDE4-3F12-47A9-B10A-84BC4AC6E931}" type="presParOf" srcId="{EFE471F5-12CF-468E-A721-1C0B82CA69F0}" destId="{3A32B583-93B7-48D4-A290-17C772F35168}" srcOrd="0" destOrd="0" presId="urn:microsoft.com/office/officeart/2005/8/layout/list1"/>
    <dgm:cxn modelId="{8468B8D3-5BF7-4238-AE71-621A9072796D}" type="presParOf" srcId="{EFE471F5-12CF-468E-A721-1C0B82CA69F0}" destId="{E00EEC19-81AB-4D20-A12A-0B3AAC3B9609}" srcOrd="1" destOrd="0" presId="urn:microsoft.com/office/officeart/2005/8/layout/list1"/>
    <dgm:cxn modelId="{3D6B22E9-D56A-4B16-B9A8-579DC3F7FFAD}" type="presParOf" srcId="{1D41564E-10B3-4A52-9BCE-B7B4750049D0}" destId="{8C36A825-3C7D-4C56-89B6-20B49C773F5B}" srcOrd="9" destOrd="0" presId="urn:microsoft.com/office/officeart/2005/8/layout/list1"/>
    <dgm:cxn modelId="{B4D9C95D-4B67-4064-A9DB-B8DEF4DAAD88}" type="presParOf" srcId="{1D41564E-10B3-4A52-9BCE-B7B4750049D0}" destId="{1382ECCB-AD63-421B-8834-61CD210A17D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3F08DF8-9490-4333-9307-176E7EF3151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7468479-8C0C-44DF-8C8B-41FD45D50C11}">
      <dgm:prSet phldrT="[Text]"/>
      <dgm:spPr>
        <a:ln>
          <a:noFill/>
        </a:ln>
      </dgm:spPr>
      <dgm:t>
        <a:bodyPr/>
        <a:lstStyle/>
        <a:p>
          <a:r>
            <a:rPr lang="en-US" dirty="0" smtClean="0"/>
            <a:t>All stakeholders are involved in the process.</a:t>
          </a:r>
          <a:endParaRPr lang="en-US" dirty="0"/>
        </a:p>
      </dgm:t>
    </dgm:pt>
    <dgm:pt modelId="{1326D9E1-EFBE-49DB-A668-E9419AF0CED1}" type="parTrans" cxnId="{8D3988A0-A1E4-4E59-AD69-FEB3AB1E781D}">
      <dgm:prSet/>
      <dgm:spPr/>
      <dgm:t>
        <a:bodyPr/>
        <a:lstStyle/>
        <a:p>
          <a:endParaRPr lang="en-US"/>
        </a:p>
      </dgm:t>
    </dgm:pt>
    <dgm:pt modelId="{88BBFCB8-B16F-4819-8535-447213372F91}" type="sibTrans" cxnId="{8D3988A0-A1E4-4E59-AD69-FEB3AB1E781D}">
      <dgm:prSet/>
      <dgm:spPr/>
      <dgm:t>
        <a:bodyPr/>
        <a:lstStyle/>
        <a:p>
          <a:endParaRPr lang="en-US" dirty="0"/>
        </a:p>
      </dgm:t>
    </dgm:pt>
    <dgm:pt modelId="{FE08FD3F-AA54-4FA1-8D06-89C48DEA2500}">
      <dgm:prSet phldrT="[Text]"/>
      <dgm:spPr>
        <a:ln>
          <a:noFill/>
        </a:ln>
      </dgm:spPr>
      <dgm:t>
        <a:bodyPr/>
        <a:lstStyle/>
        <a:p>
          <a:r>
            <a:rPr lang="en-US" dirty="0" smtClean="0"/>
            <a:t>It leads to the design of appreciative organizations</a:t>
          </a:r>
          <a:endParaRPr lang="en-US" dirty="0"/>
        </a:p>
      </dgm:t>
    </dgm:pt>
    <dgm:pt modelId="{88D74B87-CB20-4CD3-B3DB-94F211BABE68}" type="parTrans" cxnId="{656D2262-0636-4FEF-A775-F5D5465724AD}">
      <dgm:prSet/>
      <dgm:spPr/>
      <dgm:t>
        <a:bodyPr/>
        <a:lstStyle/>
        <a:p>
          <a:endParaRPr lang="en-US"/>
        </a:p>
      </dgm:t>
    </dgm:pt>
    <dgm:pt modelId="{8E11707F-9BEB-41CC-8747-B40421291CA9}" type="sibTrans" cxnId="{656D2262-0636-4FEF-A775-F5D5465724AD}">
      <dgm:prSet/>
      <dgm:spPr/>
      <dgm:t>
        <a:bodyPr/>
        <a:lstStyle/>
        <a:p>
          <a:endParaRPr lang="en-US" dirty="0"/>
        </a:p>
      </dgm:t>
    </dgm:pt>
    <dgm:pt modelId="{BBC1DE00-1781-485E-993E-930C8F1814BE}">
      <dgm:prSet phldrT="[Text]"/>
      <dgm:spPr>
        <a:ln>
          <a:noFill/>
        </a:ln>
      </dgm:spPr>
      <dgm:t>
        <a:bodyPr/>
        <a:lstStyle/>
        <a:p>
          <a:r>
            <a:rPr lang="en-US" dirty="0" smtClean="0"/>
            <a:t>Catalyst for the transformation</a:t>
          </a:r>
          <a:endParaRPr lang="en-US" dirty="0"/>
        </a:p>
      </dgm:t>
    </dgm:pt>
    <dgm:pt modelId="{0896ABFD-265C-43E9-9FA9-84F65A35196F}" type="parTrans" cxnId="{8CCFADC5-7597-43E9-AFA9-897F7C587752}">
      <dgm:prSet/>
      <dgm:spPr/>
      <dgm:t>
        <a:bodyPr/>
        <a:lstStyle/>
        <a:p>
          <a:endParaRPr lang="en-US"/>
        </a:p>
      </dgm:t>
    </dgm:pt>
    <dgm:pt modelId="{40EBC70C-ADBD-4ECD-88F1-1BED76A17181}" type="sibTrans" cxnId="{8CCFADC5-7597-43E9-AFA9-897F7C587752}">
      <dgm:prSet/>
      <dgm:spPr/>
      <dgm:t>
        <a:bodyPr/>
        <a:lstStyle/>
        <a:p>
          <a:endParaRPr lang="en-US"/>
        </a:p>
      </dgm:t>
    </dgm:pt>
    <dgm:pt modelId="{06F20BE5-6032-46FA-A1B9-E3CAC792C6A2}" type="pres">
      <dgm:prSet presAssocID="{B3F08DF8-9490-4333-9307-176E7EF31517}" presName="outerComposite" presStyleCnt="0">
        <dgm:presLayoutVars>
          <dgm:chMax val="5"/>
          <dgm:dir/>
          <dgm:resizeHandles val="exact"/>
        </dgm:presLayoutVars>
      </dgm:prSet>
      <dgm:spPr/>
      <dgm:t>
        <a:bodyPr/>
        <a:lstStyle/>
        <a:p>
          <a:endParaRPr lang="en-US"/>
        </a:p>
      </dgm:t>
    </dgm:pt>
    <dgm:pt modelId="{59E071F9-A1AD-46ED-AB25-479C3087DCEF}" type="pres">
      <dgm:prSet presAssocID="{B3F08DF8-9490-4333-9307-176E7EF31517}" presName="dummyMaxCanvas" presStyleCnt="0">
        <dgm:presLayoutVars/>
      </dgm:prSet>
      <dgm:spPr/>
    </dgm:pt>
    <dgm:pt modelId="{5C31D9FC-583D-449A-8FA7-FCB300D02E6F}" type="pres">
      <dgm:prSet presAssocID="{B3F08DF8-9490-4333-9307-176E7EF31517}" presName="ThreeNodes_1" presStyleLbl="node1" presStyleIdx="0" presStyleCnt="3">
        <dgm:presLayoutVars>
          <dgm:bulletEnabled val="1"/>
        </dgm:presLayoutVars>
      </dgm:prSet>
      <dgm:spPr/>
      <dgm:t>
        <a:bodyPr/>
        <a:lstStyle/>
        <a:p>
          <a:endParaRPr lang="en-US"/>
        </a:p>
      </dgm:t>
    </dgm:pt>
    <dgm:pt modelId="{83D7AC1C-39D4-4B9A-A938-881155F5B97B}" type="pres">
      <dgm:prSet presAssocID="{B3F08DF8-9490-4333-9307-176E7EF31517}" presName="ThreeNodes_2" presStyleLbl="node1" presStyleIdx="1" presStyleCnt="3">
        <dgm:presLayoutVars>
          <dgm:bulletEnabled val="1"/>
        </dgm:presLayoutVars>
      </dgm:prSet>
      <dgm:spPr/>
      <dgm:t>
        <a:bodyPr/>
        <a:lstStyle/>
        <a:p>
          <a:endParaRPr lang="en-US"/>
        </a:p>
      </dgm:t>
    </dgm:pt>
    <dgm:pt modelId="{3024A78C-B100-46B0-8508-90B5BB47A9E5}" type="pres">
      <dgm:prSet presAssocID="{B3F08DF8-9490-4333-9307-176E7EF31517}" presName="ThreeNodes_3" presStyleLbl="node1" presStyleIdx="2" presStyleCnt="3">
        <dgm:presLayoutVars>
          <dgm:bulletEnabled val="1"/>
        </dgm:presLayoutVars>
      </dgm:prSet>
      <dgm:spPr/>
      <dgm:t>
        <a:bodyPr/>
        <a:lstStyle/>
        <a:p>
          <a:endParaRPr lang="en-US"/>
        </a:p>
      </dgm:t>
    </dgm:pt>
    <dgm:pt modelId="{CE6405D0-4D53-4BF3-B941-A4F672514172}" type="pres">
      <dgm:prSet presAssocID="{B3F08DF8-9490-4333-9307-176E7EF31517}" presName="ThreeConn_1-2" presStyleLbl="fgAccFollowNode1" presStyleIdx="0" presStyleCnt="2">
        <dgm:presLayoutVars>
          <dgm:bulletEnabled val="1"/>
        </dgm:presLayoutVars>
      </dgm:prSet>
      <dgm:spPr/>
      <dgm:t>
        <a:bodyPr/>
        <a:lstStyle/>
        <a:p>
          <a:endParaRPr lang="en-US"/>
        </a:p>
      </dgm:t>
    </dgm:pt>
    <dgm:pt modelId="{A3B4C87A-4EEC-4F58-84E9-F7D6E996F348}" type="pres">
      <dgm:prSet presAssocID="{B3F08DF8-9490-4333-9307-176E7EF31517}" presName="ThreeConn_2-3" presStyleLbl="fgAccFollowNode1" presStyleIdx="1" presStyleCnt="2">
        <dgm:presLayoutVars>
          <dgm:bulletEnabled val="1"/>
        </dgm:presLayoutVars>
      </dgm:prSet>
      <dgm:spPr/>
      <dgm:t>
        <a:bodyPr/>
        <a:lstStyle/>
        <a:p>
          <a:endParaRPr lang="en-US"/>
        </a:p>
      </dgm:t>
    </dgm:pt>
    <dgm:pt modelId="{ACDCD450-14BC-4877-9AE7-E52608D8FE49}" type="pres">
      <dgm:prSet presAssocID="{B3F08DF8-9490-4333-9307-176E7EF31517}" presName="ThreeNodes_1_text" presStyleLbl="node1" presStyleIdx="2" presStyleCnt="3">
        <dgm:presLayoutVars>
          <dgm:bulletEnabled val="1"/>
        </dgm:presLayoutVars>
      </dgm:prSet>
      <dgm:spPr/>
      <dgm:t>
        <a:bodyPr/>
        <a:lstStyle/>
        <a:p>
          <a:endParaRPr lang="en-US"/>
        </a:p>
      </dgm:t>
    </dgm:pt>
    <dgm:pt modelId="{03470F72-7D99-47DC-BE84-AF424A7DF1D9}" type="pres">
      <dgm:prSet presAssocID="{B3F08DF8-9490-4333-9307-176E7EF31517}" presName="ThreeNodes_2_text" presStyleLbl="node1" presStyleIdx="2" presStyleCnt="3">
        <dgm:presLayoutVars>
          <dgm:bulletEnabled val="1"/>
        </dgm:presLayoutVars>
      </dgm:prSet>
      <dgm:spPr/>
      <dgm:t>
        <a:bodyPr/>
        <a:lstStyle/>
        <a:p>
          <a:endParaRPr lang="en-US"/>
        </a:p>
      </dgm:t>
    </dgm:pt>
    <dgm:pt modelId="{43B8B136-C8F5-4C6B-BF48-A40F8094F6C2}" type="pres">
      <dgm:prSet presAssocID="{B3F08DF8-9490-4333-9307-176E7EF31517}" presName="ThreeNodes_3_text" presStyleLbl="node1" presStyleIdx="2" presStyleCnt="3">
        <dgm:presLayoutVars>
          <dgm:bulletEnabled val="1"/>
        </dgm:presLayoutVars>
      </dgm:prSet>
      <dgm:spPr/>
      <dgm:t>
        <a:bodyPr/>
        <a:lstStyle/>
        <a:p>
          <a:endParaRPr lang="en-US"/>
        </a:p>
      </dgm:t>
    </dgm:pt>
  </dgm:ptLst>
  <dgm:cxnLst>
    <dgm:cxn modelId="{656D2262-0636-4FEF-A775-F5D5465724AD}" srcId="{B3F08DF8-9490-4333-9307-176E7EF31517}" destId="{FE08FD3F-AA54-4FA1-8D06-89C48DEA2500}" srcOrd="1" destOrd="0" parTransId="{88D74B87-CB20-4CD3-B3DB-94F211BABE68}" sibTransId="{8E11707F-9BEB-41CC-8747-B40421291CA9}"/>
    <dgm:cxn modelId="{3DB36A9F-45EF-4728-B35F-D3376D44C85E}" type="presOf" srcId="{FE08FD3F-AA54-4FA1-8D06-89C48DEA2500}" destId="{03470F72-7D99-47DC-BE84-AF424A7DF1D9}" srcOrd="1" destOrd="0" presId="urn:microsoft.com/office/officeart/2005/8/layout/vProcess5"/>
    <dgm:cxn modelId="{EBCBCDC1-C192-4716-8015-98645BF4AF27}" type="presOf" srcId="{BBC1DE00-1781-485E-993E-930C8F1814BE}" destId="{43B8B136-C8F5-4C6B-BF48-A40F8094F6C2}" srcOrd="1" destOrd="0" presId="urn:microsoft.com/office/officeart/2005/8/layout/vProcess5"/>
    <dgm:cxn modelId="{0B96CC24-BB06-4E08-993C-8708272C9F6B}" type="presOf" srcId="{A7468479-8C0C-44DF-8C8B-41FD45D50C11}" destId="{5C31D9FC-583D-449A-8FA7-FCB300D02E6F}" srcOrd="0" destOrd="0" presId="urn:microsoft.com/office/officeart/2005/8/layout/vProcess5"/>
    <dgm:cxn modelId="{33DEA6D1-F767-49CB-9FEF-3A4AEA76F85D}" type="presOf" srcId="{B3F08DF8-9490-4333-9307-176E7EF31517}" destId="{06F20BE5-6032-46FA-A1B9-E3CAC792C6A2}" srcOrd="0" destOrd="0" presId="urn:microsoft.com/office/officeart/2005/8/layout/vProcess5"/>
    <dgm:cxn modelId="{C989C202-6B92-4A8C-997E-68FF4AB77697}" type="presOf" srcId="{8E11707F-9BEB-41CC-8747-B40421291CA9}" destId="{A3B4C87A-4EEC-4F58-84E9-F7D6E996F348}" srcOrd="0" destOrd="0" presId="urn:microsoft.com/office/officeart/2005/8/layout/vProcess5"/>
    <dgm:cxn modelId="{8D3988A0-A1E4-4E59-AD69-FEB3AB1E781D}" srcId="{B3F08DF8-9490-4333-9307-176E7EF31517}" destId="{A7468479-8C0C-44DF-8C8B-41FD45D50C11}" srcOrd="0" destOrd="0" parTransId="{1326D9E1-EFBE-49DB-A668-E9419AF0CED1}" sibTransId="{88BBFCB8-B16F-4819-8535-447213372F91}"/>
    <dgm:cxn modelId="{5281C1D2-E9BE-4818-A6B1-BD40C15F40B4}" type="presOf" srcId="{88BBFCB8-B16F-4819-8535-447213372F91}" destId="{CE6405D0-4D53-4BF3-B941-A4F672514172}" srcOrd="0" destOrd="0" presId="urn:microsoft.com/office/officeart/2005/8/layout/vProcess5"/>
    <dgm:cxn modelId="{6BA7463A-08A1-4EAA-8D3B-F9D67EA2CF5E}" type="presOf" srcId="{FE08FD3F-AA54-4FA1-8D06-89C48DEA2500}" destId="{83D7AC1C-39D4-4B9A-A938-881155F5B97B}" srcOrd="0" destOrd="0" presId="urn:microsoft.com/office/officeart/2005/8/layout/vProcess5"/>
    <dgm:cxn modelId="{8CCFADC5-7597-43E9-AFA9-897F7C587752}" srcId="{B3F08DF8-9490-4333-9307-176E7EF31517}" destId="{BBC1DE00-1781-485E-993E-930C8F1814BE}" srcOrd="2" destOrd="0" parTransId="{0896ABFD-265C-43E9-9FA9-84F65A35196F}" sibTransId="{40EBC70C-ADBD-4ECD-88F1-1BED76A17181}"/>
    <dgm:cxn modelId="{11DAD111-9F7F-4073-972C-6BC160E1F503}" type="presOf" srcId="{A7468479-8C0C-44DF-8C8B-41FD45D50C11}" destId="{ACDCD450-14BC-4877-9AE7-E52608D8FE49}" srcOrd="1" destOrd="0" presId="urn:microsoft.com/office/officeart/2005/8/layout/vProcess5"/>
    <dgm:cxn modelId="{31E255D7-3593-4EC0-91CC-8A8EF0C7415C}" type="presOf" srcId="{BBC1DE00-1781-485E-993E-930C8F1814BE}" destId="{3024A78C-B100-46B0-8508-90B5BB47A9E5}" srcOrd="0" destOrd="0" presId="urn:microsoft.com/office/officeart/2005/8/layout/vProcess5"/>
    <dgm:cxn modelId="{FD75BB40-40BB-4994-8E78-71425E2AA0FB}" type="presParOf" srcId="{06F20BE5-6032-46FA-A1B9-E3CAC792C6A2}" destId="{59E071F9-A1AD-46ED-AB25-479C3087DCEF}" srcOrd="0" destOrd="0" presId="urn:microsoft.com/office/officeart/2005/8/layout/vProcess5"/>
    <dgm:cxn modelId="{51494F67-01C2-4923-BAD6-2F9A5E2720A2}" type="presParOf" srcId="{06F20BE5-6032-46FA-A1B9-E3CAC792C6A2}" destId="{5C31D9FC-583D-449A-8FA7-FCB300D02E6F}" srcOrd="1" destOrd="0" presId="urn:microsoft.com/office/officeart/2005/8/layout/vProcess5"/>
    <dgm:cxn modelId="{1EBE5E58-89F1-4B9F-9561-EAE6D131F60D}" type="presParOf" srcId="{06F20BE5-6032-46FA-A1B9-E3CAC792C6A2}" destId="{83D7AC1C-39D4-4B9A-A938-881155F5B97B}" srcOrd="2" destOrd="0" presId="urn:microsoft.com/office/officeart/2005/8/layout/vProcess5"/>
    <dgm:cxn modelId="{C9022C88-5699-4AF6-9BC8-5204AC8C8D34}" type="presParOf" srcId="{06F20BE5-6032-46FA-A1B9-E3CAC792C6A2}" destId="{3024A78C-B100-46B0-8508-90B5BB47A9E5}" srcOrd="3" destOrd="0" presId="urn:microsoft.com/office/officeart/2005/8/layout/vProcess5"/>
    <dgm:cxn modelId="{51B8F3E4-035D-47A7-9E14-910ED4767F46}" type="presParOf" srcId="{06F20BE5-6032-46FA-A1B9-E3CAC792C6A2}" destId="{CE6405D0-4D53-4BF3-B941-A4F672514172}" srcOrd="4" destOrd="0" presId="urn:microsoft.com/office/officeart/2005/8/layout/vProcess5"/>
    <dgm:cxn modelId="{F86A89D6-01C9-4E46-B042-828883795EA3}" type="presParOf" srcId="{06F20BE5-6032-46FA-A1B9-E3CAC792C6A2}" destId="{A3B4C87A-4EEC-4F58-84E9-F7D6E996F348}" srcOrd="5" destOrd="0" presId="urn:microsoft.com/office/officeart/2005/8/layout/vProcess5"/>
    <dgm:cxn modelId="{ACCAEB6B-F0E9-48AF-A791-6287031854D7}" type="presParOf" srcId="{06F20BE5-6032-46FA-A1B9-E3CAC792C6A2}" destId="{ACDCD450-14BC-4877-9AE7-E52608D8FE49}" srcOrd="6" destOrd="0" presId="urn:microsoft.com/office/officeart/2005/8/layout/vProcess5"/>
    <dgm:cxn modelId="{93F1A482-DC53-41A0-9E53-228A2193C2ED}" type="presParOf" srcId="{06F20BE5-6032-46FA-A1B9-E3CAC792C6A2}" destId="{03470F72-7D99-47DC-BE84-AF424A7DF1D9}" srcOrd="7" destOrd="0" presId="urn:microsoft.com/office/officeart/2005/8/layout/vProcess5"/>
    <dgm:cxn modelId="{DA26BAB2-DEF1-43F9-93B4-BA640BF4BBCA}" type="presParOf" srcId="{06F20BE5-6032-46FA-A1B9-E3CAC792C6A2}" destId="{43B8B136-C8F5-4C6B-BF48-A40F8094F6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F3FC1A-EBCE-4285-BF4C-83CD8C2951F7}"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US"/>
        </a:p>
      </dgm:t>
    </dgm:pt>
    <dgm:pt modelId="{80BB1792-6717-4462-A21D-7FD0B6C48382}">
      <dgm:prSet phldrT="[Text]"/>
      <dgm:spPr>
        <a:ln>
          <a:noFill/>
        </a:ln>
      </dgm:spPr>
      <dgm:t>
        <a:bodyPr/>
        <a:lstStyle/>
        <a:p>
          <a:r>
            <a:rPr lang="en-US" b="1" dirty="0" smtClean="0"/>
            <a:t>Roadway Express</a:t>
          </a:r>
          <a:endParaRPr lang="en-US" dirty="0"/>
        </a:p>
      </dgm:t>
    </dgm:pt>
    <dgm:pt modelId="{AD9CE391-A01B-45DD-BBFC-0D8A56CC2DA7}" type="parTrans" cxnId="{FADA7402-8AA6-4BD7-A451-F845F47743D2}">
      <dgm:prSet/>
      <dgm:spPr/>
      <dgm:t>
        <a:bodyPr/>
        <a:lstStyle/>
        <a:p>
          <a:endParaRPr lang="en-US"/>
        </a:p>
      </dgm:t>
    </dgm:pt>
    <dgm:pt modelId="{B81AB693-8D9C-4A4F-9F1F-1D8E848185CA}" type="sibTrans" cxnId="{FADA7402-8AA6-4BD7-A451-F845F47743D2}">
      <dgm:prSet/>
      <dgm:spPr/>
      <dgm:t>
        <a:bodyPr/>
        <a:lstStyle/>
        <a:p>
          <a:endParaRPr lang="en-US"/>
        </a:p>
      </dgm:t>
    </dgm:pt>
    <dgm:pt modelId="{81CE4887-2A23-4071-B70C-0738792DE573}">
      <dgm:prSet phldrT="[Text]"/>
      <dgm:spPr>
        <a:ln>
          <a:noFill/>
        </a:ln>
      </dgm:spPr>
      <dgm:t>
        <a:bodyPr/>
        <a:lstStyle/>
        <a:p>
          <a:r>
            <a:rPr lang="en-US" b="1" dirty="0" smtClean="0"/>
            <a:t>British Airways</a:t>
          </a:r>
          <a:endParaRPr lang="en-US" dirty="0"/>
        </a:p>
      </dgm:t>
    </dgm:pt>
    <dgm:pt modelId="{1E13C16C-CA25-488B-830C-C22C3C0FCF02}" type="parTrans" cxnId="{B0063A7A-2828-4E97-BCEC-4ECA9985EF3E}">
      <dgm:prSet/>
      <dgm:spPr/>
      <dgm:t>
        <a:bodyPr/>
        <a:lstStyle/>
        <a:p>
          <a:endParaRPr lang="en-US"/>
        </a:p>
      </dgm:t>
    </dgm:pt>
    <dgm:pt modelId="{3296CFDB-D620-4564-AEC7-08B69AAFB573}" type="sibTrans" cxnId="{B0063A7A-2828-4E97-BCEC-4ECA9985EF3E}">
      <dgm:prSet/>
      <dgm:spPr/>
      <dgm:t>
        <a:bodyPr/>
        <a:lstStyle/>
        <a:p>
          <a:endParaRPr lang="en-US"/>
        </a:p>
      </dgm:t>
    </dgm:pt>
    <dgm:pt modelId="{397AA271-E079-4858-8596-3B1D41BBDA75}">
      <dgm:prSet phldrT="[Text]"/>
      <dgm:spPr>
        <a:ln>
          <a:noFill/>
        </a:ln>
      </dgm:spPr>
      <dgm:t>
        <a:bodyPr/>
        <a:lstStyle/>
        <a:p>
          <a:r>
            <a:rPr lang="en-US" b="1" dirty="0" smtClean="0"/>
            <a:t>The Imagine Chicago project</a:t>
          </a:r>
          <a:endParaRPr lang="en-US" dirty="0"/>
        </a:p>
      </dgm:t>
    </dgm:pt>
    <dgm:pt modelId="{76338ED7-8D1C-491A-B404-F60F174868CC}" type="parTrans" cxnId="{1C26A12F-D469-4786-8A71-5DAB10D8C425}">
      <dgm:prSet/>
      <dgm:spPr/>
      <dgm:t>
        <a:bodyPr/>
        <a:lstStyle/>
        <a:p>
          <a:endParaRPr lang="en-US"/>
        </a:p>
      </dgm:t>
    </dgm:pt>
    <dgm:pt modelId="{4385999C-F1D9-4358-92F4-F5D8F1FA8BC2}" type="sibTrans" cxnId="{1C26A12F-D469-4786-8A71-5DAB10D8C425}">
      <dgm:prSet/>
      <dgm:spPr/>
      <dgm:t>
        <a:bodyPr/>
        <a:lstStyle/>
        <a:p>
          <a:endParaRPr lang="en-US"/>
        </a:p>
      </dgm:t>
    </dgm:pt>
    <dgm:pt modelId="{2C6916F2-53D2-40AE-9B3A-E1B4D5703BC9}" type="pres">
      <dgm:prSet presAssocID="{06F3FC1A-EBCE-4285-BF4C-83CD8C2951F7}" presName="linear" presStyleCnt="0">
        <dgm:presLayoutVars>
          <dgm:dir/>
          <dgm:resizeHandles val="exact"/>
        </dgm:presLayoutVars>
      </dgm:prSet>
      <dgm:spPr/>
      <dgm:t>
        <a:bodyPr/>
        <a:lstStyle/>
        <a:p>
          <a:endParaRPr lang="en-US"/>
        </a:p>
      </dgm:t>
    </dgm:pt>
    <dgm:pt modelId="{345E2673-3219-4F8A-A7E1-3A3E69294980}" type="pres">
      <dgm:prSet presAssocID="{80BB1792-6717-4462-A21D-7FD0B6C48382}" presName="comp" presStyleCnt="0"/>
      <dgm:spPr/>
    </dgm:pt>
    <dgm:pt modelId="{3D3D0004-0A26-4214-A07C-81FA11DE87DC}" type="pres">
      <dgm:prSet presAssocID="{80BB1792-6717-4462-A21D-7FD0B6C48382}" presName="box" presStyleLbl="node1" presStyleIdx="0" presStyleCnt="3"/>
      <dgm:spPr/>
      <dgm:t>
        <a:bodyPr/>
        <a:lstStyle/>
        <a:p>
          <a:endParaRPr lang="en-US"/>
        </a:p>
      </dgm:t>
    </dgm:pt>
    <dgm:pt modelId="{989CD04C-C8FF-41E1-9368-DE62813318A9}" type="pres">
      <dgm:prSet presAssocID="{80BB1792-6717-4462-A21D-7FD0B6C48382}" presName="img" presStyleLbl="fgImgPlace1" presStyleIdx="0" presStyleCnt="3"/>
      <dgm:spPr>
        <a:solidFill>
          <a:schemeClr val="accent2">
            <a:tint val="50000"/>
            <a:hueOff val="0"/>
            <a:satOff val="0"/>
            <a:lumOff val="0"/>
          </a:schemeClr>
        </a:solidFill>
      </dgm:spPr>
    </dgm:pt>
    <dgm:pt modelId="{0A0A129A-10B0-4898-A51A-087FD18DFBE7}" type="pres">
      <dgm:prSet presAssocID="{80BB1792-6717-4462-A21D-7FD0B6C48382}" presName="text" presStyleLbl="node1" presStyleIdx="0" presStyleCnt="3">
        <dgm:presLayoutVars>
          <dgm:bulletEnabled val="1"/>
        </dgm:presLayoutVars>
      </dgm:prSet>
      <dgm:spPr/>
      <dgm:t>
        <a:bodyPr/>
        <a:lstStyle/>
        <a:p>
          <a:endParaRPr lang="en-US"/>
        </a:p>
      </dgm:t>
    </dgm:pt>
    <dgm:pt modelId="{A104886C-00C8-48D2-9400-4B640249443C}" type="pres">
      <dgm:prSet presAssocID="{B81AB693-8D9C-4A4F-9F1F-1D8E848185CA}" presName="spacer" presStyleCnt="0"/>
      <dgm:spPr/>
    </dgm:pt>
    <dgm:pt modelId="{23B0C0B9-2591-4438-BBC9-69555DC54B48}" type="pres">
      <dgm:prSet presAssocID="{81CE4887-2A23-4071-B70C-0738792DE573}" presName="comp" presStyleCnt="0"/>
      <dgm:spPr/>
    </dgm:pt>
    <dgm:pt modelId="{0BBDF510-3DEE-48CD-838E-36B8E3E0B7F2}" type="pres">
      <dgm:prSet presAssocID="{81CE4887-2A23-4071-B70C-0738792DE573}" presName="box" presStyleLbl="node1" presStyleIdx="1" presStyleCnt="3"/>
      <dgm:spPr/>
      <dgm:t>
        <a:bodyPr/>
        <a:lstStyle/>
        <a:p>
          <a:endParaRPr lang="en-US"/>
        </a:p>
      </dgm:t>
    </dgm:pt>
    <dgm:pt modelId="{FEDFC7B8-89DA-4B86-A917-A82AD6FC167E}" type="pres">
      <dgm:prSet presAssocID="{81CE4887-2A23-4071-B70C-0738792DE573}" presName="img" presStyleLbl="fgImgPlace1" presStyleIdx="1" presStyleCnt="3"/>
      <dgm:spPr>
        <a:solidFill>
          <a:schemeClr val="accent3">
            <a:tint val="50000"/>
            <a:hueOff val="0"/>
            <a:satOff val="0"/>
            <a:lumOff val="0"/>
          </a:schemeClr>
        </a:solidFill>
      </dgm:spPr>
    </dgm:pt>
    <dgm:pt modelId="{063ED50C-CC7E-4417-898F-F55AE22CAB42}" type="pres">
      <dgm:prSet presAssocID="{81CE4887-2A23-4071-B70C-0738792DE573}" presName="text" presStyleLbl="node1" presStyleIdx="1" presStyleCnt="3">
        <dgm:presLayoutVars>
          <dgm:bulletEnabled val="1"/>
        </dgm:presLayoutVars>
      </dgm:prSet>
      <dgm:spPr/>
      <dgm:t>
        <a:bodyPr/>
        <a:lstStyle/>
        <a:p>
          <a:endParaRPr lang="en-US"/>
        </a:p>
      </dgm:t>
    </dgm:pt>
    <dgm:pt modelId="{BB72AD16-F7E4-4568-920B-1F7E37F3BDDF}" type="pres">
      <dgm:prSet presAssocID="{3296CFDB-D620-4564-AEC7-08B69AAFB573}" presName="spacer" presStyleCnt="0"/>
      <dgm:spPr/>
    </dgm:pt>
    <dgm:pt modelId="{745D8B5C-8D5C-43AF-980E-B060E0E3365E}" type="pres">
      <dgm:prSet presAssocID="{397AA271-E079-4858-8596-3B1D41BBDA75}" presName="comp" presStyleCnt="0"/>
      <dgm:spPr/>
    </dgm:pt>
    <dgm:pt modelId="{D706E0A3-6118-4B15-8D82-534EA2D0714C}" type="pres">
      <dgm:prSet presAssocID="{397AA271-E079-4858-8596-3B1D41BBDA75}" presName="box" presStyleLbl="node1" presStyleIdx="2" presStyleCnt="3"/>
      <dgm:spPr/>
      <dgm:t>
        <a:bodyPr/>
        <a:lstStyle/>
        <a:p>
          <a:endParaRPr lang="en-US"/>
        </a:p>
      </dgm:t>
    </dgm:pt>
    <dgm:pt modelId="{89FE2805-FA57-40D3-9CA9-489A5558B0A8}" type="pres">
      <dgm:prSet presAssocID="{397AA271-E079-4858-8596-3B1D41BBDA75}" presName="img" presStyleLbl="fgImgPlace1" presStyleIdx="2" presStyleCnt="3"/>
      <dgm:spPr>
        <a:solidFill>
          <a:schemeClr val="accent4">
            <a:tint val="50000"/>
            <a:hueOff val="0"/>
            <a:satOff val="0"/>
            <a:lumOff val="0"/>
          </a:schemeClr>
        </a:solidFill>
      </dgm:spPr>
    </dgm:pt>
    <dgm:pt modelId="{D2627D28-4740-45C9-845D-B6BAFCEB735B}" type="pres">
      <dgm:prSet presAssocID="{397AA271-E079-4858-8596-3B1D41BBDA75}" presName="text" presStyleLbl="node1" presStyleIdx="2" presStyleCnt="3">
        <dgm:presLayoutVars>
          <dgm:bulletEnabled val="1"/>
        </dgm:presLayoutVars>
      </dgm:prSet>
      <dgm:spPr/>
      <dgm:t>
        <a:bodyPr/>
        <a:lstStyle/>
        <a:p>
          <a:endParaRPr lang="en-US"/>
        </a:p>
      </dgm:t>
    </dgm:pt>
  </dgm:ptLst>
  <dgm:cxnLst>
    <dgm:cxn modelId="{327384CF-595C-49A0-BA6B-5C24BADE8DBC}" type="presOf" srcId="{81CE4887-2A23-4071-B70C-0738792DE573}" destId="{063ED50C-CC7E-4417-898F-F55AE22CAB42}" srcOrd="1" destOrd="0" presId="urn:microsoft.com/office/officeart/2005/8/layout/vList4"/>
    <dgm:cxn modelId="{D4E97EFA-C2A8-4B97-920E-5AF6E664E7FB}" type="presOf" srcId="{397AA271-E079-4858-8596-3B1D41BBDA75}" destId="{D706E0A3-6118-4B15-8D82-534EA2D0714C}" srcOrd="0" destOrd="0" presId="urn:microsoft.com/office/officeart/2005/8/layout/vList4"/>
    <dgm:cxn modelId="{6F2D919B-28DC-46CC-99EF-34D8AD6FF312}" type="presOf" srcId="{81CE4887-2A23-4071-B70C-0738792DE573}" destId="{0BBDF510-3DEE-48CD-838E-36B8E3E0B7F2}" srcOrd="0" destOrd="0" presId="urn:microsoft.com/office/officeart/2005/8/layout/vList4"/>
    <dgm:cxn modelId="{FADA7402-8AA6-4BD7-A451-F845F47743D2}" srcId="{06F3FC1A-EBCE-4285-BF4C-83CD8C2951F7}" destId="{80BB1792-6717-4462-A21D-7FD0B6C48382}" srcOrd="0" destOrd="0" parTransId="{AD9CE391-A01B-45DD-BBFC-0D8A56CC2DA7}" sibTransId="{B81AB693-8D9C-4A4F-9F1F-1D8E848185CA}"/>
    <dgm:cxn modelId="{4064A325-D4B2-4015-8DAD-61E03416A38D}" type="presOf" srcId="{397AA271-E079-4858-8596-3B1D41BBDA75}" destId="{D2627D28-4740-45C9-845D-B6BAFCEB735B}" srcOrd="1" destOrd="0" presId="urn:microsoft.com/office/officeart/2005/8/layout/vList4"/>
    <dgm:cxn modelId="{6AB8F0F0-215E-4200-A565-1A3F02F9851A}" type="presOf" srcId="{80BB1792-6717-4462-A21D-7FD0B6C48382}" destId="{0A0A129A-10B0-4898-A51A-087FD18DFBE7}" srcOrd="1" destOrd="0" presId="urn:microsoft.com/office/officeart/2005/8/layout/vList4"/>
    <dgm:cxn modelId="{76CF2205-59D7-4F76-8C3A-E3E909D43404}" type="presOf" srcId="{80BB1792-6717-4462-A21D-7FD0B6C48382}" destId="{3D3D0004-0A26-4214-A07C-81FA11DE87DC}" srcOrd="0" destOrd="0" presId="urn:microsoft.com/office/officeart/2005/8/layout/vList4"/>
    <dgm:cxn modelId="{CBE102FA-C18F-4DDD-9C3D-481C5330C1FD}" type="presOf" srcId="{06F3FC1A-EBCE-4285-BF4C-83CD8C2951F7}" destId="{2C6916F2-53D2-40AE-9B3A-E1B4D5703BC9}" srcOrd="0" destOrd="0" presId="urn:microsoft.com/office/officeart/2005/8/layout/vList4"/>
    <dgm:cxn modelId="{1C26A12F-D469-4786-8A71-5DAB10D8C425}" srcId="{06F3FC1A-EBCE-4285-BF4C-83CD8C2951F7}" destId="{397AA271-E079-4858-8596-3B1D41BBDA75}" srcOrd="2" destOrd="0" parTransId="{76338ED7-8D1C-491A-B404-F60F174868CC}" sibTransId="{4385999C-F1D9-4358-92F4-F5D8F1FA8BC2}"/>
    <dgm:cxn modelId="{B0063A7A-2828-4E97-BCEC-4ECA9985EF3E}" srcId="{06F3FC1A-EBCE-4285-BF4C-83CD8C2951F7}" destId="{81CE4887-2A23-4071-B70C-0738792DE573}" srcOrd="1" destOrd="0" parTransId="{1E13C16C-CA25-488B-830C-C22C3C0FCF02}" sibTransId="{3296CFDB-D620-4564-AEC7-08B69AAFB573}"/>
    <dgm:cxn modelId="{14369BE8-CD3D-4472-84A1-2D310961DCA7}" type="presParOf" srcId="{2C6916F2-53D2-40AE-9B3A-E1B4D5703BC9}" destId="{345E2673-3219-4F8A-A7E1-3A3E69294980}" srcOrd="0" destOrd="0" presId="urn:microsoft.com/office/officeart/2005/8/layout/vList4"/>
    <dgm:cxn modelId="{B038FD70-61CA-42FC-BCFE-0FFAAF573186}" type="presParOf" srcId="{345E2673-3219-4F8A-A7E1-3A3E69294980}" destId="{3D3D0004-0A26-4214-A07C-81FA11DE87DC}" srcOrd="0" destOrd="0" presId="urn:microsoft.com/office/officeart/2005/8/layout/vList4"/>
    <dgm:cxn modelId="{BF69D37A-25FF-4075-B14A-1314DD617A3C}" type="presParOf" srcId="{345E2673-3219-4F8A-A7E1-3A3E69294980}" destId="{989CD04C-C8FF-41E1-9368-DE62813318A9}" srcOrd="1" destOrd="0" presId="urn:microsoft.com/office/officeart/2005/8/layout/vList4"/>
    <dgm:cxn modelId="{11E3E7D5-4CE1-4768-AA36-652A2339D4F5}" type="presParOf" srcId="{345E2673-3219-4F8A-A7E1-3A3E69294980}" destId="{0A0A129A-10B0-4898-A51A-087FD18DFBE7}" srcOrd="2" destOrd="0" presId="urn:microsoft.com/office/officeart/2005/8/layout/vList4"/>
    <dgm:cxn modelId="{CC1F2E3C-E6D9-453C-B57F-74121FED062F}" type="presParOf" srcId="{2C6916F2-53D2-40AE-9B3A-E1B4D5703BC9}" destId="{A104886C-00C8-48D2-9400-4B640249443C}" srcOrd="1" destOrd="0" presId="urn:microsoft.com/office/officeart/2005/8/layout/vList4"/>
    <dgm:cxn modelId="{2C1530F4-5F9C-465C-A903-518D97593E6F}" type="presParOf" srcId="{2C6916F2-53D2-40AE-9B3A-E1B4D5703BC9}" destId="{23B0C0B9-2591-4438-BBC9-69555DC54B48}" srcOrd="2" destOrd="0" presId="urn:microsoft.com/office/officeart/2005/8/layout/vList4"/>
    <dgm:cxn modelId="{40068409-983A-47C1-8E5E-F4D0F87FCF45}" type="presParOf" srcId="{23B0C0B9-2591-4438-BBC9-69555DC54B48}" destId="{0BBDF510-3DEE-48CD-838E-36B8E3E0B7F2}" srcOrd="0" destOrd="0" presId="urn:microsoft.com/office/officeart/2005/8/layout/vList4"/>
    <dgm:cxn modelId="{281652DF-C766-473F-8F21-9A52BB62E223}" type="presParOf" srcId="{23B0C0B9-2591-4438-BBC9-69555DC54B48}" destId="{FEDFC7B8-89DA-4B86-A917-A82AD6FC167E}" srcOrd="1" destOrd="0" presId="urn:microsoft.com/office/officeart/2005/8/layout/vList4"/>
    <dgm:cxn modelId="{B79840EB-5C82-45ED-8405-DDBA0E8C4D60}" type="presParOf" srcId="{23B0C0B9-2591-4438-BBC9-69555DC54B48}" destId="{063ED50C-CC7E-4417-898F-F55AE22CAB42}" srcOrd="2" destOrd="0" presId="urn:microsoft.com/office/officeart/2005/8/layout/vList4"/>
    <dgm:cxn modelId="{D8A3595A-F97D-4652-B425-B4A73869E7B0}" type="presParOf" srcId="{2C6916F2-53D2-40AE-9B3A-E1B4D5703BC9}" destId="{BB72AD16-F7E4-4568-920B-1F7E37F3BDDF}" srcOrd="3" destOrd="0" presId="urn:microsoft.com/office/officeart/2005/8/layout/vList4"/>
    <dgm:cxn modelId="{53BECE75-CDD7-4CF3-BB2D-6C749B707D24}" type="presParOf" srcId="{2C6916F2-53D2-40AE-9B3A-E1B4D5703BC9}" destId="{745D8B5C-8D5C-43AF-980E-B060E0E3365E}" srcOrd="4" destOrd="0" presId="urn:microsoft.com/office/officeart/2005/8/layout/vList4"/>
    <dgm:cxn modelId="{AE049784-66FA-4035-967D-452D602D1E81}" type="presParOf" srcId="{745D8B5C-8D5C-43AF-980E-B060E0E3365E}" destId="{D706E0A3-6118-4B15-8D82-534EA2D0714C}" srcOrd="0" destOrd="0" presId="urn:microsoft.com/office/officeart/2005/8/layout/vList4"/>
    <dgm:cxn modelId="{019CE632-D2ED-4589-8C96-4DEC3BD8E465}" type="presParOf" srcId="{745D8B5C-8D5C-43AF-980E-B060E0E3365E}" destId="{89FE2805-FA57-40D3-9CA9-489A5558B0A8}" srcOrd="1" destOrd="0" presId="urn:microsoft.com/office/officeart/2005/8/layout/vList4"/>
    <dgm:cxn modelId="{B11E8670-F4F5-454A-AD7E-97CD271B63A6}" type="presParOf" srcId="{745D8B5C-8D5C-43AF-980E-B060E0E3365E}" destId="{D2627D28-4740-45C9-845D-B6BAFCEB735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D23CE36-FE6A-453B-BE6D-ABFC997F5B1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A9D3996-DCA0-418A-ACEF-1F2E82F2DC0F}">
      <dgm:prSet phldrT="[Text]"/>
      <dgm:spPr/>
      <dgm:t>
        <a:bodyPr/>
        <a:lstStyle/>
        <a:p>
          <a:r>
            <a:rPr lang="en-US" b="1" dirty="0" smtClean="0"/>
            <a:t>Freedom to be known in relationship</a:t>
          </a:r>
          <a:endParaRPr lang="en-US" dirty="0"/>
        </a:p>
      </dgm:t>
    </dgm:pt>
    <dgm:pt modelId="{B4D6AAC5-0396-44D2-B972-63D67DC97210}" type="parTrans" cxnId="{46147A58-9970-4344-97F4-D6888C21FFE5}">
      <dgm:prSet/>
      <dgm:spPr/>
      <dgm:t>
        <a:bodyPr/>
        <a:lstStyle/>
        <a:p>
          <a:endParaRPr lang="en-US"/>
        </a:p>
      </dgm:t>
    </dgm:pt>
    <dgm:pt modelId="{3D2CCF26-6259-4BDC-959D-956025D6277A}" type="sibTrans" cxnId="{46147A58-9970-4344-97F4-D6888C21FFE5}">
      <dgm:prSet/>
      <dgm:spPr/>
      <dgm:t>
        <a:bodyPr/>
        <a:lstStyle/>
        <a:p>
          <a:endParaRPr lang="en-US"/>
        </a:p>
      </dgm:t>
    </dgm:pt>
    <dgm:pt modelId="{F19ADE80-C159-4607-8A71-7623F5C6CD8A}">
      <dgm:prSet phldrT="[Text]"/>
      <dgm:spPr/>
      <dgm:t>
        <a:bodyPr/>
        <a:lstStyle/>
        <a:p>
          <a:r>
            <a:rPr lang="en-US" b="1" dirty="0" smtClean="0"/>
            <a:t>Freedom to be heard</a:t>
          </a:r>
          <a:endParaRPr lang="en-US" dirty="0"/>
        </a:p>
      </dgm:t>
    </dgm:pt>
    <dgm:pt modelId="{114BE96F-C07C-463B-83CF-FFAD84DF5CD9}" type="parTrans" cxnId="{D4FCFE0C-CC7D-4BA7-8DCB-27C8C645B207}">
      <dgm:prSet/>
      <dgm:spPr/>
      <dgm:t>
        <a:bodyPr/>
        <a:lstStyle/>
        <a:p>
          <a:endParaRPr lang="en-US"/>
        </a:p>
      </dgm:t>
    </dgm:pt>
    <dgm:pt modelId="{E03596C6-7FA6-4FA8-8FF3-32AB7225E9EB}" type="sibTrans" cxnId="{D4FCFE0C-CC7D-4BA7-8DCB-27C8C645B207}">
      <dgm:prSet/>
      <dgm:spPr/>
      <dgm:t>
        <a:bodyPr/>
        <a:lstStyle/>
        <a:p>
          <a:endParaRPr lang="en-US"/>
        </a:p>
      </dgm:t>
    </dgm:pt>
    <dgm:pt modelId="{03944612-8595-4ED5-B6CE-D716A3290658}">
      <dgm:prSet phldrT="[Text]"/>
      <dgm:spPr/>
      <dgm:t>
        <a:bodyPr/>
        <a:lstStyle/>
        <a:p>
          <a:r>
            <a:rPr lang="en-US" b="1" dirty="0" smtClean="0"/>
            <a:t>Freedom to dream in community</a:t>
          </a:r>
          <a:endParaRPr lang="en-US" dirty="0"/>
        </a:p>
      </dgm:t>
    </dgm:pt>
    <dgm:pt modelId="{7B9B0815-65A6-4BB8-B5EB-5D18AD4DC00A}" type="parTrans" cxnId="{BB8D55B4-9CAA-4900-AB13-E81CD6F576C3}">
      <dgm:prSet/>
      <dgm:spPr/>
      <dgm:t>
        <a:bodyPr/>
        <a:lstStyle/>
        <a:p>
          <a:endParaRPr lang="en-US"/>
        </a:p>
      </dgm:t>
    </dgm:pt>
    <dgm:pt modelId="{C45CF91B-C822-4B43-BDC7-D4338B42C51C}" type="sibTrans" cxnId="{BB8D55B4-9CAA-4900-AB13-E81CD6F576C3}">
      <dgm:prSet/>
      <dgm:spPr/>
      <dgm:t>
        <a:bodyPr/>
        <a:lstStyle/>
        <a:p>
          <a:endParaRPr lang="en-US"/>
        </a:p>
      </dgm:t>
    </dgm:pt>
    <dgm:pt modelId="{DBAB3EAF-8B59-4C67-B02F-05CD6E453956}">
      <dgm:prSet phldrT="[Text]"/>
      <dgm:spPr/>
      <dgm:t>
        <a:bodyPr/>
        <a:lstStyle/>
        <a:p>
          <a:r>
            <a:rPr lang="en-US" b="1" dirty="0" smtClean="0"/>
            <a:t>Freedom to act with support</a:t>
          </a:r>
          <a:endParaRPr lang="en-US" dirty="0"/>
        </a:p>
      </dgm:t>
    </dgm:pt>
    <dgm:pt modelId="{A4641BF6-80C3-445E-9536-F70B73B65DE3}" type="parTrans" cxnId="{C5EAA0BF-41D1-49E4-9242-B1F05649524E}">
      <dgm:prSet/>
      <dgm:spPr/>
      <dgm:t>
        <a:bodyPr/>
        <a:lstStyle/>
        <a:p>
          <a:endParaRPr lang="en-US"/>
        </a:p>
      </dgm:t>
    </dgm:pt>
    <dgm:pt modelId="{587AF2CF-8A01-4145-981D-34629524BD26}" type="sibTrans" cxnId="{C5EAA0BF-41D1-49E4-9242-B1F05649524E}">
      <dgm:prSet/>
      <dgm:spPr/>
      <dgm:t>
        <a:bodyPr/>
        <a:lstStyle/>
        <a:p>
          <a:endParaRPr lang="en-US"/>
        </a:p>
      </dgm:t>
    </dgm:pt>
    <dgm:pt modelId="{5DBEE29E-108B-43F5-9970-190B40C62259}">
      <dgm:prSet phldrT="[Text]"/>
      <dgm:spPr/>
      <dgm:t>
        <a:bodyPr/>
        <a:lstStyle/>
        <a:p>
          <a:r>
            <a:rPr lang="en-US" b="1" dirty="0" smtClean="0"/>
            <a:t>Freedom to choose to contribute</a:t>
          </a:r>
          <a:endParaRPr lang="en-US" dirty="0"/>
        </a:p>
      </dgm:t>
    </dgm:pt>
    <dgm:pt modelId="{F3CC5C99-5261-49A7-A3D5-2A18953EC57C}" type="parTrans" cxnId="{4403E804-A261-4F6A-863F-FCBFB5D8F0EB}">
      <dgm:prSet/>
      <dgm:spPr/>
    </dgm:pt>
    <dgm:pt modelId="{05B9CE84-A89F-46F3-AA50-C82FEBC56A26}" type="sibTrans" cxnId="{4403E804-A261-4F6A-863F-FCBFB5D8F0EB}">
      <dgm:prSet/>
      <dgm:spPr/>
    </dgm:pt>
    <dgm:pt modelId="{61A140CA-C58F-4306-B038-84E3B6786F01}">
      <dgm:prSet phldrT="[Text]"/>
      <dgm:spPr/>
      <dgm:t>
        <a:bodyPr/>
        <a:lstStyle/>
        <a:p>
          <a:r>
            <a:rPr lang="en-US" b="1" dirty="0" smtClean="0"/>
            <a:t>Freedom to be positive</a:t>
          </a:r>
          <a:endParaRPr lang="en-US" dirty="0"/>
        </a:p>
      </dgm:t>
    </dgm:pt>
    <dgm:pt modelId="{30E6CB42-A427-45F7-B258-7B4F1CBD57B1}" type="parTrans" cxnId="{0341BF42-076E-49D6-B36C-154AD3D5C288}">
      <dgm:prSet/>
      <dgm:spPr/>
    </dgm:pt>
    <dgm:pt modelId="{98FD1D4A-B961-4349-8C81-687185AACCF8}" type="sibTrans" cxnId="{0341BF42-076E-49D6-B36C-154AD3D5C288}">
      <dgm:prSet/>
      <dgm:spPr/>
    </dgm:pt>
    <dgm:pt modelId="{2D3E0AEE-4237-4B8D-843D-6370F840D46B}" type="pres">
      <dgm:prSet presAssocID="{8D23CE36-FE6A-453B-BE6D-ABFC997F5B11}" presName="linear" presStyleCnt="0">
        <dgm:presLayoutVars>
          <dgm:animLvl val="lvl"/>
          <dgm:resizeHandles val="exact"/>
        </dgm:presLayoutVars>
      </dgm:prSet>
      <dgm:spPr/>
      <dgm:t>
        <a:bodyPr/>
        <a:lstStyle/>
        <a:p>
          <a:endParaRPr lang="en-US"/>
        </a:p>
      </dgm:t>
    </dgm:pt>
    <dgm:pt modelId="{80E179F3-A216-45F1-A6A2-A0B3EA466110}" type="pres">
      <dgm:prSet presAssocID="{1A9D3996-DCA0-418A-ACEF-1F2E82F2DC0F}" presName="parentText" presStyleLbl="node1" presStyleIdx="0" presStyleCnt="6">
        <dgm:presLayoutVars>
          <dgm:chMax val="0"/>
          <dgm:bulletEnabled val="1"/>
        </dgm:presLayoutVars>
      </dgm:prSet>
      <dgm:spPr/>
      <dgm:t>
        <a:bodyPr/>
        <a:lstStyle/>
        <a:p>
          <a:endParaRPr lang="en-US"/>
        </a:p>
      </dgm:t>
    </dgm:pt>
    <dgm:pt modelId="{56E84290-15CC-4073-9F68-30B87D785DC6}" type="pres">
      <dgm:prSet presAssocID="{3D2CCF26-6259-4BDC-959D-956025D6277A}" presName="spacer" presStyleCnt="0"/>
      <dgm:spPr/>
    </dgm:pt>
    <dgm:pt modelId="{9DD9F74B-F041-45A0-8E5C-3DAC4E5F8867}" type="pres">
      <dgm:prSet presAssocID="{F19ADE80-C159-4607-8A71-7623F5C6CD8A}" presName="parentText" presStyleLbl="node1" presStyleIdx="1" presStyleCnt="6">
        <dgm:presLayoutVars>
          <dgm:chMax val="0"/>
          <dgm:bulletEnabled val="1"/>
        </dgm:presLayoutVars>
      </dgm:prSet>
      <dgm:spPr/>
      <dgm:t>
        <a:bodyPr/>
        <a:lstStyle/>
        <a:p>
          <a:endParaRPr lang="en-US"/>
        </a:p>
      </dgm:t>
    </dgm:pt>
    <dgm:pt modelId="{59408EF0-E037-462F-B67E-9AF6C087CC11}" type="pres">
      <dgm:prSet presAssocID="{E03596C6-7FA6-4FA8-8FF3-32AB7225E9EB}" presName="spacer" presStyleCnt="0"/>
      <dgm:spPr/>
    </dgm:pt>
    <dgm:pt modelId="{E2F30A0A-3438-4BD3-848E-0AA56DC7A809}" type="pres">
      <dgm:prSet presAssocID="{03944612-8595-4ED5-B6CE-D716A3290658}" presName="parentText" presStyleLbl="node1" presStyleIdx="2" presStyleCnt="6">
        <dgm:presLayoutVars>
          <dgm:chMax val="0"/>
          <dgm:bulletEnabled val="1"/>
        </dgm:presLayoutVars>
      </dgm:prSet>
      <dgm:spPr/>
      <dgm:t>
        <a:bodyPr/>
        <a:lstStyle/>
        <a:p>
          <a:endParaRPr lang="en-US"/>
        </a:p>
      </dgm:t>
    </dgm:pt>
    <dgm:pt modelId="{701165F3-C5B5-4FF5-9AE9-145C97FEE538}" type="pres">
      <dgm:prSet presAssocID="{C45CF91B-C822-4B43-BDC7-D4338B42C51C}" presName="spacer" presStyleCnt="0"/>
      <dgm:spPr/>
    </dgm:pt>
    <dgm:pt modelId="{701DB44D-7112-450C-9DED-7B9C23CF2043}" type="pres">
      <dgm:prSet presAssocID="{5DBEE29E-108B-43F5-9970-190B40C62259}" presName="parentText" presStyleLbl="node1" presStyleIdx="3" presStyleCnt="6">
        <dgm:presLayoutVars>
          <dgm:chMax val="0"/>
          <dgm:bulletEnabled val="1"/>
        </dgm:presLayoutVars>
      </dgm:prSet>
      <dgm:spPr/>
      <dgm:t>
        <a:bodyPr/>
        <a:lstStyle/>
        <a:p>
          <a:endParaRPr lang="en-US"/>
        </a:p>
      </dgm:t>
    </dgm:pt>
    <dgm:pt modelId="{EB275012-27DC-4A1B-AF04-5F457DB47E41}" type="pres">
      <dgm:prSet presAssocID="{05B9CE84-A89F-46F3-AA50-C82FEBC56A26}" presName="spacer" presStyleCnt="0"/>
      <dgm:spPr/>
    </dgm:pt>
    <dgm:pt modelId="{E9589F48-D7C6-4839-B776-B4BB95EAB543}" type="pres">
      <dgm:prSet presAssocID="{DBAB3EAF-8B59-4C67-B02F-05CD6E453956}" presName="parentText" presStyleLbl="node1" presStyleIdx="4" presStyleCnt="6">
        <dgm:presLayoutVars>
          <dgm:chMax val="0"/>
          <dgm:bulletEnabled val="1"/>
        </dgm:presLayoutVars>
      </dgm:prSet>
      <dgm:spPr/>
      <dgm:t>
        <a:bodyPr/>
        <a:lstStyle/>
        <a:p>
          <a:endParaRPr lang="en-US"/>
        </a:p>
      </dgm:t>
    </dgm:pt>
    <dgm:pt modelId="{7ED7235E-5BD8-4A61-BF12-4B6BE27055DC}" type="pres">
      <dgm:prSet presAssocID="{587AF2CF-8A01-4145-981D-34629524BD26}" presName="spacer" presStyleCnt="0"/>
      <dgm:spPr/>
    </dgm:pt>
    <dgm:pt modelId="{DDF9D495-3473-49BA-8E98-ABFA5EC54C0B}" type="pres">
      <dgm:prSet presAssocID="{61A140CA-C58F-4306-B038-84E3B6786F01}" presName="parentText" presStyleLbl="node1" presStyleIdx="5" presStyleCnt="6">
        <dgm:presLayoutVars>
          <dgm:chMax val="0"/>
          <dgm:bulletEnabled val="1"/>
        </dgm:presLayoutVars>
      </dgm:prSet>
      <dgm:spPr/>
      <dgm:t>
        <a:bodyPr/>
        <a:lstStyle/>
        <a:p>
          <a:endParaRPr lang="en-US"/>
        </a:p>
      </dgm:t>
    </dgm:pt>
  </dgm:ptLst>
  <dgm:cxnLst>
    <dgm:cxn modelId="{356CD87B-480C-4976-B8DA-7CF4631A12DA}" type="presOf" srcId="{03944612-8595-4ED5-B6CE-D716A3290658}" destId="{E2F30A0A-3438-4BD3-848E-0AA56DC7A809}" srcOrd="0" destOrd="0" presId="urn:microsoft.com/office/officeart/2005/8/layout/vList2"/>
    <dgm:cxn modelId="{87F3EC97-399B-499E-A96C-7524953F37A4}" type="presOf" srcId="{5DBEE29E-108B-43F5-9970-190B40C62259}" destId="{701DB44D-7112-450C-9DED-7B9C23CF2043}" srcOrd="0" destOrd="0" presId="urn:microsoft.com/office/officeart/2005/8/layout/vList2"/>
    <dgm:cxn modelId="{EB18FC61-2259-4D8F-98DE-2C92D5743EA0}" type="presOf" srcId="{61A140CA-C58F-4306-B038-84E3B6786F01}" destId="{DDF9D495-3473-49BA-8E98-ABFA5EC54C0B}" srcOrd="0" destOrd="0" presId="urn:microsoft.com/office/officeart/2005/8/layout/vList2"/>
    <dgm:cxn modelId="{C5EAA0BF-41D1-49E4-9242-B1F05649524E}" srcId="{8D23CE36-FE6A-453B-BE6D-ABFC997F5B11}" destId="{DBAB3EAF-8B59-4C67-B02F-05CD6E453956}" srcOrd="4" destOrd="0" parTransId="{A4641BF6-80C3-445E-9536-F70B73B65DE3}" sibTransId="{587AF2CF-8A01-4145-981D-34629524BD26}"/>
    <dgm:cxn modelId="{0341BF42-076E-49D6-B36C-154AD3D5C288}" srcId="{8D23CE36-FE6A-453B-BE6D-ABFC997F5B11}" destId="{61A140CA-C58F-4306-B038-84E3B6786F01}" srcOrd="5" destOrd="0" parTransId="{30E6CB42-A427-45F7-B258-7B4F1CBD57B1}" sibTransId="{98FD1D4A-B961-4349-8C81-687185AACCF8}"/>
    <dgm:cxn modelId="{46147A58-9970-4344-97F4-D6888C21FFE5}" srcId="{8D23CE36-FE6A-453B-BE6D-ABFC997F5B11}" destId="{1A9D3996-DCA0-418A-ACEF-1F2E82F2DC0F}" srcOrd="0" destOrd="0" parTransId="{B4D6AAC5-0396-44D2-B972-63D67DC97210}" sibTransId="{3D2CCF26-6259-4BDC-959D-956025D6277A}"/>
    <dgm:cxn modelId="{D4FCFE0C-CC7D-4BA7-8DCB-27C8C645B207}" srcId="{8D23CE36-FE6A-453B-BE6D-ABFC997F5B11}" destId="{F19ADE80-C159-4607-8A71-7623F5C6CD8A}" srcOrd="1" destOrd="0" parTransId="{114BE96F-C07C-463B-83CF-FFAD84DF5CD9}" sibTransId="{E03596C6-7FA6-4FA8-8FF3-32AB7225E9EB}"/>
    <dgm:cxn modelId="{BB8D55B4-9CAA-4900-AB13-E81CD6F576C3}" srcId="{8D23CE36-FE6A-453B-BE6D-ABFC997F5B11}" destId="{03944612-8595-4ED5-B6CE-D716A3290658}" srcOrd="2" destOrd="0" parTransId="{7B9B0815-65A6-4BB8-B5EB-5D18AD4DC00A}" sibTransId="{C45CF91B-C822-4B43-BDC7-D4338B42C51C}"/>
    <dgm:cxn modelId="{552B153D-E5DF-4277-8655-1074CDC8B7AD}" type="presOf" srcId="{F19ADE80-C159-4607-8A71-7623F5C6CD8A}" destId="{9DD9F74B-F041-45A0-8E5C-3DAC4E5F8867}" srcOrd="0" destOrd="0" presId="urn:microsoft.com/office/officeart/2005/8/layout/vList2"/>
    <dgm:cxn modelId="{1889A9E1-F685-4EAB-9B8D-D143EDF3E87C}" type="presOf" srcId="{1A9D3996-DCA0-418A-ACEF-1F2E82F2DC0F}" destId="{80E179F3-A216-45F1-A6A2-A0B3EA466110}" srcOrd="0" destOrd="0" presId="urn:microsoft.com/office/officeart/2005/8/layout/vList2"/>
    <dgm:cxn modelId="{9EE075D0-D955-4DD7-89C1-D6823673F26F}" type="presOf" srcId="{DBAB3EAF-8B59-4C67-B02F-05CD6E453956}" destId="{E9589F48-D7C6-4839-B776-B4BB95EAB543}" srcOrd="0" destOrd="0" presId="urn:microsoft.com/office/officeart/2005/8/layout/vList2"/>
    <dgm:cxn modelId="{0D98ED5F-EF1C-4BCD-A714-F6A86767B512}" type="presOf" srcId="{8D23CE36-FE6A-453B-BE6D-ABFC997F5B11}" destId="{2D3E0AEE-4237-4B8D-843D-6370F840D46B}" srcOrd="0" destOrd="0" presId="urn:microsoft.com/office/officeart/2005/8/layout/vList2"/>
    <dgm:cxn modelId="{4403E804-A261-4F6A-863F-FCBFB5D8F0EB}" srcId="{8D23CE36-FE6A-453B-BE6D-ABFC997F5B11}" destId="{5DBEE29E-108B-43F5-9970-190B40C62259}" srcOrd="3" destOrd="0" parTransId="{F3CC5C99-5261-49A7-A3D5-2A18953EC57C}" sibTransId="{05B9CE84-A89F-46F3-AA50-C82FEBC56A26}"/>
    <dgm:cxn modelId="{53A8CE04-7B0A-468C-9858-0FC22DE45962}" type="presParOf" srcId="{2D3E0AEE-4237-4B8D-843D-6370F840D46B}" destId="{80E179F3-A216-45F1-A6A2-A0B3EA466110}" srcOrd="0" destOrd="0" presId="urn:microsoft.com/office/officeart/2005/8/layout/vList2"/>
    <dgm:cxn modelId="{17C8138D-133E-4B77-AC24-A4A7E89820C8}" type="presParOf" srcId="{2D3E0AEE-4237-4B8D-843D-6370F840D46B}" destId="{56E84290-15CC-4073-9F68-30B87D785DC6}" srcOrd="1" destOrd="0" presId="urn:microsoft.com/office/officeart/2005/8/layout/vList2"/>
    <dgm:cxn modelId="{2A4829AD-79A5-403E-8C7B-BA8798B91A11}" type="presParOf" srcId="{2D3E0AEE-4237-4B8D-843D-6370F840D46B}" destId="{9DD9F74B-F041-45A0-8E5C-3DAC4E5F8867}" srcOrd="2" destOrd="0" presId="urn:microsoft.com/office/officeart/2005/8/layout/vList2"/>
    <dgm:cxn modelId="{C673AB99-0A03-43AB-AD9D-3F321C270B17}" type="presParOf" srcId="{2D3E0AEE-4237-4B8D-843D-6370F840D46B}" destId="{59408EF0-E037-462F-B67E-9AF6C087CC11}" srcOrd="3" destOrd="0" presId="urn:microsoft.com/office/officeart/2005/8/layout/vList2"/>
    <dgm:cxn modelId="{8711A27D-D2FB-43B9-AC80-3ABA25FC4679}" type="presParOf" srcId="{2D3E0AEE-4237-4B8D-843D-6370F840D46B}" destId="{E2F30A0A-3438-4BD3-848E-0AA56DC7A809}" srcOrd="4" destOrd="0" presId="urn:microsoft.com/office/officeart/2005/8/layout/vList2"/>
    <dgm:cxn modelId="{489688C6-8295-4E53-8259-557F916CEBB1}" type="presParOf" srcId="{2D3E0AEE-4237-4B8D-843D-6370F840D46B}" destId="{701165F3-C5B5-4FF5-9AE9-145C97FEE538}" srcOrd="5" destOrd="0" presId="urn:microsoft.com/office/officeart/2005/8/layout/vList2"/>
    <dgm:cxn modelId="{BE8EA474-D082-42BB-920E-7222BE8C8988}" type="presParOf" srcId="{2D3E0AEE-4237-4B8D-843D-6370F840D46B}" destId="{701DB44D-7112-450C-9DED-7B9C23CF2043}" srcOrd="6" destOrd="0" presId="urn:microsoft.com/office/officeart/2005/8/layout/vList2"/>
    <dgm:cxn modelId="{5E84D772-3763-454B-8A1D-9E6141C6AFA7}" type="presParOf" srcId="{2D3E0AEE-4237-4B8D-843D-6370F840D46B}" destId="{EB275012-27DC-4A1B-AF04-5F457DB47E41}" srcOrd="7" destOrd="0" presId="urn:microsoft.com/office/officeart/2005/8/layout/vList2"/>
    <dgm:cxn modelId="{1ED966EA-2D60-4265-B3B2-692F6AC61A09}" type="presParOf" srcId="{2D3E0AEE-4237-4B8D-843D-6370F840D46B}" destId="{E9589F48-D7C6-4839-B776-B4BB95EAB543}" srcOrd="8" destOrd="0" presId="urn:microsoft.com/office/officeart/2005/8/layout/vList2"/>
    <dgm:cxn modelId="{D4B73875-7D71-4156-AB1B-759F6C91183F}" type="presParOf" srcId="{2D3E0AEE-4237-4B8D-843D-6370F840D46B}" destId="{7ED7235E-5BD8-4A61-BF12-4B6BE27055DC}" srcOrd="9" destOrd="0" presId="urn:microsoft.com/office/officeart/2005/8/layout/vList2"/>
    <dgm:cxn modelId="{8F94055B-6163-4C08-9E20-2BB3DD4B5E9A}" type="presParOf" srcId="{2D3E0AEE-4237-4B8D-843D-6370F840D46B}" destId="{DDF9D495-3473-49BA-8E98-ABFA5EC54C0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4D42628-4BC3-41FC-A7E2-40D333811BE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3ABEA4A-A53C-41EA-BC31-619C3F46A326}">
      <dgm:prSet phldrT="[Text]" custT="1"/>
      <dgm:spPr>
        <a:ln>
          <a:noFill/>
        </a:ln>
      </dgm:spPr>
      <dgm:t>
        <a:bodyPr/>
        <a:lstStyle/>
        <a:p>
          <a:r>
            <a:rPr lang="en-US" sz="3200" b="1" dirty="0" smtClean="0"/>
            <a:t>Audits and performance measurement systems</a:t>
          </a:r>
          <a:endParaRPr lang="en-US" sz="3200" dirty="0"/>
        </a:p>
      </dgm:t>
    </dgm:pt>
    <dgm:pt modelId="{AB85E88C-4CBB-4E6C-9ACA-75B0F5C58066}" type="parTrans" cxnId="{E516E439-A081-4468-82D1-02269AD7EA55}">
      <dgm:prSet/>
      <dgm:spPr/>
      <dgm:t>
        <a:bodyPr/>
        <a:lstStyle/>
        <a:p>
          <a:endParaRPr lang="en-US"/>
        </a:p>
      </dgm:t>
    </dgm:pt>
    <dgm:pt modelId="{D98BF2AA-2186-4528-AD03-A5BAF9B26D8F}" type="sibTrans" cxnId="{E516E439-A081-4468-82D1-02269AD7EA55}">
      <dgm:prSet/>
      <dgm:spPr/>
      <dgm:t>
        <a:bodyPr/>
        <a:lstStyle/>
        <a:p>
          <a:endParaRPr lang="en-US"/>
        </a:p>
      </dgm:t>
    </dgm:pt>
    <dgm:pt modelId="{850858FE-DA1F-4AB0-980D-3820A47F3829}">
      <dgm:prSet phldrT="[Text]" custT="1"/>
      <dgm:spPr>
        <a:ln>
          <a:noFill/>
        </a:ln>
      </dgm:spPr>
      <dgm:t>
        <a:bodyPr/>
        <a:lstStyle/>
        <a:p>
          <a:r>
            <a:rPr lang="en-US" sz="3200" b="1" dirty="0" smtClean="0"/>
            <a:t>Accountability Systems</a:t>
          </a:r>
          <a:endParaRPr lang="en-US" sz="3200" dirty="0"/>
        </a:p>
      </dgm:t>
    </dgm:pt>
    <dgm:pt modelId="{6D955BAB-1790-4943-B429-FF376E4525A4}" type="parTrans" cxnId="{0EF9ACA5-347B-47D3-8EC6-4449ED18D13D}">
      <dgm:prSet/>
      <dgm:spPr/>
      <dgm:t>
        <a:bodyPr/>
        <a:lstStyle/>
        <a:p>
          <a:endParaRPr lang="en-US"/>
        </a:p>
      </dgm:t>
    </dgm:pt>
    <dgm:pt modelId="{54324EA0-E26D-48AC-8786-3E278A68FCAE}" type="sibTrans" cxnId="{0EF9ACA5-347B-47D3-8EC6-4449ED18D13D}">
      <dgm:prSet/>
      <dgm:spPr/>
      <dgm:t>
        <a:bodyPr/>
        <a:lstStyle/>
        <a:p>
          <a:endParaRPr lang="en-US"/>
        </a:p>
      </dgm:t>
    </dgm:pt>
    <dgm:pt modelId="{A4197C49-7A5F-457A-9D1C-3DE2D0CC8474}" type="pres">
      <dgm:prSet presAssocID="{A4D42628-4BC3-41FC-A7E2-40D333811BED}" presName="linear" presStyleCnt="0">
        <dgm:presLayoutVars>
          <dgm:dir/>
          <dgm:animLvl val="lvl"/>
          <dgm:resizeHandles val="exact"/>
        </dgm:presLayoutVars>
      </dgm:prSet>
      <dgm:spPr/>
      <dgm:t>
        <a:bodyPr/>
        <a:lstStyle/>
        <a:p>
          <a:endParaRPr lang="en-US"/>
        </a:p>
      </dgm:t>
    </dgm:pt>
    <dgm:pt modelId="{F3C1E7B7-F5B4-4314-9D5B-D200DB5F0848}" type="pres">
      <dgm:prSet presAssocID="{83ABEA4A-A53C-41EA-BC31-619C3F46A326}" presName="parentLin" presStyleCnt="0"/>
      <dgm:spPr/>
    </dgm:pt>
    <dgm:pt modelId="{3F3630AD-1010-4343-9BFC-547AD7113E5D}" type="pres">
      <dgm:prSet presAssocID="{83ABEA4A-A53C-41EA-BC31-619C3F46A326}" presName="parentLeftMargin" presStyleLbl="node1" presStyleIdx="0" presStyleCnt="2"/>
      <dgm:spPr/>
      <dgm:t>
        <a:bodyPr/>
        <a:lstStyle/>
        <a:p>
          <a:endParaRPr lang="en-US"/>
        </a:p>
      </dgm:t>
    </dgm:pt>
    <dgm:pt modelId="{277B8926-9B3F-4E0B-8642-986DE0ED3724}" type="pres">
      <dgm:prSet presAssocID="{83ABEA4A-A53C-41EA-BC31-619C3F46A326}" presName="parentText" presStyleLbl="node1" presStyleIdx="0" presStyleCnt="2">
        <dgm:presLayoutVars>
          <dgm:chMax val="0"/>
          <dgm:bulletEnabled val="1"/>
        </dgm:presLayoutVars>
      </dgm:prSet>
      <dgm:spPr/>
      <dgm:t>
        <a:bodyPr/>
        <a:lstStyle/>
        <a:p>
          <a:endParaRPr lang="en-US"/>
        </a:p>
      </dgm:t>
    </dgm:pt>
    <dgm:pt modelId="{A24FD8AF-5466-458E-8450-1A4A3FA64DBC}" type="pres">
      <dgm:prSet presAssocID="{83ABEA4A-A53C-41EA-BC31-619C3F46A326}" presName="negativeSpace" presStyleCnt="0"/>
      <dgm:spPr/>
    </dgm:pt>
    <dgm:pt modelId="{98337978-897F-4C47-AB2A-F3C84F86EAD5}" type="pres">
      <dgm:prSet presAssocID="{83ABEA4A-A53C-41EA-BC31-619C3F46A326}" presName="childText" presStyleLbl="conFgAcc1" presStyleIdx="0" presStyleCnt="2">
        <dgm:presLayoutVars>
          <dgm:bulletEnabled val="1"/>
        </dgm:presLayoutVars>
      </dgm:prSet>
      <dgm:spPr>
        <a:noFill/>
      </dgm:spPr>
    </dgm:pt>
    <dgm:pt modelId="{8392B893-C430-4D76-8F64-4AA8337AA32D}" type="pres">
      <dgm:prSet presAssocID="{D98BF2AA-2186-4528-AD03-A5BAF9B26D8F}" presName="spaceBetweenRectangles" presStyleCnt="0"/>
      <dgm:spPr/>
    </dgm:pt>
    <dgm:pt modelId="{61DE48E1-DD59-4986-BC21-F8783155CB8B}" type="pres">
      <dgm:prSet presAssocID="{850858FE-DA1F-4AB0-980D-3820A47F3829}" presName="parentLin" presStyleCnt="0"/>
      <dgm:spPr/>
    </dgm:pt>
    <dgm:pt modelId="{586483B1-5941-4CB5-9640-339EE51F893C}" type="pres">
      <dgm:prSet presAssocID="{850858FE-DA1F-4AB0-980D-3820A47F3829}" presName="parentLeftMargin" presStyleLbl="node1" presStyleIdx="0" presStyleCnt="2"/>
      <dgm:spPr/>
      <dgm:t>
        <a:bodyPr/>
        <a:lstStyle/>
        <a:p>
          <a:endParaRPr lang="en-US"/>
        </a:p>
      </dgm:t>
    </dgm:pt>
    <dgm:pt modelId="{89356127-A27A-41A5-8411-A716F2A3ABCB}" type="pres">
      <dgm:prSet presAssocID="{850858FE-DA1F-4AB0-980D-3820A47F3829}" presName="parentText" presStyleLbl="node1" presStyleIdx="1" presStyleCnt="2">
        <dgm:presLayoutVars>
          <dgm:chMax val="0"/>
          <dgm:bulletEnabled val="1"/>
        </dgm:presLayoutVars>
      </dgm:prSet>
      <dgm:spPr/>
      <dgm:t>
        <a:bodyPr/>
        <a:lstStyle/>
        <a:p>
          <a:endParaRPr lang="en-US"/>
        </a:p>
      </dgm:t>
    </dgm:pt>
    <dgm:pt modelId="{CC4E9EA5-B362-4536-9130-E9FC5CC5703C}" type="pres">
      <dgm:prSet presAssocID="{850858FE-DA1F-4AB0-980D-3820A47F3829}" presName="negativeSpace" presStyleCnt="0"/>
      <dgm:spPr/>
    </dgm:pt>
    <dgm:pt modelId="{34FC33A0-80F9-42D6-8DA2-8155C4E9C45D}" type="pres">
      <dgm:prSet presAssocID="{850858FE-DA1F-4AB0-980D-3820A47F3829}" presName="childText" presStyleLbl="conFgAcc1" presStyleIdx="1" presStyleCnt="2">
        <dgm:presLayoutVars>
          <dgm:bulletEnabled val="1"/>
        </dgm:presLayoutVars>
      </dgm:prSet>
      <dgm:spPr>
        <a:noFill/>
      </dgm:spPr>
    </dgm:pt>
  </dgm:ptLst>
  <dgm:cxnLst>
    <dgm:cxn modelId="{50CD2571-15A5-43D3-A647-03AEB5D24E06}" type="presOf" srcId="{850858FE-DA1F-4AB0-980D-3820A47F3829}" destId="{586483B1-5941-4CB5-9640-339EE51F893C}" srcOrd="0" destOrd="0" presId="urn:microsoft.com/office/officeart/2005/8/layout/list1"/>
    <dgm:cxn modelId="{E516E439-A081-4468-82D1-02269AD7EA55}" srcId="{A4D42628-4BC3-41FC-A7E2-40D333811BED}" destId="{83ABEA4A-A53C-41EA-BC31-619C3F46A326}" srcOrd="0" destOrd="0" parTransId="{AB85E88C-4CBB-4E6C-9ACA-75B0F5C58066}" sibTransId="{D98BF2AA-2186-4528-AD03-A5BAF9B26D8F}"/>
    <dgm:cxn modelId="{B852C020-4CCF-4AAB-B936-E4B84C88F32D}" type="presOf" srcId="{83ABEA4A-A53C-41EA-BC31-619C3F46A326}" destId="{277B8926-9B3F-4E0B-8642-986DE0ED3724}" srcOrd="1" destOrd="0" presId="urn:microsoft.com/office/officeart/2005/8/layout/list1"/>
    <dgm:cxn modelId="{0EF9ACA5-347B-47D3-8EC6-4449ED18D13D}" srcId="{A4D42628-4BC3-41FC-A7E2-40D333811BED}" destId="{850858FE-DA1F-4AB0-980D-3820A47F3829}" srcOrd="1" destOrd="0" parTransId="{6D955BAB-1790-4943-B429-FF376E4525A4}" sibTransId="{54324EA0-E26D-48AC-8786-3E278A68FCAE}"/>
    <dgm:cxn modelId="{5DA7A425-3B70-48C7-9451-FC0E51D73FFA}" type="presOf" srcId="{83ABEA4A-A53C-41EA-BC31-619C3F46A326}" destId="{3F3630AD-1010-4343-9BFC-547AD7113E5D}" srcOrd="0" destOrd="0" presId="urn:microsoft.com/office/officeart/2005/8/layout/list1"/>
    <dgm:cxn modelId="{28752630-8907-4259-931E-019AF9A51923}" type="presOf" srcId="{850858FE-DA1F-4AB0-980D-3820A47F3829}" destId="{89356127-A27A-41A5-8411-A716F2A3ABCB}" srcOrd="1" destOrd="0" presId="urn:microsoft.com/office/officeart/2005/8/layout/list1"/>
    <dgm:cxn modelId="{12055DAE-4B9D-483F-ACF8-AE66F512D177}" type="presOf" srcId="{A4D42628-4BC3-41FC-A7E2-40D333811BED}" destId="{A4197C49-7A5F-457A-9D1C-3DE2D0CC8474}" srcOrd="0" destOrd="0" presId="urn:microsoft.com/office/officeart/2005/8/layout/list1"/>
    <dgm:cxn modelId="{36A52D34-D073-4B6B-A5A9-72BD0E2E1D81}" type="presParOf" srcId="{A4197C49-7A5F-457A-9D1C-3DE2D0CC8474}" destId="{F3C1E7B7-F5B4-4314-9D5B-D200DB5F0848}" srcOrd="0" destOrd="0" presId="urn:microsoft.com/office/officeart/2005/8/layout/list1"/>
    <dgm:cxn modelId="{520C02D8-C4BB-47E1-A2EB-39B70B742A6F}" type="presParOf" srcId="{F3C1E7B7-F5B4-4314-9D5B-D200DB5F0848}" destId="{3F3630AD-1010-4343-9BFC-547AD7113E5D}" srcOrd="0" destOrd="0" presId="urn:microsoft.com/office/officeart/2005/8/layout/list1"/>
    <dgm:cxn modelId="{E463DFCD-EA1D-4115-A087-D6CA395253AA}" type="presParOf" srcId="{F3C1E7B7-F5B4-4314-9D5B-D200DB5F0848}" destId="{277B8926-9B3F-4E0B-8642-986DE0ED3724}" srcOrd="1" destOrd="0" presId="urn:microsoft.com/office/officeart/2005/8/layout/list1"/>
    <dgm:cxn modelId="{485CAA99-5F09-41DD-AF9D-96E3E415C4FF}" type="presParOf" srcId="{A4197C49-7A5F-457A-9D1C-3DE2D0CC8474}" destId="{A24FD8AF-5466-458E-8450-1A4A3FA64DBC}" srcOrd="1" destOrd="0" presId="urn:microsoft.com/office/officeart/2005/8/layout/list1"/>
    <dgm:cxn modelId="{BA696D11-744F-4E59-A28E-7154440A866B}" type="presParOf" srcId="{A4197C49-7A5F-457A-9D1C-3DE2D0CC8474}" destId="{98337978-897F-4C47-AB2A-F3C84F86EAD5}" srcOrd="2" destOrd="0" presId="urn:microsoft.com/office/officeart/2005/8/layout/list1"/>
    <dgm:cxn modelId="{B5E16FCD-C628-4353-9281-B6792F27E0A7}" type="presParOf" srcId="{A4197C49-7A5F-457A-9D1C-3DE2D0CC8474}" destId="{8392B893-C430-4D76-8F64-4AA8337AA32D}" srcOrd="3" destOrd="0" presId="urn:microsoft.com/office/officeart/2005/8/layout/list1"/>
    <dgm:cxn modelId="{60474932-BE94-4D24-877D-466444FECD55}" type="presParOf" srcId="{A4197C49-7A5F-457A-9D1C-3DE2D0CC8474}" destId="{61DE48E1-DD59-4986-BC21-F8783155CB8B}" srcOrd="4" destOrd="0" presId="urn:microsoft.com/office/officeart/2005/8/layout/list1"/>
    <dgm:cxn modelId="{91EB9842-FC69-48ED-918C-700696446EA7}" type="presParOf" srcId="{61DE48E1-DD59-4986-BC21-F8783155CB8B}" destId="{586483B1-5941-4CB5-9640-339EE51F893C}" srcOrd="0" destOrd="0" presId="urn:microsoft.com/office/officeart/2005/8/layout/list1"/>
    <dgm:cxn modelId="{95E2B7BE-F785-4EC5-B00C-7AE2873855F5}" type="presParOf" srcId="{61DE48E1-DD59-4986-BC21-F8783155CB8B}" destId="{89356127-A27A-41A5-8411-A716F2A3ABCB}" srcOrd="1" destOrd="0" presId="urn:microsoft.com/office/officeart/2005/8/layout/list1"/>
    <dgm:cxn modelId="{3AA3F5A0-EE84-4EAC-855B-E4048DF26F0A}" type="presParOf" srcId="{A4197C49-7A5F-457A-9D1C-3DE2D0CC8474}" destId="{CC4E9EA5-B362-4536-9130-E9FC5CC5703C}" srcOrd="5" destOrd="0" presId="urn:microsoft.com/office/officeart/2005/8/layout/list1"/>
    <dgm:cxn modelId="{4B6150F6-8E28-4029-97DC-1A146612A669}" type="presParOf" srcId="{A4197C49-7A5F-457A-9D1C-3DE2D0CC8474}" destId="{34FC33A0-80F9-42D6-8DA2-8155C4E9C45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1B4E37F-ADBA-466E-B5C8-3124CF26977D}"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6A745BB8-99D5-4BAC-B4D1-2CB50E85597E}">
      <dgm:prSet phldrT="[Text]"/>
      <dgm:spPr/>
      <dgm:t>
        <a:bodyPr/>
        <a:lstStyle/>
        <a:p>
          <a:r>
            <a:rPr lang="en-US" dirty="0" smtClean="0"/>
            <a:t>Combination of traits </a:t>
          </a:r>
          <a:endParaRPr lang="en-US" dirty="0"/>
        </a:p>
      </dgm:t>
    </dgm:pt>
    <dgm:pt modelId="{2D831836-61F8-47F4-8048-6B39B26A250D}" type="parTrans" cxnId="{85098801-65FE-45D6-B0B2-AB36219364B1}">
      <dgm:prSet/>
      <dgm:spPr/>
      <dgm:t>
        <a:bodyPr/>
        <a:lstStyle/>
        <a:p>
          <a:endParaRPr lang="en-US"/>
        </a:p>
      </dgm:t>
    </dgm:pt>
    <dgm:pt modelId="{D27F1377-2D77-4F19-92B3-511F1124AF9F}" type="sibTrans" cxnId="{85098801-65FE-45D6-B0B2-AB36219364B1}">
      <dgm:prSet/>
      <dgm:spPr/>
      <dgm:t>
        <a:bodyPr/>
        <a:lstStyle/>
        <a:p>
          <a:endParaRPr lang="en-US"/>
        </a:p>
      </dgm:t>
    </dgm:pt>
    <dgm:pt modelId="{18D46A4E-F319-4FD1-A169-3C56F9EB7EC0}">
      <dgm:prSet phldrT="[Text]"/>
      <dgm:spPr/>
      <dgm:t>
        <a:bodyPr/>
        <a:lstStyle/>
        <a:p>
          <a:r>
            <a:rPr lang="en-US" dirty="0" smtClean="0"/>
            <a:t>Guiding beacon through the challenges</a:t>
          </a:r>
          <a:endParaRPr lang="en-US" dirty="0"/>
        </a:p>
      </dgm:t>
    </dgm:pt>
    <dgm:pt modelId="{8DD3F7E0-F894-4761-87DE-30FB645191AF}" type="parTrans" cxnId="{36593B65-C175-408B-8AC1-390A8F6162BF}">
      <dgm:prSet/>
      <dgm:spPr/>
      <dgm:t>
        <a:bodyPr/>
        <a:lstStyle/>
        <a:p>
          <a:endParaRPr lang="en-US"/>
        </a:p>
      </dgm:t>
    </dgm:pt>
    <dgm:pt modelId="{139197D1-B152-4182-B1A8-195ECA05F90C}" type="sibTrans" cxnId="{36593B65-C175-408B-8AC1-390A8F6162BF}">
      <dgm:prSet/>
      <dgm:spPr/>
      <dgm:t>
        <a:bodyPr/>
        <a:lstStyle/>
        <a:p>
          <a:endParaRPr lang="en-US"/>
        </a:p>
      </dgm:t>
    </dgm:pt>
    <dgm:pt modelId="{96FD8748-5705-4C06-BE63-B36ADA8FF997}">
      <dgm:prSet/>
      <dgm:spPr/>
      <dgm:t>
        <a:bodyPr/>
        <a:lstStyle/>
        <a:p>
          <a:r>
            <a:rPr lang="en-US" dirty="0" smtClean="0"/>
            <a:t>Optimistic views</a:t>
          </a:r>
          <a:endParaRPr lang="en-US" dirty="0"/>
        </a:p>
      </dgm:t>
    </dgm:pt>
    <dgm:pt modelId="{3F9C307C-0A0A-4586-82A9-0244E4B14BFF}" type="parTrans" cxnId="{977309E9-0B60-4129-9D98-CCF15E256AF0}">
      <dgm:prSet/>
      <dgm:spPr/>
      <dgm:t>
        <a:bodyPr/>
        <a:lstStyle/>
        <a:p>
          <a:endParaRPr lang="en-US"/>
        </a:p>
      </dgm:t>
    </dgm:pt>
    <dgm:pt modelId="{02D488EE-9276-484A-B015-CE6B3541E6ED}" type="sibTrans" cxnId="{977309E9-0B60-4129-9D98-CCF15E256AF0}">
      <dgm:prSet/>
      <dgm:spPr/>
      <dgm:t>
        <a:bodyPr/>
        <a:lstStyle/>
        <a:p>
          <a:endParaRPr lang="en-US"/>
        </a:p>
      </dgm:t>
    </dgm:pt>
    <dgm:pt modelId="{A4C87814-5FF4-438D-980A-502BB001C653}" type="pres">
      <dgm:prSet presAssocID="{B1B4E37F-ADBA-466E-B5C8-3124CF26977D}" presName="Name0" presStyleCnt="0">
        <dgm:presLayoutVars>
          <dgm:dir/>
          <dgm:animLvl val="lvl"/>
          <dgm:resizeHandles val="exact"/>
        </dgm:presLayoutVars>
      </dgm:prSet>
      <dgm:spPr/>
      <dgm:t>
        <a:bodyPr/>
        <a:lstStyle/>
        <a:p>
          <a:endParaRPr lang="en-US"/>
        </a:p>
      </dgm:t>
    </dgm:pt>
    <dgm:pt modelId="{AA05AB1F-D219-40AC-AA4A-65AE81034125}" type="pres">
      <dgm:prSet presAssocID="{6A745BB8-99D5-4BAC-B4D1-2CB50E85597E}" presName="linNode" presStyleCnt="0"/>
      <dgm:spPr/>
    </dgm:pt>
    <dgm:pt modelId="{B38FD2EA-EDD8-4CD8-9CCB-E28E39111E39}" type="pres">
      <dgm:prSet presAssocID="{6A745BB8-99D5-4BAC-B4D1-2CB50E85597E}" presName="parentText" presStyleLbl="node1" presStyleIdx="0" presStyleCnt="3" custScaleX="133100">
        <dgm:presLayoutVars>
          <dgm:chMax val="1"/>
          <dgm:bulletEnabled val="1"/>
        </dgm:presLayoutVars>
      </dgm:prSet>
      <dgm:spPr/>
      <dgm:t>
        <a:bodyPr/>
        <a:lstStyle/>
        <a:p>
          <a:endParaRPr lang="en-US"/>
        </a:p>
      </dgm:t>
    </dgm:pt>
    <dgm:pt modelId="{77189358-D930-4D49-93D2-5379C1D12907}" type="pres">
      <dgm:prSet presAssocID="{D27F1377-2D77-4F19-92B3-511F1124AF9F}" presName="sp" presStyleCnt="0"/>
      <dgm:spPr/>
    </dgm:pt>
    <dgm:pt modelId="{18DE4837-0317-41D9-9022-CD642625C9E4}" type="pres">
      <dgm:prSet presAssocID="{96FD8748-5705-4C06-BE63-B36ADA8FF997}" presName="linNode" presStyleCnt="0"/>
      <dgm:spPr/>
    </dgm:pt>
    <dgm:pt modelId="{D79B19A1-5DA6-4A9B-8B8A-FF42354F5F02}" type="pres">
      <dgm:prSet presAssocID="{96FD8748-5705-4C06-BE63-B36ADA8FF997}" presName="parentText" presStyleLbl="node1" presStyleIdx="1" presStyleCnt="3" custLinFactNeighborX="17591">
        <dgm:presLayoutVars>
          <dgm:chMax val="1"/>
          <dgm:bulletEnabled val="1"/>
        </dgm:presLayoutVars>
      </dgm:prSet>
      <dgm:spPr/>
      <dgm:t>
        <a:bodyPr/>
        <a:lstStyle/>
        <a:p>
          <a:endParaRPr lang="en-US"/>
        </a:p>
      </dgm:t>
    </dgm:pt>
    <dgm:pt modelId="{235A1BDB-26FD-43B0-9AF5-747830085E02}" type="pres">
      <dgm:prSet presAssocID="{02D488EE-9276-484A-B015-CE6B3541E6ED}" presName="sp" presStyleCnt="0"/>
      <dgm:spPr/>
    </dgm:pt>
    <dgm:pt modelId="{FE75D3D5-3F99-4B80-8AC8-414CA3986081}" type="pres">
      <dgm:prSet presAssocID="{18D46A4E-F319-4FD1-A169-3C56F9EB7EC0}" presName="linNode" presStyleCnt="0"/>
      <dgm:spPr/>
    </dgm:pt>
    <dgm:pt modelId="{F76C3104-F8AB-4D3B-8704-4F47C9EF0FEB}" type="pres">
      <dgm:prSet presAssocID="{18D46A4E-F319-4FD1-A169-3C56F9EB7EC0}" presName="parentText" presStyleLbl="node1" presStyleIdx="2" presStyleCnt="3" custScaleX="133100">
        <dgm:presLayoutVars>
          <dgm:chMax val="1"/>
          <dgm:bulletEnabled val="1"/>
        </dgm:presLayoutVars>
      </dgm:prSet>
      <dgm:spPr/>
      <dgm:t>
        <a:bodyPr/>
        <a:lstStyle/>
        <a:p>
          <a:endParaRPr lang="en-US"/>
        </a:p>
      </dgm:t>
    </dgm:pt>
  </dgm:ptLst>
  <dgm:cxnLst>
    <dgm:cxn modelId="{69B079A3-5B22-4AA8-8382-26B697969CCC}" type="presOf" srcId="{96FD8748-5705-4C06-BE63-B36ADA8FF997}" destId="{D79B19A1-5DA6-4A9B-8B8A-FF42354F5F02}" srcOrd="0" destOrd="0" presId="urn:microsoft.com/office/officeart/2005/8/layout/vList5"/>
    <dgm:cxn modelId="{84FACC29-98E0-4773-97DE-B64ACD9144BD}" type="presOf" srcId="{B1B4E37F-ADBA-466E-B5C8-3124CF26977D}" destId="{A4C87814-5FF4-438D-980A-502BB001C653}" srcOrd="0" destOrd="0" presId="urn:microsoft.com/office/officeart/2005/8/layout/vList5"/>
    <dgm:cxn modelId="{2B54EB14-F134-4987-8FDF-C6B3F9795935}" type="presOf" srcId="{6A745BB8-99D5-4BAC-B4D1-2CB50E85597E}" destId="{B38FD2EA-EDD8-4CD8-9CCB-E28E39111E39}" srcOrd="0" destOrd="0" presId="urn:microsoft.com/office/officeart/2005/8/layout/vList5"/>
    <dgm:cxn modelId="{977309E9-0B60-4129-9D98-CCF15E256AF0}" srcId="{B1B4E37F-ADBA-466E-B5C8-3124CF26977D}" destId="{96FD8748-5705-4C06-BE63-B36ADA8FF997}" srcOrd="1" destOrd="0" parTransId="{3F9C307C-0A0A-4586-82A9-0244E4B14BFF}" sibTransId="{02D488EE-9276-484A-B015-CE6B3541E6ED}"/>
    <dgm:cxn modelId="{85098801-65FE-45D6-B0B2-AB36219364B1}" srcId="{B1B4E37F-ADBA-466E-B5C8-3124CF26977D}" destId="{6A745BB8-99D5-4BAC-B4D1-2CB50E85597E}" srcOrd="0" destOrd="0" parTransId="{2D831836-61F8-47F4-8048-6B39B26A250D}" sibTransId="{D27F1377-2D77-4F19-92B3-511F1124AF9F}"/>
    <dgm:cxn modelId="{36593B65-C175-408B-8AC1-390A8F6162BF}" srcId="{B1B4E37F-ADBA-466E-B5C8-3124CF26977D}" destId="{18D46A4E-F319-4FD1-A169-3C56F9EB7EC0}" srcOrd="2" destOrd="0" parTransId="{8DD3F7E0-F894-4761-87DE-30FB645191AF}" sibTransId="{139197D1-B152-4182-B1A8-195ECA05F90C}"/>
    <dgm:cxn modelId="{18F6F1CB-F27B-4AB9-AC87-D19A5AB810B4}" type="presOf" srcId="{18D46A4E-F319-4FD1-A169-3C56F9EB7EC0}" destId="{F76C3104-F8AB-4D3B-8704-4F47C9EF0FEB}" srcOrd="0" destOrd="0" presId="urn:microsoft.com/office/officeart/2005/8/layout/vList5"/>
    <dgm:cxn modelId="{82972300-93C0-4202-AF9E-91FE966F27E3}" type="presParOf" srcId="{A4C87814-5FF4-438D-980A-502BB001C653}" destId="{AA05AB1F-D219-40AC-AA4A-65AE81034125}" srcOrd="0" destOrd="0" presId="urn:microsoft.com/office/officeart/2005/8/layout/vList5"/>
    <dgm:cxn modelId="{AA5B2345-8F40-4016-83EB-39BE66A03EC8}" type="presParOf" srcId="{AA05AB1F-D219-40AC-AA4A-65AE81034125}" destId="{B38FD2EA-EDD8-4CD8-9CCB-E28E39111E39}" srcOrd="0" destOrd="0" presId="urn:microsoft.com/office/officeart/2005/8/layout/vList5"/>
    <dgm:cxn modelId="{4095078F-0F0F-4370-B0E4-D3C4E1C42E28}" type="presParOf" srcId="{A4C87814-5FF4-438D-980A-502BB001C653}" destId="{77189358-D930-4D49-93D2-5379C1D12907}" srcOrd="1" destOrd="0" presId="urn:microsoft.com/office/officeart/2005/8/layout/vList5"/>
    <dgm:cxn modelId="{837FB594-A2CE-4DBF-BF6E-4FDE27CC9D57}" type="presParOf" srcId="{A4C87814-5FF4-438D-980A-502BB001C653}" destId="{18DE4837-0317-41D9-9022-CD642625C9E4}" srcOrd="2" destOrd="0" presId="urn:microsoft.com/office/officeart/2005/8/layout/vList5"/>
    <dgm:cxn modelId="{844A941D-0706-4BCF-ACDE-4031B03DA699}" type="presParOf" srcId="{18DE4837-0317-41D9-9022-CD642625C9E4}" destId="{D79B19A1-5DA6-4A9B-8B8A-FF42354F5F02}" srcOrd="0" destOrd="0" presId="urn:microsoft.com/office/officeart/2005/8/layout/vList5"/>
    <dgm:cxn modelId="{C926F4B5-7C62-4E68-8B73-8F75A427EB04}" type="presParOf" srcId="{A4C87814-5FF4-438D-980A-502BB001C653}" destId="{235A1BDB-26FD-43B0-9AF5-747830085E02}" srcOrd="3" destOrd="0" presId="urn:microsoft.com/office/officeart/2005/8/layout/vList5"/>
    <dgm:cxn modelId="{7D6784EA-1652-423C-B9A4-7FCD63AF255A}" type="presParOf" srcId="{A4C87814-5FF4-438D-980A-502BB001C653}" destId="{FE75D3D5-3F99-4B80-8AC8-414CA3986081}" srcOrd="4" destOrd="0" presId="urn:microsoft.com/office/officeart/2005/8/layout/vList5"/>
    <dgm:cxn modelId="{59013F57-181F-4575-89D2-C71B62D03835}" type="presParOf" srcId="{FE75D3D5-3F99-4B80-8AC8-414CA3986081}" destId="{F76C3104-F8AB-4D3B-8704-4F47C9EF0FE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3E60AEA-D672-4404-82D8-DE640872700F}"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54AFD93B-062C-4833-9E8D-2E3AA0EC5A24}">
      <dgm:prSet phldrT="[Text]" custT="1"/>
      <dgm:spPr>
        <a:ln>
          <a:noFill/>
        </a:ln>
      </dgm:spPr>
      <dgm:t>
        <a:bodyPr/>
        <a:lstStyle/>
        <a:p>
          <a:r>
            <a:rPr lang="en-US" sz="2400" dirty="0" smtClean="0"/>
            <a:t>Develop a more Positive world view</a:t>
          </a:r>
          <a:endParaRPr lang="en-US" sz="2400" dirty="0"/>
        </a:p>
      </dgm:t>
    </dgm:pt>
    <dgm:pt modelId="{3EFFC520-F594-4134-8621-545274131BBF}" type="parTrans" cxnId="{44BCD49B-243E-46D6-855F-F871A85FC1F7}">
      <dgm:prSet/>
      <dgm:spPr/>
      <dgm:t>
        <a:bodyPr/>
        <a:lstStyle/>
        <a:p>
          <a:endParaRPr lang="en-US"/>
        </a:p>
      </dgm:t>
    </dgm:pt>
    <dgm:pt modelId="{C91CF301-9F2A-466F-A09F-27E307BFC584}" type="sibTrans" cxnId="{44BCD49B-243E-46D6-855F-F871A85FC1F7}">
      <dgm:prSet/>
      <dgm:spPr/>
      <dgm:t>
        <a:bodyPr/>
        <a:lstStyle/>
        <a:p>
          <a:endParaRPr lang="en-US"/>
        </a:p>
      </dgm:t>
    </dgm:pt>
    <dgm:pt modelId="{41406D38-B20B-49C9-B9E8-C01076D61B99}">
      <dgm:prSet phldrT="[Text]" custT="1"/>
      <dgm:spPr>
        <a:ln>
          <a:noFill/>
        </a:ln>
      </dgm:spPr>
      <dgm:t>
        <a:bodyPr/>
        <a:lstStyle/>
        <a:p>
          <a:r>
            <a:rPr lang="en-US" sz="2400" dirty="0" smtClean="0"/>
            <a:t>Maintain a Focused sense of purpose</a:t>
          </a:r>
          <a:endParaRPr lang="en-US" sz="2400" dirty="0"/>
        </a:p>
      </dgm:t>
    </dgm:pt>
    <dgm:pt modelId="{13E7B85F-E4CB-42FB-B7D5-E86FF24B95AF}" type="parTrans" cxnId="{F2A28543-4C99-47B2-A362-FF863681711D}">
      <dgm:prSet/>
      <dgm:spPr/>
      <dgm:t>
        <a:bodyPr/>
        <a:lstStyle/>
        <a:p>
          <a:endParaRPr lang="en-US"/>
        </a:p>
      </dgm:t>
    </dgm:pt>
    <dgm:pt modelId="{98C28654-D1CE-46CE-BC2B-7174636734A5}" type="sibTrans" cxnId="{F2A28543-4C99-47B2-A362-FF863681711D}">
      <dgm:prSet/>
      <dgm:spPr/>
      <dgm:t>
        <a:bodyPr/>
        <a:lstStyle/>
        <a:p>
          <a:endParaRPr lang="en-US"/>
        </a:p>
      </dgm:t>
    </dgm:pt>
    <dgm:pt modelId="{1D843486-A2F8-45E8-A96A-1AF14BA1E71D}">
      <dgm:prSet phldrT="[Text]" custT="1"/>
      <dgm:spPr>
        <a:ln>
          <a:noFill/>
        </a:ln>
      </dgm:spPr>
      <dgm:t>
        <a:bodyPr/>
        <a:lstStyle/>
        <a:p>
          <a:r>
            <a:rPr lang="en-US" sz="2400" dirty="0" smtClean="0"/>
            <a:t>Flexible thinking to explore multiple approaches</a:t>
          </a:r>
          <a:endParaRPr lang="en-US" sz="2400" dirty="0"/>
        </a:p>
      </dgm:t>
    </dgm:pt>
    <dgm:pt modelId="{33414320-93AE-4B39-84A1-405F0A077A9E}" type="parTrans" cxnId="{305C7282-E3A3-43BC-BC25-11137A4CD257}">
      <dgm:prSet/>
      <dgm:spPr/>
      <dgm:t>
        <a:bodyPr/>
        <a:lstStyle/>
        <a:p>
          <a:endParaRPr lang="en-US"/>
        </a:p>
      </dgm:t>
    </dgm:pt>
    <dgm:pt modelId="{249A6F19-6CE3-48BA-B05D-49DBC6442B0C}" type="sibTrans" cxnId="{305C7282-E3A3-43BC-BC25-11137A4CD257}">
      <dgm:prSet/>
      <dgm:spPr/>
      <dgm:t>
        <a:bodyPr/>
        <a:lstStyle/>
        <a:p>
          <a:endParaRPr lang="en-US"/>
        </a:p>
      </dgm:t>
    </dgm:pt>
    <dgm:pt modelId="{5D05A8B1-999F-4BFB-9985-AD05D6AAF284}">
      <dgm:prSet phldrT="[Text]" custT="1"/>
      <dgm:spPr>
        <a:ln>
          <a:noFill/>
        </a:ln>
      </dgm:spPr>
      <dgm:t>
        <a:bodyPr/>
        <a:lstStyle/>
        <a:p>
          <a:r>
            <a:rPr lang="en-US" sz="2400" dirty="0" smtClean="0"/>
            <a:t>Organized, structured approaches</a:t>
          </a:r>
          <a:endParaRPr lang="en-US" sz="2400" dirty="0"/>
        </a:p>
      </dgm:t>
    </dgm:pt>
    <dgm:pt modelId="{A9D26EE4-E782-44F5-9FB7-5DC6BCCE3FF2}" type="parTrans" cxnId="{1A30BD24-4734-497B-A380-C526C78DD6E7}">
      <dgm:prSet/>
      <dgm:spPr/>
      <dgm:t>
        <a:bodyPr/>
        <a:lstStyle/>
        <a:p>
          <a:endParaRPr lang="en-US"/>
        </a:p>
      </dgm:t>
    </dgm:pt>
    <dgm:pt modelId="{43E09276-A5AA-4230-B98D-F6C53CCB6C6D}" type="sibTrans" cxnId="{1A30BD24-4734-497B-A380-C526C78DD6E7}">
      <dgm:prSet/>
      <dgm:spPr/>
      <dgm:t>
        <a:bodyPr/>
        <a:lstStyle/>
        <a:p>
          <a:endParaRPr lang="en-US"/>
        </a:p>
      </dgm:t>
    </dgm:pt>
    <dgm:pt modelId="{8A3ED4DB-A277-4C22-B4DF-E88B399DEA59}">
      <dgm:prSet phldrT="[Text]" custT="1"/>
      <dgm:spPr>
        <a:ln>
          <a:noFill/>
        </a:ln>
      </dgm:spPr>
      <dgm:t>
        <a:bodyPr/>
        <a:lstStyle/>
        <a:p>
          <a:r>
            <a:rPr lang="en-US" sz="2400" dirty="0" smtClean="0"/>
            <a:t>Experiment proactively with new approaches and solutions</a:t>
          </a:r>
          <a:endParaRPr lang="en-US" sz="2400" dirty="0"/>
        </a:p>
      </dgm:t>
    </dgm:pt>
    <dgm:pt modelId="{4847279C-0993-4F10-8762-3B4EF8673ED1}" type="parTrans" cxnId="{7F0A0E63-A2A2-4D90-BF5A-2A3CFFD35D39}">
      <dgm:prSet/>
      <dgm:spPr/>
      <dgm:t>
        <a:bodyPr/>
        <a:lstStyle/>
        <a:p>
          <a:endParaRPr lang="en-US"/>
        </a:p>
      </dgm:t>
    </dgm:pt>
    <dgm:pt modelId="{9BA8B9A7-FFC3-43A8-A807-C8F79C28E358}" type="sibTrans" cxnId="{7F0A0E63-A2A2-4D90-BF5A-2A3CFFD35D39}">
      <dgm:prSet/>
      <dgm:spPr/>
      <dgm:t>
        <a:bodyPr/>
        <a:lstStyle/>
        <a:p>
          <a:endParaRPr lang="en-US"/>
        </a:p>
      </dgm:t>
    </dgm:pt>
    <dgm:pt modelId="{B21D32AA-F88D-4B66-AA54-D7443D546366}" type="pres">
      <dgm:prSet presAssocID="{63E60AEA-D672-4404-82D8-DE640872700F}" presName="Name0" presStyleCnt="0">
        <dgm:presLayoutVars>
          <dgm:dir/>
          <dgm:animLvl val="lvl"/>
          <dgm:resizeHandles val="exact"/>
        </dgm:presLayoutVars>
      </dgm:prSet>
      <dgm:spPr/>
      <dgm:t>
        <a:bodyPr/>
        <a:lstStyle/>
        <a:p>
          <a:endParaRPr lang="en-US"/>
        </a:p>
      </dgm:t>
    </dgm:pt>
    <dgm:pt modelId="{195CB724-6C07-42DA-9144-B543DEDB3581}" type="pres">
      <dgm:prSet presAssocID="{8A3ED4DB-A277-4C22-B4DF-E88B399DEA59}" presName="boxAndChildren" presStyleCnt="0"/>
      <dgm:spPr/>
    </dgm:pt>
    <dgm:pt modelId="{3397F78D-22F1-40D5-8CC5-D330EF610A50}" type="pres">
      <dgm:prSet presAssocID="{8A3ED4DB-A277-4C22-B4DF-E88B399DEA59}" presName="parentTextBox" presStyleLbl="node1" presStyleIdx="0" presStyleCnt="5"/>
      <dgm:spPr/>
      <dgm:t>
        <a:bodyPr/>
        <a:lstStyle/>
        <a:p>
          <a:endParaRPr lang="en-US"/>
        </a:p>
      </dgm:t>
    </dgm:pt>
    <dgm:pt modelId="{5FE1EDF7-5830-4924-BCE0-6B832B2995BF}" type="pres">
      <dgm:prSet presAssocID="{43E09276-A5AA-4230-B98D-F6C53CCB6C6D}" presName="sp" presStyleCnt="0"/>
      <dgm:spPr/>
    </dgm:pt>
    <dgm:pt modelId="{8C23C4B5-91AF-4540-AA66-D6C451B7959C}" type="pres">
      <dgm:prSet presAssocID="{5D05A8B1-999F-4BFB-9985-AD05D6AAF284}" presName="arrowAndChildren" presStyleCnt="0"/>
      <dgm:spPr/>
    </dgm:pt>
    <dgm:pt modelId="{D6BB267F-BB26-4D91-93CC-CACDB8A172A4}" type="pres">
      <dgm:prSet presAssocID="{5D05A8B1-999F-4BFB-9985-AD05D6AAF284}" presName="parentTextArrow" presStyleLbl="node1" presStyleIdx="1" presStyleCnt="5"/>
      <dgm:spPr/>
      <dgm:t>
        <a:bodyPr/>
        <a:lstStyle/>
        <a:p>
          <a:endParaRPr lang="en-US"/>
        </a:p>
      </dgm:t>
    </dgm:pt>
    <dgm:pt modelId="{E90D9586-D8D8-47E2-BE9D-8A478224A6FD}" type="pres">
      <dgm:prSet presAssocID="{249A6F19-6CE3-48BA-B05D-49DBC6442B0C}" presName="sp" presStyleCnt="0"/>
      <dgm:spPr/>
    </dgm:pt>
    <dgm:pt modelId="{C20E26B0-965B-4FF5-9EC6-0B3E4CC458EE}" type="pres">
      <dgm:prSet presAssocID="{1D843486-A2F8-45E8-A96A-1AF14BA1E71D}" presName="arrowAndChildren" presStyleCnt="0"/>
      <dgm:spPr/>
    </dgm:pt>
    <dgm:pt modelId="{B170C261-B3D0-447E-8864-25F00FFC8532}" type="pres">
      <dgm:prSet presAssocID="{1D843486-A2F8-45E8-A96A-1AF14BA1E71D}" presName="parentTextArrow" presStyleLbl="node1" presStyleIdx="2" presStyleCnt="5"/>
      <dgm:spPr/>
      <dgm:t>
        <a:bodyPr/>
        <a:lstStyle/>
        <a:p>
          <a:endParaRPr lang="en-US"/>
        </a:p>
      </dgm:t>
    </dgm:pt>
    <dgm:pt modelId="{F6F0DF4F-A94B-40E5-ACFB-F49CE883E486}" type="pres">
      <dgm:prSet presAssocID="{98C28654-D1CE-46CE-BC2B-7174636734A5}" presName="sp" presStyleCnt="0"/>
      <dgm:spPr/>
    </dgm:pt>
    <dgm:pt modelId="{52C80594-9071-4AD2-85F3-04BA6C1D3892}" type="pres">
      <dgm:prSet presAssocID="{41406D38-B20B-49C9-B9E8-C01076D61B99}" presName="arrowAndChildren" presStyleCnt="0"/>
      <dgm:spPr/>
    </dgm:pt>
    <dgm:pt modelId="{270CE774-628E-4B40-84BD-4F958CB9FE4F}" type="pres">
      <dgm:prSet presAssocID="{41406D38-B20B-49C9-B9E8-C01076D61B99}" presName="parentTextArrow" presStyleLbl="node1" presStyleIdx="3" presStyleCnt="5"/>
      <dgm:spPr/>
      <dgm:t>
        <a:bodyPr/>
        <a:lstStyle/>
        <a:p>
          <a:endParaRPr lang="en-US"/>
        </a:p>
      </dgm:t>
    </dgm:pt>
    <dgm:pt modelId="{706E2989-38E9-44D1-9B00-3EA5B15268F7}" type="pres">
      <dgm:prSet presAssocID="{C91CF301-9F2A-466F-A09F-27E307BFC584}" presName="sp" presStyleCnt="0"/>
      <dgm:spPr/>
    </dgm:pt>
    <dgm:pt modelId="{EA9E911E-1010-4B36-8597-435024E638FB}" type="pres">
      <dgm:prSet presAssocID="{54AFD93B-062C-4833-9E8D-2E3AA0EC5A24}" presName="arrowAndChildren" presStyleCnt="0"/>
      <dgm:spPr/>
    </dgm:pt>
    <dgm:pt modelId="{4915BCDD-9DF2-4908-9C11-CF97B5446B19}" type="pres">
      <dgm:prSet presAssocID="{54AFD93B-062C-4833-9E8D-2E3AA0EC5A24}" presName="parentTextArrow" presStyleLbl="node1" presStyleIdx="4" presStyleCnt="5"/>
      <dgm:spPr/>
      <dgm:t>
        <a:bodyPr/>
        <a:lstStyle/>
        <a:p>
          <a:endParaRPr lang="en-US"/>
        </a:p>
      </dgm:t>
    </dgm:pt>
  </dgm:ptLst>
  <dgm:cxnLst>
    <dgm:cxn modelId="{3328E28F-12A5-4A6C-8EBF-F7AB1D0EC44A}" type="presOf" srcId="{1D843486-A2F8-45E8-A96A-1AF14BA1E71D}" destId="{B170C261-B3D0-447E-8864-25F00FFC8532}" srcOrd="0" destOrd="0" presId="urn:microsoft.com/office/officeart/2005/8/layout/process4"/>
    <dgm:cxn modelId="{E2096B0F-AFBF-49C9-83DF-10593C264ADF}" type="presOf" srcId="{8A3ED4DB-A277-4C22-B4DF-E88B399DEA59}" destId="{3397F78D-22F1-40D5-8CC5-D330EF610A50}" srcOrd="0" destOrd="0" presId="urn:microsoft.com/office/officeart/2005/8/layout/process4"/>
    <dgm:cxn modelId="{305C7282-E3A3-43BC-BC25-11137A4CD257}" srcId="{63E60AEA-D672-4404-82D8-DE640872700F}" destId="{1D843486-A2F8-45E8-A96A-1AF14BA1E71D}" srcOrd="2" destOrd="0" parTransId="{33414320-93AE-4B39-84A1-405F0A077A9E}" sibTransId="{249A6F19-6CE3-48BA-B05D-49DBC6442B0C}"/>
    <dgm:cxn modelId="{62662B85-B8F9-415E-A439-6BF77965A40B}" type="presOf" srcId="{63E60AEA-D672-4404-82D8-DE640872700F}" destId="{B21D32AA-F88D-4B66-AA54-D7443D546366}" srcOrd="0" destOrd="0" presId="urn:microsoft.com/office/officeart/2005/8/layout/process4"/>
    <dgm:cxn modelId="{FE96824C-A8D4-4109-85B9-BD5B1A25BC90}" type="presOf" srcId="{54AFD93B-062C-4833-9E8D-2E3AA0EC5A24}" destId="{4915BCDD-9DF2-4908-9C11-CF97B5446B19}" srcOrd="0" destOrd="0" presId="urn:microsoft.com/office/officeart/2005/8/layout/process4"/>
    <dgm:cxn modelId="{F2A28543-4C99-47B2-A362-FF863681711D}" srcId="{63E60AEA-D672-4404-82D8-DE640872700F}" destId="{41406D38-B20B-49C9-B9E8-C01076D61B99}" srcOrd="1" destOrd="0" parTransId="{13E7B85F-E4CB-42FB-B7D5-E86FF24B95AF}" sibTransId="{98C28654-D1CE-46CE-BC2B-7174636734A5}"/>
    <dgm:cxn modelId="{44BCD49B-243E-46D6-855F-F871A85FC1F7}" srcId="{63E60AEA-D672-4404-82D8-DE640872700F}" destId="{54AFD93B-062C-4833-9E8D-2E3AA0EC5A24}" srcOrd="0" destOrd="0" parTransId="{3EFFC520-F594-4134-8621-545274131BBF}" sibTransId="{C91CF301-9F2A-466F-A09F-27E307BFC584}"/>
    <dgm:cxn modelId="{1A30BD24-4734-497B-A380-C526C78DD6E7}" srcId="{63E60AEA-D672-4404-82D8-DE640872700F}" destId="{5D05A8B1-999F-4BFB-9985-AD05D6AAF284}" srcOrd="3" destOrd="0" parTransId="{A9D26EE4-E782-44F5-9FB7-5DC6BCCE3FF2}" sibTransId="{43E09276-A5AA-4230-B98D-F6C53CCB6C6D}"/>
    <dgm:cxn modelId="{241260B6-70AD-4B5F-8934-530909021E1C}" type="presOf" srcId="{5D05A8B1-999F-4BFB-9985-AD05D6AAF284}" destId="{D6BB267F-BB26-4D91-93CC-CACDB8A172A4}" srcOrd="0" destOrd="0" presId="urn:microsoft.com/office/officeart/2005/8/layout/process4"/>
    <dgm:cxn modelId="{8D7A9876-1176-4D21-AA8A-104A0AFE8062}" type="presOf" srcId="{41406D38-B20B-49C9-B9E8-C01076D61B99}" destId="{270CE774-628E-4B40-84BD-4F958CB9FE4F}" srcOrd="0" destOrd="0" presId="urn:microsoft.com/office/officeart/2005/8/layout/process4"/>
    <dgm:cxn modelId="{7F0A0E63-A2A2-4D90-BF5A-2A3CFFD35D39}" srcId="{63E60AEA-D672-4404-82D8-DE640872700F}" destId="{8A3ED4DB-A277-4C22-B4DF-E88B399DEA59}" srcOrd="4" destOrd="0" parTransId="{4847279C-0993-4F10-8762-3B4EF8673ED1}" sibTransId="{9BA8B9A7-FFC3-43A8-A807-C8F79C28E358}"/>
    <dgm:cxn modelId="{4D0224B2-C42D-49DD-96F6-024E8CB24E59}" type="presParOf" srcId="{B21D32AA-F88D-4B66-AA54-D7443D546366}" destId="{195CB724-6C07-42DA-9144-B543DEDB3581}" srcOrd="0" destOrd="0" presId="urn:microsoft.com/office/officeart/2005/8/layout/process4"/>
    <dgm:cxn modelId="{E750C686-2054-412B-91AB-64EE429B0851}" type="presParOf" srcId="{195CB724-6C07-42DA-9144-B543DEDB3581}" destId="{3397F78D-22F1-40D5-8CC5-D330EF610A50}" srcOrd="0" destOrd="0" presId="urn:microsoft.com/office/officeart/2005/8/layout/process4"/>
    <dgm:cxn modelId="{70B8798B-6D26-4DF4-AB70-D210524D9541}" type="presParOf" srcId="{B21D32AA-F88D-4B66-AA54-D7443D546366}" destId="{5FE1EDF7-5830-4924-BCE0-6B832B2995BF}" srcOrd="1" destOrd="0" presId="urn:microsoft.com/office/officeart/2005/8/layout/process4"/>
    <dgm:cxn modelId="{36C4F847-2DF5-48C6-9AE0-580B702370BC}" type="presParOf" srcId="{B21D32AA-F88D-4B66-AA54-D7443D546366}" destId="{8C23C4B5-91AF-4540-AA66-D6C451B7959C}" srcOrd="2" destOrd="0" presId="urn:microsoft.com/office/officeart/2005/8/layout/process4"/>
    <dgm:cxn modelId="{8BE06A63-CA8B-4701-99DE-8D1F522C6C01}" type="presParOf" srcId="{8C23C4B5-91AF-4540-AA66-D6C451B7959C}" destId="{D6BB267F-BB26-4D91-93CC-CACDB8A172A4}" srcOrd="0" destOrd="0" presId="urn:microsoft.com/office/officeart/2005/8/layout/process4"/>
    <dgm:cxn modelId="{069E0C9D-9591-43CD-9545-1AAA01413034}" type="presParOf" srcId="{B21D32AA-F88D-4B66-AA54-D7443D546366}" destId="{E90D9586-D8D8-47E2-BE9D-8A478224A6FD}" srcOrd="3" destOrd="0" presId="urn:microsoft.com/office/officeart/2005/8/layout/process4"/>
    <dgm:cxn modelId="{2AEFEDBA-9E6D-4B9A-99EB-F729D72B9829}" type="presParOf" srcId="{B21D32AA-F88D-4B66-AA54-D7443D546366}" destId="{C20E26B0-965B-4FF5-9EC6-0B3E4CC458EE}" srcOrd="4" destOrd="0" presId="urn:microsoft.com/office/officeart/2005/8/layout/process4"/>
    <dgm:cxn modelId="{D5F90CE7-6D7C-48BF-82D2-21DDB21E32A9}" type="presParOf" srcId="{C20E26B0-965B-4FF5-9EC6-0B3E4CC458EE}" destId="{B170C261-B3D0-447E-8864-25F00FFC8532}" srcOrd="0" destOrd="0" presId="urn:microsoft.com/office/officeart/2005/8/layout/process4"/>
    <dgm:cxn modelId="{07543476-2E56-43C2-9925-0B60529C0DDC}" type="presParOf" srcId="{B21D32AA-F88D-4B66-AA54-D7443D546366}" destId="{F6F0DF4F-A94B-40E5-ACFB-F49CE883E486}" srcOrd="5" destOrd="0" presId="urn:microsoft.com/office/officeart/2005/8/layout/process4"/>
    <dgm:cxn modelId="{22B6035D-DD3C-4B0B-9AD8-829128B0A45B}" type="presParOf" srcId="{B21D32AA-F88D-4B66-AA54-D7443D546366}" destId="{52C80594-9071-4AD2-85F3-04BA6C1D3892}" srcOrd="6" destOrd="0" presId="urn:microsoft.com/office/officeart/2005/8/layout/process4"/>
    <dgm:cxn modelId="{04910705-CC8D-4A87-854F-526EEDF54AC5}" type="presParOf" srcId="{52C80594-9071-4AD2-85F3-04BA6C1D3892}" destId="{270CE774-628E-4B40-84BD-4F958CB9FE4F}" srcOrd="0" destOrd="0" presId="urn:microsoft.com/office/officeart/2005/8/layout/process4"/>
    <dgm:cxn modelId="{48B947F9-81B5-48E4-861B-545F88E07A9F}" type="presParOf" srcId="{B21D32AA-F88D-4B66-AA54-D7443D546366}" destId="{706E2989-38E9-44D1-9B00-3EA5B15268F7}" srcOrd="7" destOrd="0" presId="urn:microsoft.com/office/officeart/2005/8/layout/process4"/>
    <dgm:cxn modelId="{13D1DF4F-2971-4F16-BE41-B456AF6E9F73}" type="presParOf" srcId="{B21D32AA-F88D-4B66-AA54-D7443D546366}" destId="{EA9E911E-1010-4B36-8597-435024E638FB}" srcOrd="8" destOrd="0" presId="urn:microsoft.com/office/officeart/2005/8/layout/process4"/>
    <dgm:cxn modelId="{413008CA-A728-41A8-B3B1-D589DD16F892}" type="presParOf" srcId="{EA9E911E-1010-4B36-8597-435024E638FB}" destId="{4915BCDD-9DF2-4908-9C11-CF97B5446B1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DD7DB9D-6A6F-4EBA-9494-14E7FD04D9D3}"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9B7AC85-14D5-41DC-B4B9-28B1E16C9872}">
      <dgm:prSet phldrT="[Text]"/>
      <dgm:spPr>
        <a:ln>
          <a:noFill/>
        </a:ln>
      </dgm:spPr>
      <dgm:t>
        <a:bodyPr/>
        <a:lstStyle/>
        <a:p>
          <a:r>
            <a:rPr lang="en-US" b="1" dirty="0" smtClean="0"/>
            <a:t>Flexible Thinking</a:t>
          </a:r>
          <a:endParaRPr lang="en-US" dirty="0"/>
        </a:p>
      </dgm:t>
    </dgm:pt>
    <dgm:pt modelId="{84197B3D-1D36-4180-906A-EC13DF024C74}" type="parTrans" cxnId="{10559B2A-3955-40CE-BA72-58DF88CC8AC2}">
      <dgm:prSet/>
      <dgm:spPr/>
      <dgm:t>
        <a:bodyPr/>
        <a:lstStyle/>
        <a:p>
          <a:endParaRPr lang="en-US"/>
        </a:p>
      </dgm:t>
    </dgm:pt>
    <dgm:pt modelId="{C307A62D-CB90-41E4-BD3B-6A4F8A686ABC}" type="sibTrans" cxnId="{10559B2A-3955-40CE-BA72-58DF88CC8AC2}">
      <dgm:prSet/>
      <dgm:spPr/>
      <dgm:t>
        <a:bodyPr/>
        <a:lstStyle/>
        <a:p>
          <a:endParaRPr lang="en-US"/>
        </a:p>
      </dgm:t>
    </dgm:pt>
    <dgm:pt modelId="{0296DD22-53B8-4EA0-ADCA-CB6E5BD16638}">
      <dgm:prSet phldrT="[Text]"/>
      <dgm:spPr/>
      <dgm:t>
        <a:bodyPr/>
        <a:lstStyle/>
        <a:p>
          <a:r>
            <a:rPr lang="en-US" dirty="0" smtClean="0"/>
            <a:t>Broad range of thoughts</a:t>
          </a:r>
          <a:endParaRPr lang="en-US" b="1" dirty="0"/>
        </a:p>
      </dgm:t>
    </dgm:pt>
    <dgm:pt modelId="{5A0BFDBE-FC85-4334-AB18-D7FB2D378C76}" type="parTrans" cxnId="{C9A0F38F-BBB6-4DAB-B282-2B8377A9F715}">
      <dgm:prSet/>
      <dgm:spPr/>
      <dgm:t>
        <a:bodyPr/>
        <a:lstStyle/>
        <a:p>
          <a:endParaRPr lang="en-US"/>
        </a:p>
      </dgm:t>
    </dgm:pt>
    <dgm:pt modelId="{D15CD24D-2C29-4BC2-8E12-21BEF951DB8E}" type="sibTrans" cxnId="{C9A0F38F-BBB6-4DAB-B282-2B8377A9F715}">
      <dgm:prSet/>
      <dgm:spPr/>
      <dgm:t>
        <a:bodyPr/>
        <a:lstStyle/>
        <a:p>
          <a:endParaRPr lang="en-US"/>
        </a:p>
      </dgm:t>
    </dgm:pt>
    <dgm:pt modelId="{5A65E113-E210-4200-ACA0-0A07281649F3}">
      <dgm:prSet phldrT="[Text]"/>
      <dgm:spPr/>
      <dgm:t>
        <a:bodyPr/>
        <a:lstStyle/>
        <a:p>
          <a:r>
            <a:rPr lang="en-US" dirty="0" smtClean="0"/>
            <a:t>Open to varying perspectives</a:t>
          </a:r>
          <a:endParaRPr lang="en-US" dirty="0"/>
        </a:p>
      </dgm:t>
    </dgm:pt>
    <dgm:pt modelId="{D62C9FBA-D38F-4AAE-A1DE-B0FB47FDA34A}" type="parTrans" cxnId="{D6563E86-AB89-4EDF-9992-DEF23DF09412}">
      <dgm:prSet/>
      <dgm:spPr/>
      <dgm:t>
        <a:bodyPr/>
        <a:lstStyle/>
        <a:p>
          <a:endParaRPr lang="en-US"/>
        </a:p>
      </dgm:t>
    </dgm:pt>
    <dgm:pt modelId="{67A05CB5-079F-487F-BE32-F7AE735E1DA0}" type="sibTrans" cxnId="{D6563E86-AB89-4EDF-9992-DEF23DF09412}">
      <dgm:prSet/>
      <dgm:spPr/>
      <dgm:t>
        <a:bodyPr/>
        <a:lstStyle/>
        <a:p>
          <a:endParaRPr lang="en-US"/>
        </a:p>
      </dgm:t>
    </dgm:pt>
    <dgm:pt modelId="{5B7688DC-CFC5-40E1-8F91-F149FB624F5C}">
      <dgm:prSet phldrT="[Text]"/>
      <dgm:spPr>
        <a:ln>
          <a:noFill/>
        </a:ln>
      </dgm:spPr>
      <dgm:t>
        <a:bodyPr/>
        <a:lstStyle/>
        <a:p>
          <a:r>
            <a:rPr lang="en-US" b="1" dirty="0" smtClean="0"/>
            <a:t>Social Flexibility</a:t>
          </a:r>
          <a:endParaRPr lang="en-US" dirty="0"/>
        </a:p>
      </dgm:t>
    </dgm:pt>
    <dgm:pt modelId="{99FFA637-7AB6-44F9-83A6-B429DB77302A}" type="parTrans" cxnId="{13977907-F33B-4098-B0A9-841B806DA695}">
      <dgm:prSet/>
      <dgm:spPr/>
      <dgm:t>
        <a:bodyPr/>
        <a:lstStyle/>
        <a:p>
          <a:endParaRPr lang="en-US"/>
        </a:p>
      </dgm:t>
    </dgm:pt>
    <dgm:pt modelId="{009DFCF7-DD6D-4FFE-86B6-806745CAE704}" type="sibTrans" cxnId="{13977907-F33B-4098-B0A9-841B806DA695}">
      <dgm:prSet/>
      <dgm:spPr/>
      <dgm:t>
        <a:bodyPr/>
        <a:lstStyle/>
        <a:p>
          <a:endParaRPr lang="en-US"/>
        </a:p>
      </dgm:t>
    </dgm:pt>
    <dgm:pt modelId="{37AE0C15-61F5-4EA0-AC16-E5487EAA8708}">
      <dgm:prSet phldrT="[Text]"/>
      <dgm:spPr/>
      <dgm:t>
        <a:bodyPr/>
        <a:lstStyle/>
        <a:p>
          <a:r>
            <a:rPr lang="en-US" dirty="0" smtClean="0"/>
            <a:t>Sense of their strengths and weaknesses</a:t>
          </a:r>
          <a:endParaRPr lang="en-US" dirty="0"/>
        </a:p>
      </dgm:t>
    </dgm:pt>
    <dgm:pt modelId="{C670B53D-DE32-4A71-8A26-9C1C365A85AB}" type="parTrans" cxnId="{B0004D53-5B6F-4C19-BFA7-CD6CC00BE696}">
      <dgm:prSet/>
      <dgm:spPr/>
      <dgm:t>
        <a:bodyPr/>
        <a:lstStyle/>
        <a:p>
          <a:endParaRPr lang="en-US"/>
        </a:p>
      </dgm:t>
    </dgm:pt>
    <dgm:pt modelId="{99E7D024-72F3-48A6-9D51-11770BF2DA6F}" type="sibTrans" cxnId="{B0004D53-5B6F-4C19-BFA7-CD6CC00BE696}">
      <dgm:prSet/>
      <dgm:spPr/>
      <dgm:t>
        <a:bodyPr/>
        <a:lstStyle/>
        <a:p>
          <a:endParaRPr lang="en-US"/>
        </a:p>
      </dgm:t>
    </dgm:pt>
    <dgm:pt modelId="{A5213469-7606-4AC5-B1A0-774980E031A7}">
      <dgm:prSet phldrT="[Text]"/>
      <dgm:spPr/>
      <dgm:t>
        <a:bodyPr/>
        <a:lstStyle/>
        <a:p>
          <a:r>
            <a:rPr lang="en-US" dirty="0" smtClean="0"/>
            <a:t>Add value and asking others for support</a:t>
          </a:r>
          <a:endParaRPr lang="en-US" dirty="0"/>
        </a:p>
      </dgm:t>
    </dgm:pt>
    <dgm:pt modelId="{10AB7F8D-9897-4309-9465-32C90040D1CD}" type="parTrans" cxnId="{9E26B664-2CEA-4A02-806E-09B0A1B90F3C}">
      <dgm:prSet/>
      <dgm:spPr/>
      <dgm:t>
        <a:bodyPr/>
        <a:lstStyle/>
        <a:p>
          <a:endParaRPr lang="en-US"/>
        </a:p>
      </dgm:t>
    </dgm:pt>
    <dgm:pt modelId="{ED557D07-0828-4BBA-B7F0-47F6DE8D8A20}" type="sibTrans" cxnId="{9E26B664-2CEA-4A02-806E-09B0A1B90F3C}">
      <dgm:prSet/>
      <dgm:spPr/>
      <dgm:t>
        <a:bodyPr/>
        <a:lstStyle/>
        <a:p>
          <a:endParaRPr lang="en-US"/>
        </a:p>
      </dgm:t>
    </dgm:pt>
    <dgm:pt modelId="{9532A0EE-607C-41D3-A8F0-FA88F39848E6}" type="pres">
      <dgm:prSet presAssocID="{9DD7DB9D-6A6F-4EBA-9494-14E7FD04D9D3}" presName="Name0" presStyleCnt="0">
        <dgm:presLayoutVars>
          <dgm:dir/>
          <dgm:animLvl val="lvl"/>
          <dgm:resizeHandles val="exact"/>
        </dgm:presLayoutVars>
      </dgm:prSet>
      <dgm:spPr/>
      <dgm:t>
        <a:bodyPr/>
        <a:lstStyle/>
        <a:p>
          <a:endParaRPr lang="en-US"/>
        </a:p>
      </dgm:t>
    </dgm:pt>
    <dgm:pt modelId="{712AB887-8FE2-449B-ACC9-584DDD31DDDE}" type="pres">
      <dgm:prSet presAssocID="{D9B7AC85-14D5-41DC-B4B9-28B1E16C9872}" presName="linNode" presStyleCnt="0"/>
      <dgm:spPr/>
    </dgm:pt>
    <dgm:pt modelId="{8DD643EF-65E6-477F-A2B8-4EB7C81FE64E}" type="pres">
      <dgm:prSet presAssocID="{D9B7AC85-14D5-41DC-B4B9-28B1E16C9872}" presName="parentText" presStyleLbl="node1" presStyleIdx="0" presStyleCnt="2">
        <dgm:presLayoutVars>
          <dgm:chMax val="1"/>
          <dgm:bulletEnabled val="1"/>
        </dgm:presLayoutVars>
      </dgm:prSet>
      <dgm:spPr/>
      <dgm:t>
        <a:bodyPr/>
        <a:lstStyle/>
        <a:p>
          <a:endParaRPr lang="en-US"/>
        </a:p>
      </dgm:t>
    </dgm:pt>
    <dgm:pt modelId="{7F02B891-6875-448F-9081-5FE7CBE4CDA8}" type="pres">
      <dgm:prSet presAssocID="{D9B7AC85-14D5-41DC-B4B9-28B1E16C9872}" presName="descendantText" presStyleLbl="alignAccFollowNode1" presStyleIdx="0" presStyleCnt="2">
        <dgm:presLayoutVars>
          <dgm:bulletEnabled val="1"/>
        </dgm:presLayoutVars>
      </dgm:prSet>
      <dgm:spPr/>
      <dgm:t>
        <a:bodyPr/>
        <a:lstStyle/>
        <a:p>
          <a:endParaRPr lang="en-US"/>
        </a:p>
      </dgm:t>
    </dgm:pt>
    <dgm:pt modelId="{30F324FD-721F-40A8-92A7-1920953DC705}" type="pres">
      <dgm:prSet presAssocID="{C307A62D-CB90-41E4-BD3B-6A4F8A686ABC}" presName="sp" presStyleCnt="0"/>
      <dgm:spPr/>
    </dgm:pt>
    <dgm:pt modelId="{FFEF26A6-4725-4448-B4A8-BA9B56A2C0F8}" type="pres">
      <dgm:prSet presAssocID="{5B7688DC-CFC5-40E1-8F91-F149FB624F5C}" presName="linNode" presStyleCnt="0"/>
      <dgm:spPr/>
    </dgm:pt>
    <dgm:pt modelId="{689F8075-D60B-4AE6-9742-72ECF16C422E}" type="pres">
      <dgm:prSet presAssocID="{5B7688DC-CFC5-40E1-8F91-F149FB624F5C}" presName="parentText" presStyleLbl="node1" presStyleIdx="1" presStyleCnt="2">
        <dgm:presLayoutVars>
          <dgm:chMax val="1"/>
          <dgm:bulletEnabled val="1"/>
        </dgm:presLayoutVars>
      </dgm:prSet>
      <dgm:spPr/>
      <dgm:t>
        <a:bodyPr/>
        <a:lstStyle/>
        <a:p>
          <a:endParaRPr lang="en-US"/>
        </a:p>
      </dgm:t>
    </dgm:pt>
    <dgm:pt modelId="{670BD9A9-F49B-4242-AA69-FEA3FC3B28A1}" type="pres">
      <dgm:prSet presAssocID="{5B7688DC-CFC5-40E1-8F91-F149FB624F5C}" presName="descendantText" presStyleLbl="alignAccFollowNode1" presStyleIdx="1" presStyleCnt="2">
        <dgm:presLayoutVars>
          <dgm:bulletEnabled val="1"/>
        </dgm:presLayoutVars>
      </dgm:prSet>
      <dgm:spPr/>
      <dgm:t>
        <a:bodyPr/>
        <a:lstStyle/>
        <a:p>
          <a:endParaRPr lang="en-US"/>
        </a:p>
      </dgm:t>
    </dgm:pt>
  </dgm:ptLst>
  <dgm:cxnLst>
    <dgm:cxn modelId="{9E26B664-2CEA-4A02-806E-09B0A1B90F3C}" srcId="{5B7688DC-CFC5-40E1-8F91-F149FB624F5C}" destId="{A5213469-7606-4AC5-B1A0-774980E031A7}" srcOrd="1" destOrd="0" parTransId="{10AB7F8D-9897-4309-9465-32C90040D1CD}" sibTransId="{ED557D07-0828-4BBA-B7F0-47F6DE8D8A20}"/>
    <dgm:cxn modelId="{7F120D44-DDF6-48D5-BAEA-524FB8304657}" type="presOf" srcId="{37AE0C15-61F5-4EA0-AC16-E5487EAA8708}" destId="{670BD9A9-F49B-4242-AA69-FEA3FC3B28A1}" srcOrd="0" destOrd="0" presId="urn:microsoft.com/office/officeart/2005/8/layout/vList5"/>
    <dgm:cxn modelId="{13977907-F33B-4098-B0A9-841B806DA695}" srcId="{9DD7DB9D-6A6F-4EBA-9494-14E7FD04D9D3}" destId="{5B7688DC-CFC5-40E1-8F91-F149FB624F5C}" srcOrd="1" destOrd="0" parTransId="{99FFA637-7AB6-44F9-83A6-B429DB77302A}" sibTransId="{009DFCF7-DD6D-4FFE-86B6-806745CAE704}"/>
    <dgm:cxn modelId="{A3947DC7-4A5A-4A86-A8CF-5BD0C7E6AD98}" type="presOf" srcId="{A5213469-7606-4AC5-B1A0-774980E031A7}" destId="{670BD9A9-F49B-4242-AA69-FEA3FC3B28A1}" srcOrd="0" destOrd="1" presId="urn:microsoft.com/office/officeart/2005/8/layout/vList5"/>
    <dgm:cxn modelId="{AB5F3D87-82A5-4D68-B8C3-2765D98F767F}" type="presOf" srcId="{D9B7AC85-14D5-41DC-B4B9-28B1E16C9872}" destId="{8DD643EF-65E6-477F-A2B8-4EB7C81FE64E}" srcOrd="0" destOrd="0" presId="urn:microsoft.com/office/officeart/2005/8/layout/vList5"/>
    <dgm:cxn modelId="{D6563E86-AB89-4EDF-9992-DEF23DF09412}" srcId="{D9B7AC85-14D5-41DC-B4B9-28B1E16C9872}" destId="{5A65E113-E210-4200-ACA0-0A07281649F3}" srcOrd="1" destOrd="0" parTransId="{D62C9FBA-D38F-4AAE-A1DE-B0FB47FDA34A}" sibTransId="{67A05CB5-079F-487F-BE32-F7AE735E1DA0}"/>
    <dgm:cxn modelId="{608572B7-7C02-414B-BEDC-6C47E3E5ED8E}" type="presOf" srcId="{5A65E113-E210-4200-ACA0-0A07281649F3}" destId="{7F02B891-6875-448F-9081-5FE7CBE4CDA8}" srcOrd="0" destOrd="1" presId="urn:microsoft.com/office/officeart/2005/8/layout/vList5"/>
    <dgm:cxn modelId="{C9A0F38F-BBB6-4DAB-B282-2B8377A9F715}" srcId="{D9B7AC85-14D5-41DC-B4B9-28B1E16C9872}" destId="{0296DD22-53B8-4EA0-ADCA-CB6E5BD16638}" srcOrd="0" destOrd="0" parTransId="{5A0BFDBE-FC85-4334-AB18-D7FB2D378C76}" sibTransId="{D15CD24D-2C29-4BC2-8E12-21BEF951DB8E}"/>
    <dgm:cxn modelId="{2513AE78-01CB-4AFD-A058-D1A423054833}" type="presOf" srcId="{9DD7DB9D-6A6F-4EBA-9494-14E7FD04D9D3}" destId="{9532A0EE-607C-41D3-A8F0-FA88F39848E6}" srcOrd="0" destOrd="0" presId="urn:microsoft.com/office/officeart/2005/8/layout/vList5"/>
    <dgm:cxn modelId="{ACDF1D89-C950-43D7-A331-FB1C93F68845}" type="presOf" srcId="{0296DD22-53B8-4EA0-ADCA-CB6E5BD16638}" destId="{7F02B891-6875-448F-9081-5FE7CBE4CDA8}" srcOrd="0" destOrd="0" presId="urn:microsoft.com/office/officeart/2005/8/layout/vList5"/>
    <dgm:cxn modelId="{B0004D53-5B6F-4C19-BFA7-CD6CC00BE696}" srcId="{5B7688DC-CFC5-40E1-8F91-F149FB624F5C}" destId="{37AE0C15-61F5-4EA0-AC16-E5487EAA8708}" srcOrd="0" destOrd="0" parTransId="{C670B53D-DE32-4A71-8A26-9C1C365A85AB}" sibTransId="{99E7D024-72F3-48A6-9D51-11770BF2DA6F}"/>
    <dgm:cxn modelId="{10559B2A-3955-40CE-BA72-58DF88CC8AC2}" srcId="{9DD7DB9D-6A6F-4EBA-9494-14E7FD04D9D3}" destId="{D9B7AC85-14D5-41DC-B4B9-28B1E16C9872}" srcOrd="0" destOrd="0" parTransId="{84197B3D-1D36-4180-906A-EC13DF024C74}" sibTransId="{C307A62D-CB90-41E4-BD3B-6A4F8A686ABC}"/>
    <dgm:cxn modelId="{40BC6C88-044A-4040-AE05-118C6B6D872F}" type="presOf" srcId="{5B7688DC-CFC5-40E1-8F91-F149FB624F5C}" destId="{689F8075-D60B-4AE6-9742-72ECF16C422E}" srcOrd="0" destOrd="0" presId="urn:microsoft.com/office/officeart/2005/8/layout/vList5"/>
    <dgm:cxn modelId="{0177C61D-0196-44BD-ACBD-B0FCAB93656A}" type="presParOf" srcId="{9532A0EE-607C-41D3-A8F0-FA88F39848E6}" destId="{712AB887-8FE2-449B-ACC9-584DDD31DDDE}" srcOrd="0" destOrd="0" presId="urn:microsoft.com/office/officeart/2005/8/layout/vList5"/>
    <dgm:cxn modelId="{573FDD07-E870-491D-9B87-522F311A09DB}" type="presParOf" srcId="{712AB887-8FE2-449B-ACC9-584DDD31DDDE}" destId="{8DD643EF-65E6-477F-A2B8-4EB7C81FE64E}" srcOrd="0" destOrd="0" presId="urn:microsoft.com/office/officeart/2005/8/layout/vList5"/>
    <dgm:cxn modelId="{25A9F8FC-C55A-46F8-AD6B-65DDF2261DAF}" type="presParOf" srcId="{712AB887-8FE2-449B-ACC9-584DDD31DDDE}" destId="{7F02B891-6875-448F-9081-5FE7CBE4CDA8}" srcOrd="1" destOrd="0" presId="urn:microsoft.com/office/officeart/2005/8/layout/vList5"/>
    <dgm:cxn modelId="{DB5CCD86-9456-4B4B-B330-FA8540167C07}" type="presParOf" srcId="{9532A0EE-607C-41D3-A8F0-FA88F39848E6}" destId="{30F324FD-721F-40A8-92A7-1920953DC705}" srcOrd="1" destOrd="0" presId="urn:microsoft.com/office/officeart/2005/8/layout/vList5"/>
    <dgm:cxn modelId="{2A945130-47E2-4765-B687-53C701539326}" type="presParOf" srcId="{9532A0EE-607C-41D3-A8F0-FA88F39848E6}" destId="{FFEF26A6-4725-4448-B4A8-BA9B56A2C0F8}" srcOrd="2" destOrd="0" presId="urn:microsoft.com/office/officeart/2005/8/layout/vList5"/>
    <dgm:cxn modelId="{376F2775-08C6-404A-BC5E-0AF39E54C4DA}" type="presParOf" srcId="{FFEF26A6-4725-4448-B4A8-BA9B56A2C0F8}" destId="{689F8075-D60B-4AE6-9742-72ECF16C422E}" srcOrd="0" destOrd="0" presId="urn:microsoft.com/office/officeart/2005/8/layout/vList5"/>
    <dgm:cxn modelId="{20583718-209A-4699-A89C-5A83B4723275}" type="presParOf" srcId="{FFEF26A6-4725-4448-B4A8-BA9B56A2C0F8}" destId="{670BD9A9-F49B-4242-AA69-FEA3FC3B28A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F62760D-4CC4-4A23-B3CC-A4A2A57BA75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E78F038-E71B-4310-91A5-BCB920463DD3}">
      <dgm:prSet phldrT="[Text]"/>
      <dgm:spPr/>
      <dgm:t>
        <a:bodyPr/>
        <a:lstStyle/>
        <a:p>
          <a:r>
            <a:rPr lang="en-US" dirty="0" smtClean="0"/>
            <a:t>Team players</a:t>
          </a:r>
          <a:endParaRPr lang="en-US" dirty="0"/>
        </a:p>
      </dgm:t>
    </dgm:pt>
    <dgm:pt modelId="{A44C256C-48B6-467A-B38B-9708BFADE755}" type="parTrans" cxnId="{827DD6C1-F9A8-4328-8FB7-08D181F033A0}">
      <dgm:prSet/>
      <dgm:spPr/>
      <dgm:t>
        <a:bodyPr/>
        <a:lstStyle/>
        <a:p>
          <a:endParaRPr lang="en-US"/>
        </a:p>
      </dgm:t>
    </dgm:pt>
    <dgm:pt modelId="{78872C76-2F5E-4042-A2A7-DBC4851D6878}" type="sibTrans" cxnId="{827DD6C1-F9A8-4328-8FB7-08D181F033A0}">
      <dgm:prSet/>
      <dgm:spPr/>
      <dgm:t>
        <a:bodyPr/>
        <a:lstStyle/>
        <a:p>
          <a:endParaRPr lang="en-US"/>
        </a:p>
      </dgm:t>
    </dgm:pt>
    <dgm:pt modelId="{98CAC415-7BB4-4C7B-A047-9FBE4419F373}">
      <dgm:prSet phldrT="[Text]"/>
      <dgm:spPr/>
      <dgm:t>
        <a:bodyPr/>
        <a:lstStyle/>
        <a:p>
          <a:r>
            <a:rPr lang="en-US" dirty="0" smtClean="0"/>
            <a:t>Wide range of ideas</a:t>
          </a:r>
          <a:endParaRPr lang="en-US" dirty="0"/>
        </a:p>
      </dgm:t>
    </dgm:pt>
    <dgm:pt modelId="{2BEE51A2-6217-4316-BE23-349CE86313E1}" type="parTrans" cxnId="{EEAB5AC4-04B2-425A-B0F8-753C9A610B7A}">
      <dgm:prSet/>
      <dgm:spPr/>
      <dgm:t>
        <a:bodyPr/>
        <a:lstStyle/>
        <a:p>
          <a:endParaRPr lang="en-US"/>
        </a:p>
      </dgm:t>
    </dgm:pt>
    <dgm:pt modelId="{CCF5212A-3DEF-4F58-837B-086EF0004A21}" type="sibTrans" cxnId="{EEAB5AC4-04B2-425A-B0F8-753C9A610B7A}">
      <dgm:prSet/>
      <dgm:spPr/>
      <dgm:t>
        <a:bodyPr/>
        <a:lstStyle/>
        <a:p>
          <a:endParaRPr lang="en-US"/>
        </a:p>
      </dgm:t>
    </dgm:pt>
    <dgm:pt modelId="{63FDB0AE-10A4-46AE-B8F1-C4A2988A3F03}">
      <dgm:prSet phldrT="[Text]"/>
      <dgm:spPr/>
      <dgm:t>
        <a:bodyPr/>
        <a:lstStyle/>
        <a:p>
          <a:r>
            <a:rPr lang="en-US" dirty="0" smtClean="0"/>
            <a:t>Brainstorm more efficiently</a:t>
          </a:r>
          <a:endParaRPr lang="en-US" dirty="0"/>
        </a:p>
      </dgm:t>
    </dgm:pt>
    <dgm:pt modelId="{F4FD436C-8D98-47A1-BA3C-5A8798E8E5EA}" type="parTrans" cxnId="{72B31323-B810-4F72-B276-884D6F568709}">
      <dgm:prSet/>
      <dgm:spPr/>
      <dgm:t>
        <a:bodyPr/>
        <a:lstStyle/>
        <a:p>
          <a:endParaRPr lang="en-US"/>
        </a:p>
      </dgm:t>
    </dgm:pt>
    <dgm:pt modelId="{04D8FC99-2652-4842-8065-38AD58E13C52}" type="sibTrans" cxnId="{72B31323-B810-4F72-B276-884D6F568709}">
      <dgm:prSet/>
      <dgm:spPr/>
      <dgm:t>
        <a:bodyPr/>
        <a:lstStyle/>
        <a:p>
          <a:endParaRPr lang="en-US"/>
        </a:p>
      </dgm:t>
    </dgm:pt>
    <dgm:pt modelId="{E7944E97-4B30-47D4-9E38-A2CC4C80C297}" type="pres">
      <dgm:prSet presAssocID="{5F62760D-4CC4-4A23-B3CC-A4A2A57BA75D}" presName="diagram" presStyleCnt="0">
        <dgm:presLayoutVars>
          <dgm:dir/>
          <dgm:resizeHandles val="exact"/>
        </dgm:presLayoutVars>
      </dgm:prSet>
      <dgm:spPr/>
      <dgm:t>
        <a:bodyPr/>
        <a:lstStyle/>
        <a:p>
          <a:endParaRPr lang="en-US"/>
        </a:p>
      </dgm:t>
    </dgm:pt>
    <dgm:pt modelId="{7D0CE102-7278-477D-902E-BA1EA48EDF59}" type="pres">
      <dgm:prSet presAssocID="{5E78F038-E71B-4310-91A5-BCB920463DD3}" presName="node" presStyleLbl="node1" presStyleIdx="0" presStyleCnt="3">
        <dgm:presLayoutVars>
          <dgm:bulletEnabled val="1"/>
        </dgm:presLayoutVars>
      </dgm:prSet>
      <dgm:spPr/>
      <dgm:t>
        <a:bodyPr/>
        <a:lstStyle/>
        <a:p>
          <a:endParaRPr lang="en-US"/>
        </a:p>
      </dgm:t>
    </dgm:pt>
    <dgm:pt modelId="{F0C59668-8348-4415-BA5A-6CC8398C373C}" type="pres">
      <dgm:prSet presAssocID="{78872C76-2F5E-4042-A2A7-DBC4851D6878}" presName="sibTrans" presStyleCnt="0"/>
      <dgm:spPr/>
    </dgm:pt>
    <dgm:pt modelId="{0C60B826-D21C-475F-8FCD-0E6D5152D631}" type="pres">
      <dgm:prSet presAssocID="{98CAC415-7BB4-4C7B-A047-9FBE4419F373}" presName="node" presStyleLbl="node1" presStyleIdx="1" presStyleCnt="3">
        <dgm:presLayoutVars>
          <dgm:bulletEnabled val="1"/>
        </dgm:presLayoutVars>
      </dgm:prSet>
      <dgm:spPr/>
      <dgm:t>
        <a:bodyPr/>
        <a:lstStyle/>
        <a:p>
          <a:endParaRPr lang="en-US"/>
        </a:p>
      </dgm:t>
    </dgm:pt>
    <dgm:pt modelId="{5D10DB4D-DBDD-4EF9-A38F-1FE5A3F11E21}" type="pres">
      <dgm:prSet presAssocID="{CCF5212A-3DEF-4F58-837B-086EF0004A21}" presName="sibTrans" presStyleCnt="0"/>
      <dgm:spPr/>
    </dgm:pt>
    <dgm:pt modelId="{6557C37F-4FE4-4F4A-86AD-3BCF62D4D0B5}" type="pres">
      <dgm:prSet presAssocID="{63FDB0AE-10A4-46AE-B8F1-C4A2988A3F03}" presName="node" presStyleLbl="node1" presStyleIdx="2" presStyleCnt="3" custLinFactNeighborX="1599" custLinFactNeighborY="863">
        <dgm:presLayoutVars>
          <dgm:bulletEnabled val="1"/>
        </dgm:presLayoutVars>
      </dgm:prSet>
      <dgm:spPr/>
      <dgm:t>
        <a:bodyPr/>
        <a:lstStyle/>
        <a:p>
          <a:endParaRPr lang="en-US"/>
        </a:p>
      </dgm:t>
    </dgm:pt>
  </dgm:ptLst>
  <dgm:cxnLst>
    <dgm:cxn modelId="{827DD6C1-F9A8-4328-8FB7-08D181F033A0}" srcId="{5F62760D-4CC4-4A23-B3CC-A4A2A57BA75D}" destId="{5E78F038-E71B-4310-91A5-BCB920463DD3}" srcOrd="0" destOrd="0" parTransId="{A44C256C-48B6-467A-B38B-9708BFADE755}" sibTransId="{78872C76-2F5E-4042-A2A7-DBC4851D6878}"/>
    <dgm:cxn modelId="{4DDC8E97-C272-4BA4-8FDE-D4C8571FA178}" type="presOf" srcId="{63FDB0AE-10A4-46AE-B8F1-C4A2988A3F03}" destId="{6557C37F-4FE4-4F4A-86AD-3BCF62D4D0B5}" srcOrd="0" destOrd="0" presId="urn:microsoft.com/office/officeart/2005/8/layout/default"/>
    <dgm:cxn modelId="{0EEF075D-2A74-4DC8-86A2-C3B7F2392CFD}" type="presOf" srcId="{5F62760D-4CC4-4A23-B3CC-A4A2A57BA75D}" destId="{E7944E97-4B30-47D4-9E38-A2CC4C80C297}" srcOrd="0" destOrd="0" presId="urn:microsoft.com/office/officeart/2005/8/layout/default"/>
    <dgm:cxn modelId="{EEAB5AC4-04B2-425A-B0F8-753C9A610B7A}" srcId="{5F62760D-4CC4-4A23-B3CC-A4A2A57BA75D}" destId="{98CAC415-7BB4-4C7B-A047-9FBE4419F373}" srcOrd="1" destOrd="0" parTransId="{2BEE51A2-6217-4316-BE23-349CE86313E1}" sibTransId="{CCF5212A-3DEF-4F58-837B-086EF0004A21}"/>
    <dgm:cxn modelId="{72B31323-B810-4F72-B276-884D6F568709}" srcId="{5F62760D-4CC4-4A23-B3CC-A4A2A57BA75D}" destId="{63FDB0AE-10A4-46AE-B8F1-C4A2988A3F03}" srcOrd="2" destOrd="0" parTransId="{F4FD436C-8D98-47A1-BA3C-5A8798E8E5EA}" sibTransId="{04D8FC99-2652-4842-8065-38AD58E13C52}"/>
    <dgm:cxn modelId="{6CD2A489-AD60-4C22-9A81-86FD0DA6FFDD}" type="presOf" srcId="{98CAC415-7BB4-4C7B-A047-9FBE4419F373}" destId="{0C60B826-D21C-475F-8FCD-0E6D5152D631}" srcOrd="0" destOrd="0" presId="urn:microsoft.com/office/officeart/2005/8/layout/default"/>
    <dgm:cxn modelId="{EA17F94E-4F7F-40DA-9274-40AE8CC1C679}" type="presOf" srcId="{5E78F038-E71B-4310-91A5-BCB920463DD3}" destId="{7D0CE102-7278-477D-902E-BA1EA48EDF59}" srcOrd="0" destOrd="0" presId="urn:microsoft.com/office/officeart/2005/8/layout/default"/>
    <dgm:cxn modelId="{31D40A3E-61EB-4652-9703-CC6E7FFC1A41}" type="presParOf" srcId="{E7944E97-4B30-47D4-9E38-A2CC4C80C297}" destId="{7D0CE102-7278-477D-902E-BA1EA48EDF59}" srcOrd="0" destOrd="0" presId="urn:microsoft.com/office/officeart/2005/8/layout/default"/>
    <dgm:cxn modelId="{4B4C1AF1-2302-4972-A8E1-1A66884F7E8C}" type="presParOf" srcId="{E7944E97-4B30-47D4-9E38-A2CC4C80C297}" destId="{F0C59668-8348-4415-BA5A-6CC8398C373C}" srcOrd="1" destOrd="0" presId="urn:microsoft.com/office/officeart/2005/8/layout/default"/>
    <dgm:cxn modelId="{118DF2AE-6431-45B2-883D-92FBEB5380CD}" type="presParOf" srcId="{E7944E97-4B30-47D4-9E38-A2CC4C80C297}" destId="{0C60B826-D21C-475F-8FCD-0E6D5152D631}" srcOrd="2" destOrd="0" presId="urn:microsoft.com/office/officeart/2005/8/layout/default"/>
    <dgm:cxn modelId="{F8006B48-B1CC-41C3-927F-E17B6B676933}" type="presParOf" srcId="{E7944E97-4B30-47D4-9E38-A2CC4C80C297}" destId="{5D10DB4D-DBDD-4EF9-A38F-1FE5A3F11E21}" srcOrd="3" destOrd="0" presId="urn:microsoft.com/office/officeart/2005/8/layout/default"/>
    <dgm:cxn modelId="{1DAEC9A9-BEEE-486F-B21C-F433E3872E36}" type="presParOf" srcId="{E7944E97-4B30-47D4-9E38-A2CC4C80C297}" destId="{6557C37F-4FE4-4F4A-86AD-3BCF62D4D0B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03F7689-7D28-4CEC-ADB2-4C6059A9BE5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C2E0D10-E7EA-42E3-863B-042C9CDB4594}">
      <dgm:prSet phldrT="[Text]"/>
      <dgm:spPr>
        <a:ln>
          <a:noFill/>
        </a:ln>
      </dgm:spPr>
      <dgm:t>
        <a:bodyPr/>
        <a:lstStyle/>
        <a:p>
          <a:r>
            <a:rPr lang="en-US" dirty="0" smtClean="0"/>
            <a:t>Swap sides in a discussion</a:t>
          </a:r>
          <a:endParaRPr lang="en-US" dirty="0"/>
        </a:p>
      </dgm:t>
    </dgm:pt>
    <dgm:pt modelId="{A06E72C2-2691-4EC6-B02F-871415915CC8}" type="parTrans" cxnId="{6B5032E0-320D-4F95-ABE5-51FBE66D1B4B}">
      <dgm:prSet/>
      <dgm:spPr/>
      <dgm:t>
        <a:bodyPr/>
        <a:lstStyle/>
        <a:p>
          <a:endParaRPr lang="en-US"/>
        </a:p>
      </dgm:t>
    </dgm:pt>
    <dgm:pt modelId="{6237675D-D5B9-412B-BDD0-1C699400510D}" type="sibTrans" cxnId="{6B5032E0-320D-4F95-ABE5-51FBE66D1B4B}">
      <dgm:prSet/>
      <dgm:spPr/>
      <dgm:t>
        <a:bodyPr/>
        <a:lstStyle/>
        <a:p>
          <a:endParaRPr lang="en-US"/>
        </a:p>
      </dgm:t>
    </dgm:pt>
    <dgm:pt modelId="{F0CC33EC-4BA7-4650-9EBC-E11657720A43}">
      <dgm:prSet phldrT="[Text]"/>
      <dgm:spPr>
        <a:ln>
          <a:noFill/>
        </a:ln>
      </dgm:spPr>
      <dgm:t>
        <a:bodyPr/>
        <a:lstStyle/>
        <a:p>
          <a:r>
            <a:rPr lang="en-US" dirty="0" smtClean="0"/>
            <a:t>Suspend judgment during a change</a:t>
          </a:r>
          <a:endParaRPr lang="en-US" dirty="0"/>
        </a:p>
      </dgm:t>
    </dgm:pt>
    <dgm:pt modelId="{4A59861A-4781-48D1-BD70-762FB09AC282}" type="parTrans" cxnId="{F16391D4-2DD0-4DC1-8767-C3838F60B614}">
      <dgm:prSet/>
      <dgm:spPr/>
      <dgm:t>
        <a:bodyPr/>
        <a:lstStyle/>
        <a:p>
          <a:endParaRPr lang="en-US"/>
        </a:p>
      </dgm:t>
    </dgm:pt>
    <dgm:pt modelId="{01BECE39-E36B-482A-A022-BD48B941344F}" type="sibTrans" cxnId="{F16391D4-2DD0-4DC1-8767-C3838F60B614}">
      <dgm:prSet/>
      <dgm:spPr/>
      <dgm:t>
        <a:bodyPr/>
        <a:lstStyle/>
        <a:p>
          <a:endParaRPr lang="en-US"/>
        </a:p>
      </dgm:t>
    </dgm:pt>
    <dgm:pt modelId="{96C7985E-3A86-4BE1-B966-8B13EC54F8C3}">
      <dgm:prSet phldrT="[Text]"/>
      <dgm:spPr>
        <a:ln>
          <a:noFill/>
        </a:ln>
      </dgm:spPr>
      <dgm:t>
        <a:bodyPr/>
        <a:lstStyle/>
        <a:p>
          <a:r>
            <a:rPr lang="en-US" dirty="0" smtClean="0"/>
            <a:t>Practice thinking of paradoxes</a:t>
          </a:r>
          <a:endParaRPr lang="en-US" dirty="0"/>
        </a:p>
      </dgm:t>
    </dgm:pt>
    <dgm:pt modelId="{BCF65A7B-468C-4313-B8B2-2B3B0286786A}" type="parTrans" cxnId="{30D1BA4C-2703-4BEC-876E-816113FB610C}">
      <dgm:prSet/>
      <dgm:spPr/>
      <dgm:t>
        <a:bodyPr/>
        <a:lstStyle/>
        <a:p>
          <a:endParaRPr lang="en-US"/>
        </a:p>
      </dgm:t>
    </dgm:pt>
    <dgm:pt modelId="{F3999ED9-DC51-46E6-9E65-DB19A7C2B034}" type="sibTrans" cxnId="{30D1BA4C-2703-4BEC-876E-816113FB610C}">
      <dgm:prSet/>
      <dgm:spPr/>
      <dgm:t>
        <a:bodyPr/>
        <a:lstStyle/>
        <a:p>
          <a:endParaRPr lang="en-US"/>
        </a:p>
      </dgm:t>
    </dgm:pt>
    <dgm:pt modelId="{537B1E2B-A3BD-4DF7-972D-1F95ED9F7B23}">
      <dgm:prSet phldrT="[Text]"/>
      <dgm:spPr>
        <a:ln>
          <a:noFill/>
        </a:ln>
      </dgm:spPr>
      <dgm:t>
        <a:bodyPr/>
        <a:lstStyle/>
        <a:p>
          <a:r>
            <a:rPr lang="en-US" dirty="0" smtClean="0"/>
            <a:t>Find someone who is strong in flexible thinking</a:t>
          </a:r>
          <a:endParaRPr lang="en-US" dirty="0"/>
        </a:p>
      </dgm:t>
    </dgm:pt>
    <dgm:pt modelId="{18C60ADD-9814-4928-9E1C-2FC985EC83DD}" type="parTrans" cxnId="{9D03A52F-B4C3-4CDD-BFBD-A4D36E6C0146}">
      <dgm:prSet/>
      <dgm:spPr/>
      <dgm:t>
        <a:bodyPr/>
        <a:lstStyle/>
        <a:p>
          <a:endParaRPr lang="en-US"/>
        </a:p>
      </dgm:t>
    </dgm:pt>
    <dgm:pt modelId="{F769449F-011D-4D8C-B4B5-21BF63F5A893}" type="sibTrans" cxnId="{9D03A52F-B4C3-4CDD-BFBD-A4D36E6C0146}">
      <dgm:prSet/>
      <dgm:spPr/>
      <dgm:t>
        <a:bodyPr/>
        <a:lstStyle/>
        <a:p>
          <a:endParaRPr lang="en-US"/>
        </a:p>
      </dgm:t>
    </dgm:pt>
    <dgm:pt modelId="{AF5D6B54-ADA2-4A9D-825E-06443D880D26}">
      <dgm:prSet phldrT="[Text]"/>
      <dgm:spPr>
        <a:ln>
          <a:noFill/>
        </a:ln>
      </dgm:spPr>
      <dgm:t>
        <a:bodyPr/>
        <a:lstStyle/>
        <a:p>
          <a:r>
            <a:rPr lang="en-US" dirty="0" smtClean="0"/>
            <a:t>Offer to work in a role that’s unfamiliar</a:t>
          </a:r>
          <a:endParaRPr lang="en-US" dirty="0"/>
        </a:p>
      </dgm:t>
    </dgm:pt>
    <dgm:pt modelId="{291FF606-F127-41A3-80C0-569355B8C46D}" type="parTrans" cxnId="{82FDA03B-8DBC-4235-903A-AA294D2B13C0}">
      <dgm:prSet/>
      <dgm:spPr/>
      <dgm:t>
        <a:bodyPr/>
        <a:lstStyle/>
        <a:p>
          <a:endParaRPr lang="en-US"/>
        </a:p>
      </dgm:t>
    </dgm:pt>
    <dgm:pt modelId="{22B4B89E-5252-446E-A720-1086301E7185}" type="sibTrans" cxnId="{82FDA03B-8DBC-4235-903A-AA294D2B13C0}">
      <dgm:prSet/>
      <dgm:spPr/>
      <dgm:t>
        <a:bodyPr/>
        <a:lstStyle/>
        <a:p>
          <a:endParaRPr lang="en-US"/>
        </a:p>
      </dgm:t>
    </dgm:pt>
    <dgm:pt modelId="{D287D977-2065-4B65-9BBA-4400447583E8}" type="pres">
      <dgm:prSet presAssocID="{A03F7689-7D28-4CEC-ADB2-4C6059A9BE53}" presName="linear" presStyleCnt="0">
        <dgm:presLayoutVars>
          <dgm:animLvl val="lvl"/>
          <dgm:resizeHandles val="exact"/>
        </dgm:presLayoutVars>
      </dgm:prSet>
      <dgm:spPr/>
      <dgm:t>
        <a:bodyPr/>
        <a:lstStyle/>
        <a:p>
          <a:endParaRPr lang="en-US"/>
        </a:p>
      </dgm:t>
    </dgm:pt>
    <dgm:pt modelId="{14DBA7D3-5D9D-4863-842C-937A1C305AD2}" type="pres">
      <dgm:prSet presAssocID="{8C2E0D10-E7EA-42E3-863B-042C9CDB4594}" presName="parentText" presStyleLbl="node1" presStyleIdx="0" presStyleCnt="5">
        <dgm:presLayoutVars>
          <dgm:chMax val="0"/>
          <dgm:bulletEnabled val="1"/>
        </dgm:presLayoutVars>
      </dgm:prSet>
      <dgm:spPr/>
      <dgm:t>
        <a:bodyPr/>
        <a:lstStyle/>
        <a:p>
          <a:endParaRPr lang="en-US"/>
        </a:p>
      </dgm:t>
    </dgm:pt>
    <dgm:pt modelId="{3A12405A-7293-417A-BAF0-F3C1B5AB2436}" type="pres">
      <dgm:prSet presAssocID="{6237675D-D5B9-412B-BDD0-1C699400510D}" presName="spacer" presStyleCnt="0"/>
      <dgm:spPr/>
    </dgm:pt>
    <dgm:pt modelId="{199DCBEF-6A66-4C3E-A4CF-1B19DE9B10D6}" type="pres">
      <dgm:prSet presAssocID="{F0CC33EC-4BA7-4650-9EBC-E11657720A43}" presName="parentText" presStyleLbl="node1" presStyleIdx="1" presStyleCnt="5">
        <dgm:presLayoutVars>
          <dgm:chMax val="0"/>
          <dgm:bulletEnabled val="1"/>
        </dgm:presLayoutVars>
      </dgm:prSet>
      <dgm:spPr/>
      <dgm:t>
        <a:bodyPr/>
        <a:lstStyle/>
        <a:p>
          <a:endParaRPr lang="en-US"/>
        </a:p>
      </dgm:t>
    </dgm:pt>
    <dgm:pt modelId="{0C54E589-1566-4EE3-9D5A-AB6B5C430AD8}" type="pres">
      <dgm:prSet presAssocID="{01BECE39-E36B-482A-A022-BD48B941344F}" presName="spacer" presStyleCnt="0"/>
      <dgm:spPr/>
    </dgm:pt>
    <dgm:pt modelId="{08257FC1-B761-4027-984F-57565AE33350}" type="pres">
      <dgm:prSet presAssocID="{96C7985E-3A86-4BE1-B966-8B13EC54F8C3}" presName="parentText" presStyleLbl="node1" presStyleIdx="2" presStyleCnt="5">
        <dgm:presLayoutVars>
          <dgm:chMax val="0"/>
          <dgm:bulletEnabled val="1"/>
        </dgm:presLayoutVars>
      </dgm:prSet>
      <dgm:spPr/>
      <dgm:t>
        <a:bodyPr/>
        <a:lstStyle/>
        <a:p>
          <a:endParaRPr lang="en-US"/>
        </a:p>
      </dgm:t>
    </dgm:pt>
    <dgm:pt modelId="{032BEFC5-EB3B-492D-B0D3-C3D5D74FAF4E}" type="pres">
      <dgm:prSet presAssocID="{F3999ED9-DC51-46E6-9E65-DB19A7C2B034}" presName="spacer" presStyleCnt="0"/>
      <dgm:spPr/>
    </dgm:pt>
    <dgm:pt modelId="{FB1EFC85-C93B-4205-97CB-5459DFDD795F}" type="pres">
      <dgm:prSet presAssocID="{AF5D6B54-ADA2-4A9D-825E-06443D880D26}" presName="parentText" presStyleLbl="node1" presStyleIdx="3" presStyleCnt="5">
        <dgm:presLayoutVars>
          <dgm:chMax val="0"/>
          <dgm:bulletEnabled val="1"/>
        </dgm:presLayoutVars>
      </dgm:prSet>
      <dgm:spPr/>
      <dgm:t>
        <a:bodyPr/>
        <a:lstStyle/>
        <a:p>
          <a:endParaRPr lang="en-US"/>
        </a:p>
      </dgm:t>
    </dgm:pt>
    <dgm:pt modelId="{46AA9A36-8F3F-402E-AE7E-574C72A7AEC1}" type="pres">
      <dgm:prSet presAssocID="{22B4B89E-5252-446E-A720-1086301E7185}" presName="spacer" presStyleCnt="0"/>
      <dgm:spPr/>
    </dgm:pt>
    <dgm:pt modelId="{803789D0-15EE-41EE-BBC1-FDE03473950E}" type="pres">
      <dgm:prSet presAssocID="{537B1E2B-A3BD-4DF7-972D-1F95ED9F7B23}" presName="parentText" presStyleLbl="node1" presStyleIdx="4" presStyleCnt="5">
        <dgm:presLayoutVars>
          <dgm:chMax val="0"/>
          <dgm:bulletEnabled val="1"/>
        </dgm:presLayoutVars>
      </dgm:prSet>
      <dgm:spPr/>
      <dgm:t>
        <a:bodyPr/>
        <a:lstStyle/>
        <a:p>
          <a:endParaRPr lang="en-US"/>
        </a:p>
      </dgm:t>
    </dgm:pt>
  </dgm:ptLst>
  <dgm:cxnLst>
    <dgm:cxn modelId="{9D03A52F-B4C3-4CDD-BFBD-A4D36E6C0146}" srcId="{A03F7689-7D28-4CEC-ADB2-4C6059A9BE53}" destId="{537B1E2B-A3BD-4DF7-972D-1F95ED9F7B23}" srcOrd="4" destOrd="0" parTransId="{18C60ADD-9814-4928-9E1C-2FC985EC83DD}" sibTransId="{F769449F-011D-4D8C-B4B5-21BF63F5A893}"/>
    <dgm:cxn modelId="{EEB6F7C1-CF40-4165-B75F-62094156F3CB}" type="presOf" srcId="{537B1E2B-A3BD-4DF7-972D-1F95ED9F7B23}" destId="{803789D0-15EE-41EE-BBC1-FDE03473950E}" srcOrd="0" destOrd="0" presId="urn:microsoft.com/office/officeart/2005/8/layout/vList2"/>
    <dgm:cxn modelId="{82FDA03B-8DBC-4235-903A-AA294D2B13C0}" srcId="{A03F7689-7D28-4CEC-ADB2-4C6059A9BE53}" destId="{AF5D6B54-ADA2-4A9D-825E-06443D880D26}" srcOrd="3" destOrd="0" parTransId="{291FF606-F127-41A3-80C0-569355B8C46D}" sibTransId="{22B4B89E-5252-446E-A720-1086301E7185}"/>
    <dgm:cxn modelId="{AD2EEF15-2767-4817-8C47-BCCE5E557919}" type="presOf" srcId="{F0CC33EC-4BA7-4650-9EBC-E11657720A43}" destId="{199DCBEF-6A66-4C3E-A4CF-1B19DE9B10D6}" srcOrd="0" destOrd="0" presId="urn:microsoft.com/office/officeart/2005/8/layout/vList2"/>
    <dgm:cxn modelId="{9F20A603-6920-44F8-9C31-6CA6FAD8B652}" type="presOf" srcId="{8C2E0D10-E7EA-42E3-863B-042C9CDB4594}" destId="{14DBA7D3-5D9D-4863-842C-937A1C305AD2}" srcOrd="0" destOrd="0" presId="urn:microsoft.com/office/officeart/2005/8/layout/vList2"/>
    <dgm:cxn modelId="{AF56FB79-6FE7-4395-9490-28F957C60994}" type="presOf" srcId="{96C7985E-3A86-4BE1-B966-8B13EC54F8C3}" destId="{08257FC1-B761-4027-984F-57565AE33350}" srcOrd="0" destOrd="0" presId="urn:microsoft.com/office/officeart/2005/8/layout/vList2"/>
    <dgm:cxn modelId="{96E1E9DC-75F3-4D9E-9BD3-99DC6F86D52E}" type="presOf" srcId="{A03F7689-7D28-4CEC-ADB2-4C6059A9BE53}" destId="{D287D977-2065-4B65-9BBA-4400447583E8}" srcOrd="0" destOrd="0" presId="urn:microsoft.com/office/officeart/2005/8/layout/vList2"/>
    <dgm:cxn modelId="{30D1BA4C-2703-4BEC-876E-816113FB610C}" srcId="{A03F7689-7D28-4CEC-ADB2-4C6059A9BE53}" destId="{96C7985E-3A86-4BE1-B966-8B13EC54F8C3}" srcOrd="2" destOrd="0" parTransId="{BCF65A7B-468C-4313-B8B2-2B3B0286786A}" sibTransId="{F3999ED9-DC51-46E6-9E65-DB19A7C2B034}"/>
    <dgm:cxn modelId="{6B5032E0-320D-4F95-ABE5-51FBE66D1B4B}" srcId="{A03F7689-7D28-4CEC-ADB2-4C6059A9BE53}" destId="{8C2E0D10-E7EA-42E3-863B-042C9CDB4594}" srcOrd="0" destOrd="0" parTransId="{A06E72C2-2691-4EC6-B02F-871415915CC8}" sibTransId="{6237675D-D5B9-412B-BDD0-1C699400510D}"/>
    <dgm:cxn modelId="{F16391D4-2DD0-4DC1-8767-C3838F60B614}" srcId="{A03F7689-7D28-4CEC-ADB2-4C6059A9BE53}" destId="{F0CC33EC-4BA7-4650-9EBC-E11657720A43}" srcOrd="1" destOrd="0" parTransId="{4A59861A-4781-48D1-BD70-762FB09AC282}" sibTransId="{01BECE39-E36B-482A-A022-BD48B941344F}"/>
    <dgm:cxn modelId="{488DECF5-883D-4F78-BAFE-5FC3AFDFEFE2}" type="presOf" srcId="{AF5D6B54-ADA2-4A9D-825E-06443D880D26}" destId="{FB1EFC85-C93B-4205-97CB-5459DFDD795F}" srcOrd="0" destOrd="0" presId="urn:microsoft.com/office/officeart/2005/8/layout/vList2"/>
    <dgm:cxn modelId="{C3A1827A-F68E-4D13-ADDA-3DA3499FC321}" type="presParOf" srcId="{D287D977-2065-4B65-9BBA-4400447583E8}" destId="{14DBA7D3-5D9D-4863-842C-937A1C305AD2}" srcOrd="0" destOrd="0" presId="urn:microsoft.com/office/officeart/2005/8/layout/vList2"/>
    <dgm:cxn modelId="{F238A8A6-5B6B-458C-A6D7-005751C12667}" type="presParOf" srcId="{D287D977-2065-4B65-9BBA-4400447583E8}" destId="{3A12405A-7293-417A-BAF0-F3C1B5AB2436}" srcOrd="1" destOrd="0" presId="urn:microsoft.com/office/officeart/2005/8/layout/vList2"/>
    <dgm:cxn modelId="{9323CE89-1C38-45DC-BAAB-4B70BE6988F8}" type="presParOf" srcId="{D287D977-2065-4B65-9BBA-4400447583E8}" destId="{199DCBEF-6A66-4C3E-A4CF-1B19DE9B10D6}" srcOrd="2" destOrd="0" presId="urn:microsoft.com/office/officeart/2005/8/layout/vList2"/>
    <dgm:cxn modelId="{F889A713-B78E-4F3A-8049-F27C18FF6A4A}" type="presParOf" srcId="{D287D977-2065-4B65-9BBA-4400447583E8}" destId="{0C54E589-1566-4EE3-9D5A-AB6B5C430AD8}" srcOrd="3" destOrd="0" presId="urn:microsoft.com/office/officeart/2005/8/layout/vList2"/>
    <dgm:cxn modelId="{513874D2-1DB2-4521-8D86-4EA880F8F3D0}" type="presParOf" srcId="{D287D977-2065-4B65-9BBA-4400447583E8}" destId="{08257FC1-B761-4027-984F-57565AE33350}" srcOrd="4" destOrd="0" presId="urn:microsoft.com/office/officeart/2005/8/layout/vList2"/>
    <dgm:cxn modelId="{17413321-6BB8-493A-BA2E-65F7EA111A0D}" type="presParOf" srcId="{D287D977-2065-4B65-9BBA-4400447583E8}" destId="{032BEFC5-EB3B-492D-B0D3-C3D5D74FAF4E}" srcOrd="5" destOrd="0" presId="urn:microsoft.com/office/officeart/2005/8/layout/vList2"/>
    <dgm:cxn modelId="{18C4B79E-401F-4D86-8F06-D31E6EB80710}" type="presParOf" srcId="{D287D977-2065-4B65-9BBA-4400447583E8}" destId="{FB1EFC85-C93B-4205-97CB-5459DFDD795F}" srcOrd="6" destOrd="0" presId="urn:microsoft.com/office/officeart/2005/8/layout/vList2"/>
    <dgm:cxn modelId="{C90ECE1D-AD8E-4268-B36E-14BF1CF8AA99}" type="presParOf" srcId="{D287D977-2065-4B65-9BBA-4400447583E8}" destId="{46AA9A36-8F3F-402E-AE7E-574C72A7AEC1}" srcOrd="7" destOrd="0" presId="urn:microsoft.com/office/officeart/2005/8/layout/vList2"/>
    <dgm:cxn modelId="{49B5B2FC-47A0-4B4F-BCA3-4240E5596779}" type="presParOf" srcId="{D287D977-2065-4B65-9BBA-4400447583E8}" destId="{803789D0-15EE-41EE-BBC1-FDE03473950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A57CF9B-BE0B-438B-8E02-FF8C342F45F1}"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DF8C4458-D21C-44E0-ABAD-A0189E682FEE}">
      <dgm:prSet phldrT="[Text]"/>
      <dgm:spPr/>
      <dgm:t>
        <a:bodyPr/>
        <a:lstStyle/>
        <a:p>
          <a:r>
            <a:rPr lang="en-US" b="1" dirty="0" smtClean="0"/>
            <a:t>Victor Frankel</a:t>
          </a:r>
          <a:endParaRPr lang="en-US" dirty="0"/>
        </a:p>
      </dgm:t>
    </dgm:pt>
    <dgm:pt modelId="{09186923-B1D0-4514-9495-176D2E4A6EDC}" type="parTrans" cxnId="{D2F97F0A-30F6-49AF-9345-33BB72F38C73}">
      <dgm:prSet/>
      <dgm:spPr/>
      <dgm:t>
        <a:bodyPr/>
        <a:lstStyle/>
        <a:p>
          <a:endParaRPr lang="en-US"/>
        </a:p>
      </dgm:t>
    </dgm:pt>
    <dgm:pt modelId="{032517F2-385E-43D9-BAB6-8EC96A0C97B0}" type="sibTrans" cxnId="{D2F97F0A-30F6-49AF-9345-33BB72F38C73}">
      <dgm:prSet/>
      <dgm:spPr/>
      <dgm:t>
        <a:bodyPr/>
        <a:lstStyle/>
        <a:p>
          <a:endParaRPr lang="en-US"/>
        </a:p>
      </dgm:t>
    </dgm:pt>
    <dgm:pt modelId="{48426CE8-C149-4CD8-A7DB-D9B9FCF80712}">
      <dgm:prSet phldrT="[Text]"/>
      <dgm:spPr/>
      <dgm:t>
        <a:bodyPr/>
        <a:lstStyle/>
        <a:p>
          <a:r>
            <a:rPr lang="en-CA" dirty="0" smtClean="0"/>
            <a:t>When we are no longer able to change a situation, we are challenged to change ourselves.</a:t>
          </a:r>
          <a:endParaRPr lang="en-US" dirty="0"/>
        </a:p>
      </dgm:t>
    </dgm:pt>
    <dgm:pt modelId="{10202C0C-D91A-40AA-AB66-34B5E324CA30}" type="parTrans" cxnId="{688E8FB4-EAF3-4A73-8FD7-B90CE0F5F1DD}">
      <dgm:prSet/>
      <dgm:spPr/>
      <dgm:t>
        <a:bodyPr/>
        <a:lstStyle/>
        <a:p>
          <a:endParaRPr lang="en-US"/>
        </a:p>
      </dgm:t>
    </dgm:pt>
    <dgm:pt modelId="{584FE56F-5683-4F8A-87E3-9F8AE234FCD6}" type="sibTrans" cxnId="{688E8FB4-EAF3-4A73-8FD7-B90CE0F5F1DD}">
      <dgm:prSet/>
      <dgm:spPr/>
      <dgm:t>
        <a:bodyPr/>
        <a:lstStyle/>
        <a:p>
          <a:endParaRPr lang="en-US"/>
        </a:p>
      </dgm:t>
    </dgm:pt>
    <dgm:pt modelId="{706F4F0F-1B33-415A-8B85-6D0D32567C41}">
      <dgm:prSet phldrT="[Text]"/>
      <dgm:spPr/>
      <dgm:t>
        <a:bodyPr/>
        <a:lstStyle/>
        <a:p>
          <a:r>
            <a:rPr lang="en-US" b="1" dirty="0" smtClean="0"/>
            <a:t>Price Pritchett</a:t>
          </a:r>
          <a:endParaRPr lang="en-US" dirty="0"/>
        </a:p>
      </dgm:t>
    </dgm:pt>
    <dgm:pt modelId="{B4C7D3EC-DF45-497B-9901-790AD4054DD1}" type="parTrans" cxnId="{9EC34AE6-8105-4CC2-B7CD-A16653EE04F1}">
      <dgm:prSet/>
      <dgm:spPr/>
      <dgm:t>
        <a:bodyPr/>
        <a:lstStyle/>
        <a:p>
          <a:endParaRPr lang="en-US"/>
        </a:p>
      </dgm:t>
    </dgm:pt>
    <dgm:pt modelId="{DF57B688-41BE-4A6E-BB95-590A5F242CAC}" type="sibTrans" cxnId="{9EC34AE6-8105-4CC2-B7CD-A16653EE04F1}">
      <dgm:prSet/>
      <dgm:spPr/>
      <dgm:t>
        <a:bodyPr/>
        <a:lstStyle/>
        <a:p>
          <a:endParaRPr lang="en-US"/>
        </a:p>
      </dgm:t>
    </dgm:pt>
    <dgm:pt modelId="{2AB8AA98-F392-4086-A649-168AB07E75CF}">
      <dgm:prSet phldrT="[Text]"/>
      <dgm:spPr/>
      <dgm:t>
        <a:bodyPr/>
        <a:lstStyle/>
        <a:p>
          <a:pPr algn="l"/>
          <a:r>
            <a:rPr lang="en-US" dirty="0" smtClean="0"/>
            <a:t>Change always comes bearing gifts. </a:t>
          </a:r>
          <a:endParaRPr lang="en-US" dirty="0"/>
        </a:p>
      </dgm:t>
    </dgm:pt>
    <dgm:pt modelId="{88F422BA-274D-4B56-8B86-DA5FFB1C6B67}" type="parTrans" cxnId="{FD1ADB90-B049-4AAA-B6D1-DDBA5F73D97E}">
      <dgm:prSet/>
      <dgm:spPr/>
      <dgm:t>
        <a:bodyPr/>
        <a:lstStyle/>
        <a:p>
          <a:endParaRPr lang="en-US"/>
        </a:p>
      </dgm:t>
    </dgm:pt>
    <dgm:pt modelId="{0CA43A9F-85D9-4138-9A22-E42BF3F3DEE4}" type="sibTrans" cxnId="{FD1ADB90-B049-4AAA-B6D1-DDBA5F73D97E}">
      <dgm:prSet/>
      <dgm:spPr/>
      <dgm:t>
        <a:bodyPr/>
        <a:lstStyle/>
        <a:p>
          <a:endParaRPr lang="en-US"/>
        </a:p>
      </dgm:t>
    </dgm:pt>
    <dgm:pt modelId="{C78915BE-6DF2-439B-A7B1-C1A390F6D869}">
      <dgm:prSet phldrT="[Text]"/>
      <dgm:spPr/>
      <dgm:t>
        <a:bodyPr/>
        <a:lstStyle/>
        <a:p>
          <a:r>
            <a:rPr lang="en-US" b="1" dirty="0" smtClean="0"/>
            <a:t>Pauline R. Kezer</a:t>
          </a:r>
          <a:endParaRPr lang="en-US" dirty="0"/>
        </a:p>
      </dgm:t>
    </dgm:pt>
    <dgm:pt modelId="{4C5FC4B8-179F-4435-8469-1A93366A5022}" type="parTrans" cxnId="{8DA3A235-7230-4B78-8830-9AF3824DB270}">
      <dgm:prSet/>
      <dgm:spPr/>
      <dgm:t>
        <a:bodyPr/>
        <a:lstStyle/>
        <a:p>
          <a:endParaRPr lang="en-US"/>
        </a:p>
      </dgm:t>
    </dgm:pt>
    <dgm:pt modelId="{48BF7261-C142-4D62-BC76-D85333F44081}" type="sibTrans" cxnId="{8DA3A235-7230-4B78-8830-9AF3824DB270}">
      <dgm:prSet/>
      <dgm:spPr/>
      <dgm:t>
        <a:bodyPr/>
        <a:lstStyle/>
        <a:p>
          <a:endParaRPr lang="en-US"/>
        </a:p>
      </dgm:t>
    </dgm:pt>
    <dgm:pt modelId="{168D5E36-8C5D-4F4D-A793-AC81BE23A0B0}">
      <dgm:prSet phldrT="[Text]"/>
      <dgm:spPr/>
      <dgm:t>
        <a:bodyPr/>
        <a:lstStyle/>
        <a:p>
          <a:r>
            <a:rPr lang="en-US" dirty="0" smtClean="0"/>
            <a:t>Continuity gives us roots; change gives us branches, letting us stretch and grow and reach new heights. </a:t>
          </a:r>
          <a:endParaRPr lang="en-US" dirty="0"/>
        </a:p>
      </dgm:t>
    </dgm:pt>
    <dgm:pt modelId="{4DAE182A-8A7F-49EB-88C9-1969B8FDB23E}" type="parTrans" cxnId="{CA6450C5-2446-4268-821D-A2196671CE79}">
      <dgm:prSet/>
      <dgm:spPr/>
      <dgm:t>
        <a:bodyPr/>
        <a:lstStyle/>
        <a:p>
          <a:endParaRPr lang="en-US"/>
        </a:p>
      </dgm:t>
    </dgm:pt>
    <dgm:pt modelId="{E33148D6-679E-40F4-80E8-4127CC080B2F}" type="sibTrans" cxnId="{CA6450C5-2446-4268-821D-A2196671CE79}">
      <dgm:prSet/>
      <dgm:spPr/>
      <dgm:t>
        <a:bodyPr/>
        <a:lstStyle/>
        <a:p>
          <a:endParaRPr lang="en-US"/>
        </a:p>
      </dgm:t>
    </dgm:pt>
    <dgm:pt modelId="{5F21B8E0-9FB8-488C-9E55-FE7D7AEE2BAB}" type="pres">
      <dgm:prSet presAssocID="{7A57CF9B-BE0B-438B-8E02-FF8C342F45F1}" presName="Name0" presStyleCnt="0">
        <dgm:presLayoutVars>
          <dgm:chMax/>
          <dgm:chPref val="3"/>
          <dgm:dir/>
          <dgm:animOne val="branch"/>
          <dgm:animLvl val="lvl"/>
        </dgm:presLayoutVars>
      </dgm:prSet>
      <dgm:spPr/>
      <dgm:t>
        <a:bodyPr/>
        <a:lstStyle/>
        <a:p>
          <a:endParaRPr lang="en-US"/>
        </a:p>
      </dgm:t>
    </dgm:pt>
    <dgm:pt modelId="{1CA039D7-B0EC-451F-9245-CB0D785ECB01}" type="pres">
      <dgm:prSet presAssocID="{DF8C4458-D21C-44E0-ABAD-A0189E682FEE}" presName="composite" presStyleCnt="0"/>
      <dgm:spPr/>
    </dgm:pt>
    <dgm:pt modelId="{13C3E427-132B-4001-A0F8-FDB306B02525}" type="pres">
      <dgm:prSet presAssocID="{DF8C4458-D21C-44E0-ABAD-A0189E682FEE}" presName="FirstChild" presStyleLbl="revTx" presStyleIdx="0" presStyleCnt="3" custScaleX="82645" custLinFactNeighborX="-2800">
        <dgm:presLayoutVars>
          <dgm:chMax val="0"/>
          <dgm:chPref val="0"/>
          <dgm:bulletEnabled val="1"/>
        </dgm:presLayoutVars>
      </dgm:prSet>
      <dgm:spPr/>
      <dgm:t>
        <a:bodyPr/>
        <a:lstStyle/>
        <a:p>
          <a:endParaRPr lang="en-US"/>
        </a:p>
      </dgm:t>
    </dgm:pt>
    <dgm:pt modelId="{8314BC07-69A7-4421-B4E6-5A5075505206}" type="pres">
      <dgm:prSet presAssocID="{DF8C4458-D21C-44E0-ABAD-A0189E682FEE}" presName="Parent" presStyleLbl="alignNode1" presStyleIdx="0" presStyleCnt="3" custScaleX="133100">
        <dgm:presLayoutVars>
          <dgm:chMax val="3"/>
          <dgm:chPref val="3"/>
          <dgm:bulletEnabled val="1"/>
        </dgm:presLayoutVars>
      </dgm:prSet>
      <dgm:spPr/>
      <dgm:t>
        <a:bodyPr/>
        <a:lstStyle/>
        <a:p>
          <a:endParaRPr lang="en-US"/>
        </a:p>
      </dgm:t>
    </dgm:pt>
    <dgm:pt modelId="{A86D66C0-17CD-42C2-A5D9-2FEA3B77FC8A}" type="pres">
      <dgm:prSet presAssocID="{DF8C4458-D21C-44E0-ABAD-A0189E682FEE}" presName="Accent" presStyleLbl="parChTrans1D1" presStyleIdx="0" presStyleCnt="3"/>
      <dgm:spPr/>
    </dgm:pt>
    <dgm:pt modelId="{4E4A6303-E2C8-4936-A8F9-6FAF2A10CB0E}" type="pres">
      <dgm:prSet presAssocID="{032517F2-385E-43D9-BAB6-8EC96A0C97B0}" presName="sibTrans" presStyleCnt="0"/>
      <dgm:spPr/>
    </dgm:pt>
    <dgm:pt modelId="{87D79F67-2E9D-49D6-ACB8-B4E7DBEE1EE3}" type="pres">
      <dgm:prSet presAssocID="{706F4F0F-1B33-415A-8B85-6D0D32567C41}" presName="composite" presStyleCnt="0"/>
      <dgm:spPr/>
    </dgm:pt>
    <dgm:pt modelId="{A95D6238-8142-40B3-AE85-A49A8C409338}" type="pres">
      <dgm:prSet presAssocID="{706F4F0F-1B33-415A-8B85-6D0D32567C41}" presName="FirstChild" presStyleLbl="revTx" presStyleIdx="1" presStyleCnt="3" custScaleX="82645" custLinFactNeighborX="-2800">
        <dgm:presLayoutVars>
          <dgm:chMax val="0"/>
          <dgm:chPref val="0"/>
          <dgm:bulletEnabled val="1"/>
        </dgm:presLayoutVars>
      </dgm:prSet>
      <dgm:spPr/>
      <dgm:t>
        <a:bodyPr/>
        <a:lstStyle/>
        <a:p>
          <a:endParaRPr lang="en-US"/>
        </a:p>
      </dgm:t>
    </dgm:pt>
    <dgm:pt modelId="{03AD6607-879C-474C-A6F9-804A3DE01065}" type="pres">
      <dgm:prSet presAssocID="{706F4F0F-1B33-415A-8B85-6D0D32567C41}" presName="Parent" presStyleLbl="alignNode1" presStyleIdx="1" presStyleCnt="3" custScaleX="133100">
        <dgm:presLayoutVars>
          <dgm:chMax val="3"/>
          <dgm:chPref val="3"/>
          <dgm:bulletEnabled val="1"/>
        </dgm:presLayoutVars>
      </dgm:prSet>
      <dgm:spPr/>
      <dgm:t>
        <a:bodyPr/>
        <a:lstStyle/>
        <a:p>
          <a:endParaRPr lang="en-US"/>
        </a:p>
      </dgm:t>
    </dgm:pt>
    <dgm:pt modelId="{3C80F772-3245-4573-A40A-7136135914B9}" type="pres">
      <dgm:prSet presAssocID="{706F4F0F-1B33-415A-8B85-6D0D32567C41}" presName="Accent" presStyleLbl="parChTrans1D1" presStyleIdx="1" presStyleCnt="3"/>
      <dgm:spPr/>
    </dgm:pt>
    <dgm:pt modelId="{4E794F30-B9B3-4A4C-917B-DFD55AB2D8C7}" type="pres">
      <dgm:prSet presAssocID="{DF57B688-41BE-4A6E-BB95-590A5F242CAC}" presName="sibTrans" presStyleCnt="0"/>
      <dgm:spPr/>
    </dgm:pt>
    <dgm:pt modelId="{9495F8A2-684F-4B0C-BE11-947FB01C2C11}" type="pres">
      <dgm:prSet presAssocID="{C78915BE-6DF2-439B-A7B1-C1A390F6D869}" presName="composite" presStyleCnt="0"/>
      <dgm:spPr/>
    </dgm:pt>
    <dgm:pt modelId="{0DDB554A-B04C-4E6E-B121-2BE25CD490C9}" type="pres">
      <dgm:prSet presAssocID="{C78915BE-6DF2-439B-A7B1-C1A390F6D869}" presName="FirstChild" presStyleLbl="revTx" presStyleIdx="2" presStyleCnt="3" custScaleX="82645" custLinFactNeighborX="-2800">
        <dgm:presLayoutVars>
          <dgm:chMax val="0"/>
          <dgm:chPref val="0"/>
          <dgm:bulletEnabled val="1"/>
        </dgm:presLayoutVars>
      </dgm:prSet>
      <dgm:spPr/>
      <dgm:t>
        <a:bodyPr/>
        <a:lstStyle/>
        <a:p>
          <a:endParaRPr lang="en-US"/>
        </a:p>
      </dgm:t>
    </dgm:pt>
    <dgm:pt modelId="{EC8AEECE-9583-4224-B04E-1710DE253917}" type="pres">
      <dgm:prSet presAssocID="{C78915BE-6DF2-439B-A7B1-C1A390F6D869}" presName="Parent" presStyleLbl="alignNode1" presStyleIdx="2" presStyleCnt="3" custScaleX="133100">
        <dgm:presLayoutVars>
          <dgm:chMax val="3"/>
          <dgm:chPref val="3"/>
          <dgm:bulletEnabled val="1"/>
        </dgm:presLayoutVars>
      </dgm:prSet>
      <dgm:spPr/>
      <dgm:t>
        <a:bodyPr/>
        <a:lstStyle/>
        <a:p>
          <a:endParaRPr lang="en-US"/>
        </a:p>
      </dgm:t>
    </dgm:pt>
    <dgm:pt modelId="{AA34C956-D6D4-407E-832C-2E6C7BF9ADBC}" type="pres">
      <dgm:prSet presAssocID="{C78915BE-6DF2-439B-A7B1-C1A390F6D869}" presName="Accent" presStyleLbl="parChTrans1D1" presStyleIdx="2" presStyleCnt="3"/>
      <dgm:spPr/>
    </dgm:pt>
  </dgm:ptLst>
  <dgm:cxnLst>
    <dgm:cxn modelId="{688E8FB4-EAF3-4A73-8FD7-B90CE0F5F1DD}" srcId="{DF8C4458-D21C-44E0-ABAD-A0189E682FEE}" destId="{48426CE8-C149-4CD8-A7DB-D9B9FCF80712}" srcOrd="0" destOrd="0" parTransId="{10202C0C-D91A-40AA-AB66-34B5E324CA30}" sibTransId="{584FE56F-5683-4F8A-87E3-9F8AE234FCD6}"/>
    <dgm:cxn modelId="{D2F97F0A-30F6-49AF-9345-33BB72F38C73}" srcId="{7A57CF9B-BE0B-438B-8E02-FF8C342F45F1}" destId="{DF8C4458-D21C-44E0-ABAD-A0189E682FEE}" srcOrd="0" destOrd="0" parTransId="{09186923-B1D0-4514-9495-176D2E4A6EDC}" sibTransId="{032517F2-385E-43D9-BAB6-8EC96A0C97B0}"/>
    <dgm:cxn modelId="{FD1ADB90-B049-4AAA-B6D1-DDBA5F73D97E}" srcId="{706F4F0F-1B33-415A-8B85-6D0D32567C41}" destId="{2AB8AA98-F392-4086-A649-168AB07E75CF}" srcOrd="0" destOrd="0" parTransId="{88F422BA-274D-4B56-8B86-DA5FFB1C6B67}" sibTransId="{0CA43A9F-85D9-4138-9A22-E42BF3F3DEE4}"/>
    <dgm:cxn modelId="{C80AC52B-EA7B-4FF2-B8A3-87AC8668F673}" type="presOf" srcId="{C78915BE-6DF2-439B-A7B1-C1A390F6D869}" destId="{EC8AEECE-9583-4224-B04E-1710DE253917}" srcOrd="0" destOrd="0" presId="urn:microsoft.com/office/officeart/2011/layout/TabList"/>
    <dgm:cxn modelId="{753B7F76-1424-4311-9AE4-8467E40F4ECE}" type="presOf" srcId="{7A57CF9B-BE0B-438B-8E02-FF8C342F45F1}" destId="{5F21B8E0-9FB8-488C-9E55-FE7D7AEE2BAB}" srcOrd="0" destOrd="0" presId="urn:microsoft.com/office/officeart/2011/layout/TabList"/>
    <dgm:cxn modelId="{CA6450C5-2446-4268-821D-A2196671CE79}" srcId="{C78915BE-6DF2-439B-A7B1-C1A390F6D869}" destId="{168D5E36-8C5D-4F4D-A793-AC81BE23A0B0}" srcOrd="0" destOrd="0" parTransId="{4DAE182A-8A7F-49EB-88C9-1969B8FDB23E}" sibTransId="{E33148D6-679E-40F4-80E8-4127CC080B2F}"/>
    <dgm:cxn modelId="{8DA3A235-7230-4B78-8830-9AF3824DB270}" srcId="{7A57CF9B-BE0B-438B-8E02-FF8C342F45F1}" destId="{C78915BE-6DF2-439B-A7B1-C1A390F6D869}" srcOrd="2" destOrd="0" parTransId="{4C5FC4B8-179F-4435-8469-1A93366A5022}" sibTransId="{48BF7261-C142-4D62-BC76-D85333F44081}"/>
    <dgm:cxn modelId="{AC0BE638-A232-440D-B374-55C86CE30DE8}" type="presOf" srcId="{168D5E36-8C5D-4F4D-A793-AC81BE23A0B0}" destId="{0DDB554A-B04C-4E6E-B121-2BE25CD490C9}" srcOrd="0" destOrd="0" presId="urn:microsoft.com/office/officeart/2011/layout/TabList"/>
    <dgm:cxn modelId="{9EC34AE6-8105-4CC2-B7CD-A16653EE04F1}" srcId="{7A57CF9B-BE0B-438B-8E02-FF8C342F45F1}" destId="{706F4F0F-1B33-415A-8B85-6D0D32567C41}" srcOrd="1" destOrd="0" parTransId="{B4C7D3EC-DF45-497B-9901-790AD4054DD1}" sibTransId="{DF57B688-41BE-4A6E-BB95-590A5F242CAC}"/>
    <dgm:cxn modelId="{255D7897-F9DA-4408-AD8D-58DEAAC9FD62}" type="presOf" srcId="{48426CE8-C149-4CD8-A7DB-D9B9FCF80712}" destId="{13C3E427-132B-4001-A0F8-FDB306B02525}" srcOrd="0" destOrd="0" presId="urn:microsoft.com/office/officeart/2011/layout/TabList"/>
    <dgm:cxn modelId="{EB349291-08BF-45E1-81C0-EC457B2AE211}" type="presOf" srcId="{DF8C4458-D21C-44E0-ABAD-A0189E682FEE}" destId="{8314BC07-69A7-4421-B4E6-5A5075505206}" srcOrd="0" destOrd="0" presId="urn:microsoft.com/office/officeart/2011/layout/TabList"/>
    <dgm:cxn modelId="{CEC2A5F9-82CC-43AA-AD59-352DAD78217D}" type="presOf" srcId="{706F4F0F-1B33-415A-8B85-6D0D32567C41}" destId="{03AD6607-879C-474C-A6F9-804A3DE01065}" srcOrd="0" destOrd="0" presId="urn:microsoft.com/office/officeart/2011/layout/TabList"/>
    <dgm:cxn modelId="{AC6F5871-453D-4829-A724-28BADF0F17B1}" type="presOf" srcId="{2AB8AA98-F392-4086-A649-168AB07E75CF}" destId="{A95D6238-8142-40B3-AE85-A49A8C409338}" srcOrd="0" destOrd="0" presId="urn:microsoft.com/office/officeart/2011/layout/TabList"/>
    <dgm:cxn modelId="{2F454F2E-019B-4A8A-8C36-153F1DB6FF45}" type="presParOf" srcId="{5F21B8E0-9FB8-488C-9E55-FE7D7AEE2BAB}" destId="{1CA039D7-B0EC-451F-9245-CB0D785ECB01}" srcOrd="0" destOrd="0" presId="urn:microsoft.com/office/officeart/2011/layout/TabList"/>
    <dgm:cxn modelId="{325CE817-C8CC-4355-A43E-4CC5DBB33DD8}" type="presParOf" srcId="{1CA039D7-B0EC-451F-9245-CB0D785ECB01}" destId="{13C3E427-132B-4001-A0F8-FDB306B02525}" srcOrd="0" destOrd="0" presId="urn:microsoft.com/office/officeart/2011/layout/TabList"/>
    <dgm:cxn modelId="{020962EE-4497-43E5-BF60-242A482D1C0A}" type="presParOf" srcId="{1CA039D7-B0EC-451F-9245-CB0D785ECB01}" destId="{8314BC07-69A7-4421-B4E6-5A5075505206}" srcOrd="1" destOrd="0" presId="urn:microsoft.com/office/officeart/2011/layout/TabList"/>
    <dgm:cxn modelId="{6DBFA498-76A8-4BDB-9932-DBF86DF6AAB0}" type="presParOf" srcId="{1CA039D7-B0EC-451F-9245-CB0D785ECB01}" destId="{A86D66C0-17CD-42C2-A5D9-2FEA3B77FC8A}" srcOrd="2" destOrd="0" presId="urn:microsoft.com/office/officeart/2011/layout/TabList"/>
    <dgm:cxn modelId="{C4C2C238-9945-4E9D-B6EC-A859D9220DD3}" type="presParOf" srcId="{5F21B8E0-9FB8-488C-9E55-FE7D7AEE2BAB}" destId="{4E4A6303-E2C8-4936-A8F9-6FAF2A10CB0E}" srcOrd="1" destOrd="0" presId="urn:microsoft.com/office/officeart/2011/layout/TabList"/>
    <dgm:cxn modelId="{D29FB239-25E8-4C6B-B832-45408871A2E5}" type="presParOf" srcId="{5F21B8E0-9FB8-488C-9E55-FE7D7AEE2BAB}" destId="{87D79F67-2E9D-49D6-ACB8-B4E7DBEE1EE3}" srcOrd="2" destOrd="0" presId="urn:microsoft.com/office/officeart/2011/layout/TabList"/>
    <dgm:cxn modelId="{A4FB8BE2-3979-429A-9AD1-E4B69B742804}" type="presParOf" srcId="{87D79F67-2E9D-49D6-ACB8-B4E7DBEE1EE3}" destId="{A95D6238-8142-40B3-AE85-A49A8C409338}" srcOrd="0" destOrd="0" presId="urn:microsoft.com/office/officeart/2011/layout/TabList"/>
    <dgm:cxn modelId="{023D7065-E7E8-40A4-AF31-4E4643F6CD1C}" type="presParOf" srcId="{87D79F67-2E9D-49D6-ACB8-B4E7DBEE1EE3}" destId="{03AD6607-879C-474C-A6F9-804A3DE01065}" srcOrd="1" destOrd="0" presId="urn:microsoft.com/office/officeart/2011/layout/TabList"/>
    <dgm:cxn modelId="{5ADD20C9-06B3-4F5C-BF4B-5A466F4C8B3A}" type="presParOf" srcId="{87D79F67-2E9D-49D6-ACB8-B4E7DBEE1EE3}" destId="{3C80F772-3245-4573-A40A-7136135914B9}" srcOrd="2" destOrd="0" presId="urn:microsoft.com/office/officeart/2011/layout/TabList"/>
    <dgm:cxn modelId="{C4F70B5C-28F5-473A-BB36-71D8E33479D2}" type="presParOf" srcId="{5F21B8E0-9FB8-488C-9E55-FE7D7AEE2BAB}" destId="{4E794F30-B9B3-4A4C-917B-DFD55AB2D8C7}" srcOrd="3" destOrd="0" presId="urn:microsoft.com/office/officeart/2011/layout/TabList"/>
    <dgm:cxn modelId="{3E4C8023-01A4-46F0-A15A-FC15DCA57E83}" type="presParOf" srcId="{5F21B8E0-9FB8-488C-9E55-FE7D7AEE2BAB}" destId="{9495F8A2-684F-4B0C-BE11-947FB01C2C11}" srcOrd="4" destOrd="0" presId="urn:microsoft.com/office/officeart/2011/layout/TabList"/>
    <dgm:cxn modelId="{6EC2F406-6916-4357-B440-DD57B87BC89C}" type="presParOf" srcId="{9495F8A2-684F-4B0C-BE11-947FB01C2C11}" destId="{0DDB554A-B04C-4E6E-B121-2BE25CD490C9}" srcOrd="0" destOrd="0" presId="urn:microsoft.com/office/officeart/2011/layout/TabList"/>
    <dgm:cxn modelId="{4FF2ED0D-5779-4530-8376-05AE301B2185}" type="presParOf" srcId="{9495F8A2-684F-4B0C-BE11-947FB01C2C11}" destId="{EC8AEECE-9583-4224-B04E-1710DE253917}" srcOrd="1" destOrd="0" presId="urn:microsoft.com/office/officeart/2011/layout/TabList"/>
    <dgm:cxn modelId="{6365BCAC-5287-4FA8-BF62-AB56F54CE3A2}" type="presParOf" srcId="{9495F8A2-684F-4B0C-BE11-947FB01C2C11}" destId="{AA34C956-D6D4-407E-832C-2E6C7BF9ADBC}"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E5DE14-9B8F-4289-9D9F-A3EBE2F86DE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DCDA64-1990-4D1E-AA4A-056527250282}">
      <dgm:prSet phldrT="[Text]" custT="1"/>
      <dgm:spPr>
        <a:ln>
          <a:noFill/>
        </a:ln>
      </dgm:spPr>
      <dgm:t>
        <a:bodyPr/>
        <a:lstStyle/>
        <a:p>
          <a:r>
            <a:rPr lang="en-US" sz="2800" b="1" dirty="0" smtClean="0"/>
            <a:t>Commitment</a:t>
          </a:r>
          <a:endParaRPr lang="en-US" sz="2800" b="1" dirty="0"/>
        </a:p>
      </dgm:t>
    </dgm:pt>
    <dgm:pt modelId="{32FCED95-747F-4D79-A806-E62092E0B4F7}" type="parTrans" cxnId="{F4E3472B-871D-4E03-9FB1-5DA80A11D40F}">
      <dgm:prSet/>
      <dgm:spPr/>
      <dgm:t>
        <a:bodyPr/>
        <a:lstStyle/>
        <a:p>
          <a:endParaRPr lang="en-US"/>
        </a:p>
      </dgm:t>
    </dgm:pt>
    <dgm:pt modelId="{4DFF9E1E-8F14-4D96-91F5-5513FE61712E}" type="sibTrans" cxnId="{F4E3472B-871D-4E03-9FB1-5DA80A11D40F}">
      <dgm:prSet/>
      <dgm:spPr/>
      <dgm:t>
        <a:bodyPr/>
        <a:lstStyle/>
        <a:p>
          <a:endParaRPr lang="en-US"/>
        </a:p>
      </dgm:t>
    </dgm:pt>
    <dgm:pt modelId="{261C16BA-355F-46D8-8E72-C3A5EC993D6E}">
      <dgm:prSet phldrT="[Text]" custT="1"/>
      <dgm:spPr>
        <a:ln>
          <a:noFill/>
        </a:ln>
      </dgm:spPr>
      <dgm:t>
        <a:bodyPr/>
        <a:lstStyle/>
        <a:p>
          <a:r>
            <a:rPr lang="en-US" sz="2800" b="1" dirty="0" smtClean="0"/>
            <a:t>Communication</a:t>
          </a:r>
          <a:endParaRPr lang="en-US" sz="2800" b="1" dirty="0"/>
        </a:p>
      </dgm:t>
    </dgm:pt>
    <dgm:pt modelId="{D7268076-D8CF-4C71-9999-EBDBB43252CC}" type="parTrans" cxnId="{FA011938-6F91-40E4-9700-8969BE299393}">
      <dgm:prSet/>
      <dgm:spPr/>
      <dgm:t>
        <a:bodyPr/>
        <a:lstStyle/>
        <a:p>
          <a:endParaRPr lang="en-US"/>
        </a:p>
      </dgm:t>
    </dgm:pt>
    <dgm:pt modelId="{2072A30C-7509-4971-8312-AF65274F2A5A}" type="sibTrans" cxnId="{FA011938-6F91-40E4-9700-8969BE299393}">
      <dgm:prSet/>
      <dgm:spPr/>
      <dgm:t>
        <a:bodyPr/>
        <a:lstStyle/>
        <a:p>
          <a:endParaRPr lang="en-US"/>
        </a:p>
      </dgm:t>
    </dgm:pt>
    <dgm:pt modelId="{368991D0-C690-4C83-BEDD-3746929CAC5B}">
      <dgm:prSet phldrT="[Text]" custT="1"/>
      <dgm:spPr>
        <a:ln>
          <a:noFill/>
        </a:ln>
      </dgm:spPr>
      <dgm:t>
        <a:bodyPr/>
        <a:lstStyle/>
        <a:p>
          <a:r>
            <a:rPr lang="en-US" sz="2800" b="1" dirty="0" smtClean="0"/>
            <a:t>Cooperation </a:t>
          </a:r>
          <a:endParaRPr lang="en-US" sz="2800" b="1" dirty="0"/>
        </a:p>
      </dgm:t>
    </dgm:pt>
    <dgm:pt modelId="{E796F274-736B-4D5E-8D9C-3C2B6EDE29B2}" type="parTrans" cxnId="{4E548C83-B494-44C9-A89F-214EB645FB24}">
      <dgm:prSet/>
      <dgm:spPr/>
      <dgm:t>
        <a:bodyPr/>
        <a:lstStyle/>
        <a:p>
          <a:endParaRPr lang="en-US"/>
        </a:p>
      </dgm:t>
    </dgm:pt>
    <dgm:pt modelId="{CE8542B4-669C-4FEE-BBD2-4CDB6C3E40A8}" type="sibTrans" cxnId="{4E548C83-B494-44C9-A89F-214EB645FB24}">
      <dgm:prSet/>
      <dgm:spPr/>
      <dgm:t>
        <a:bodyPr/>
        <a:lstStyle/>
        <a:p>
          <a:endParaRPr lang="en-US"/>
        </a:p>
      </dgm:t>
    </dgm:pt>
    <dgm:pt modelId="{D3671BAC-C675-40A9-BC2C-E6ABC7246C77}">
      <dgm:prSet phldrT="[Text]" custT="1"/>
      <dgm:spPr>
        <a:ln>
          <a:noFill/>
        </a:ln>
      </dgm:spPr>
      <dgm:t>
        <a:bodyPr/>
        <a:lstStyle/>
        <a:p>
          <a:r>
            <a:rPr lang="en-US" sz="2800" b="1" dirty="0" smtClean="0"/>
            <a:t>Conflict management</a:t>
          </a:r>
          <a:endParaRPr lang="en-US" sz="2800" b="1" dirty="0"/>
        </a:p>
      </dgm:t>
    </dgm:pt>
    <dgm:pt modelId="{218AA077-7AAA-43F3-944B-C86A35E5311B}" type="parTrans" cxnId="{BDE2CE34-07B4-4207-A726-32B41B9A2FD9}">
      <dgm:prSet/>
      <dgm:spPr/>
      <dgm:t>
        <a:bodyPr/>
        <a:lstStyle/>
        <a:p>
          <a:endParaRPr lang="en-US"/>
        </a:p>
      </dgm:t>
    </dgm:pt>
    <dgm:pt modelId="{5DE471B8-7C74-45D9-B8ED-62B4057735AD}" type="sibTrans" cxnId="{BDE2CE34-07B4-4207-A726-32B41B9A2FD9}">
      <dgm:prSet/>
      <dgm:spPr/>
      <dgm:t>
        <a:bodyPr/>
        <a:lstStyle/>
        <a:p>
          <a:endParaRPr lang="en-US"/>
        </a:p>
      </dgm:t>
    </dgm:pt>
    <dgm:pt modelId="{5A742E8B-53D9-441C-B62D-46B55C713C99}">
      <dgm:prSet phldrT="[Text]" custT="1"/>
      <dgm:spPr>
        <a:ln>
          <a:noFill/>
        </a:ln>
      </dgm:spPr>
      <dgm:t>
        <a:bodyPr/>
        <a:lstStyle/>
        <a:p>
          <a:r>
            <a:rPr lang="en-US" sz="2800" b="1" dirty="0" smtClean="0"/>
            <a:t>Connection</a:t>
          </a:r>
          <a:endParaRPr lang="en-US" sz="2800" b="1" dirty="0"/>
        </a:p>
      </dgm:t>
    </dgm:pt>
    <dgm:pt modelId="{47A8EFBD-66D7-476C-8D9F-CD8255CE5AB9}" type="parTrans" cxnId="{BBE701A4-54B0-4B99-96CC-6F58A75E83B1}">
      <dgm:prSet/>
      <dgm:spPr/>
      <dgm:t>
        <a:bodyPr/>
        <a:lstStyle/>
        <a:p>
          <a:endParaRPr lang="en-US"/>
        </a:p>
      </dgm:t>
    </dgm:pt>
    <dgm:pt modelId="{E220D629-E9AE-4E8C-8ACA-91DB2A0A64E2}" type="sibTrans" cxnId="{BBE701A4-54B0-4B99-96CC-6F58A75E83B1}">
      <dgm:prSet/>
      <dgm:spPr/>
      <dgm:t>
        <a:bodyPr/>
        <a:lstStyle/>
        <a:p>
          <a:endParaRPr lang="en-US"/>
        </a:p>
      </dgm:t>
    </dgm:pt>
    <dgm:pt modelId="{36461A0C-6821-44A5-B8B6-147BA2CB601B}">
      <dgm:prSet phldrT="[Text]" custT="1"/>
      <dgm:spPr>
        <a:ln>
          <a:noFill/>
        </a:ln>
      </dgm:spPr>
      <dgm:t>
        <a:bodyPr/>
        <a:lstStyle/>
        <a:p>
          <a:r>
            <a:rPr lang="en-US" sz="2800" b="1" dirty="0" smtClean="0"/>
            <a:t>Contribution </a:t>
          </a:r>
          <a:endParaRPr lang="en-US" sz="2800" b="1" dirty="0"/>
        </a:p>
      </dgm:t>
    </dgm:pt>
    <dgm:pt modelId="{D2A1210F-1B97-4914-A93E-F1BDBC2F6285}" type="parTrans" cxnId="{567B2CE3-25E1-49A2-9D8B-BB95B18876E1}">
      <dgm:prSet/>
      <dgm:spPr/>
      <dgm:t>
        <a:bodyPr/>
        <a:lstStyle/>
        <a:p>
          <a:endParaRPr lang="en-US"/>
        </a:p>
      </dgm:t>
    </dgm:pt>
    <dgm:pt modelId="{D4278F8F-4CC6-48E1-AB26-CEF90C12D09D}" type="sibTrans" cxnId="{567B2CE3-25E1-49A2-9D8B-BB95B18876E1}">
      <dgm:prSet/>
      <dgm:spPr/>
      <dgm:t>
        <a:bodyPr/>
        <a:lstStyle/>
        <a:p>
          <a:endParaRPr lang="en-US"/>
        </a:p>
      </dgm:t>
    </dgm:pt>
    <dgm:pt modelId="{787273FD-FA23-434C-8E43-E6D6682BB9BE}" type="pres">
      <dgm:prSet presAssocID="{EAE5DE14-9B8F-4289-9D9F-A3EBE2F86DEB}" presName="diagram" presStyleCnt="0">
        <dgm:presLayoutVars>
          <dgm:dir/>
          <dgm:resizeHandles val="exact"/>
        </dgm:presLayoutVars>
      </dgm:prSet>
      <dgm:spPr/>
      <dgm:t>
        <a:bodyPr/>
        <a:lstStyle/>
        <a:p>
          <a:endParaRPr lang="en-US"/>
        </a:p>
      </dgm:t>
    </dgm:pt>
    <dgm:pt modelId="{836676F2-9341-48B7-9EDF-C15AFDA73F2E}" type="pres">
      <dgm:prSet presAssocID="{90DCDA64-1990-4D1E-AA4A-056527250282}" presName="node" presStyleLbl="node1" presStyleIdx="0" presStyleCnt="6">
        <dgm:presLayoutVars>
          <dgm:bulletEnabled val="1"/>
        </dgm:presLayoutVars>
      </dgm:prSet>
      <dgm:spPr/>
      <dgm:t>
        <a:bodyPr/>
        <a:lstStyle/>
        <a:p>
          <a:endParaRPr lang="en-US"/>
        </a:p>
      </dgm:t>
    </dgm:pt>
    <dgm:pt modelId="{C9C5471B-BB14-4571-9C12-456F1ABF648F}" type="pres">
      <dgm:prSet presAssocID="{4DFF9E1E-8F14-4D96-91F5-5513FE61712E}" presName="sibTrans" presStyleCnt="0"/>
      <dgm:spPr/>
    </dgm:pt>
    <dgm:pt modelId="{2452A2D0-5B7C-4062-8563-ADD9BF2C1F71}" type="pres">
      <dgm:prSet presAssocID="{36461A0C-6821-44A5-B8B6-147BA2CB601B}" presName="node" presStyleLbl="node1" presStyleIdx="1" presStyleCnt="6">
        <dgm:presLayoutVars>
          <dgm:bulletEnabled val="1"/>
        </dgm:presLayoutVars>
      </dgm:prSet>
      <dgm:spPr/>
      <dgm:t>
        <a:bodyPr/>
        <a:lstStyle/>
        <a:p>
          <a:endParaRPr lang="en-US"/>
        </a:p>
      </dgm:t>
    </dgm:pt>
    <dgm:pt modelId="{66486704-C05D-46FF-B7B9-F752821DAD23}" type="pres">
      <dgm:prSet presAssocID="{D4278F8F-4CC6-48E1-AB26-CEF90C12D09D}" presName="sibTrans" presStyleCnt="0"/>
      <dgm:spPr/>
    </dgm:pt>
    <dgm:pt modelId="{E63B1420-7A6A-43F8-B092-94C07FC166CE}" type="pres">
      <dgm:prSet presAssocID="{261C16BA-355F-46D8-8E72-C3A5EC993D6E}" presName="node" presStyleLbl="node1" presStyleIdx="2" presStyleCnt="6">
        <dgm:presLayoutVars>
          <dgm:bulletEnabled val="1"/>
        </dgm:presLayoutVars>
      </dgm:prSet>
      <dgm:spPr/>
      <dgm:t>
        <a:bodyPr/>
        <a:lstStyle/>
        <a:p>
          <a:endParaRPr lang="en-US"/>
        </a:p>
      </dgm:t>
    </dgm:pt>
    <dgm:pt modelId="{B970D033-E977-448D-AAF1-9086FC2D5B94}" type="pres">
      <dgm:prSet presAssocID="{2072A30C-7509-4971-8312-AF65274F2A5A}" presName="sibTrans" presStyleCnt="0"/>
      <dgm:spPr/>
    </dgm:pt>
    <dgm:pt modelId="{9DCAA26F-37B6-4905-858D-81A403C071BB}" type="pres">
      <dgm:prSet presAssocID="{368991D0-C690-4C83-BEDD-3746929CAC5B}" presName="node" presStyleLbl="node1" presStyleIdx="3" presStyleCnt="6">
        <dgm:presLayoutVars>
          <dgm:bulletEnabled val="1"/>
        </dgm:presLayoutVars>
      </dgm:prSet>
      <dgm:spPr/>
      <dgm:t>
        <a:bodyPr/>
        <a:lstStyle/>
        <a:p>
          <a:endParaRPr lang="en-US"/>
        </a:p>
      </dgm:t>
    </dgm:pt>
    <dgm:pt modelId="{EAB504E3-F28C-4068-B7EE-26EFB622C51B}" type="pres">
      <dgm:prSet presAssocID="{CE8542B4-669C-4FEE-BBD2-4CDB6C3E40A8}" presName="sibTrans" presStyleCnt="0"/>
      <dgm:spPr/>
    </dgm:pt>
    <dgm:pt modelId="{3CC93E33-DEC5-4E7D-BAB9-B1F28EFE597E}" type="pres">
      <dgm:prSet presAssocID="{D3671BAC-C675-40A9-BC2C-E6ABC7246C77}" presName="node" presStyleLbl="node1" presStyleIdx="4" presStyleCnt="6">
        <dgm:presLayoutVars>
          <dgm:bulletEnabled val="1"/>
        </dgm:presLayoutVars>
      </dgm:prSet>
      <dgm:spPr/>
      <dgm:t>
        <a:bodyPr/>
        <a:lstStyle/>
        <a:p>
          <a:endParaRPr lang="en-US"/>
        </a:p>
      </dgm:t>
    </dgm:pt>
    <dgm:pt modelId="{5514AF5C-5719-466D-9069-008980F40E9E}" type="pres">
      <dgm:prSet presAssocID="{5DE471B8-7C74-45D9-B8ED-62B4057735AD}" presName="sibTrans" presStyleCnt="0"/>
      <dgm:spPr/>
    </dgm:pt>
    <dgm:pt modelId="{F2378CD9-46C6-4637-B052-23C908618230}" type="pres">
      <dgm:prSet presAssocID="{5A742E8B-53D9-441C-B62D-46B55C713C99}" presName="node" presStyleLbl="node1" presStyleIdx="5" presStyleCnt="6">
        <dgm:presLayoutVars>
          <dgm:bulletEnabled val="1"/>
        </dgm:presLayoutVars>
      </dgm:prSet>
      <dgm:spPr/>
      <dgm:t>
        <a:bodyPr/>
        <a:lstStyle/>
        <a:p>
          <a:endParaRPr lang="en-US"/>
        </a:p>
      </dgm:t>
    </dgm:pt>
  </dgm:ptLst>
  <dgm:cxnLst>
    <dgm:cxn modelId="{FD83FD27-34CF-4F2E-A220-A999B614BD66}" type="presOf" srcId="{5A742E8B-53D9-441C-B62D-46B55C713C99}" destId="{F2378CD9-46C6-4637-B052-23C908618230}" srcOrd="0" destOrd="0" presId="urn:microsoft.com/office/officeart/2005/8/layout/default"/>
    <dgm:cxn modelId="{59D6DC08-28B0-4B24-9F88-7703D7499571}" type="presOf" srcId="{36461A0C-6821-44A5-B8B6-147BA2CB601B}" destId="{2452A2D0-5B7C-4062-8563-ADD9BF2C1F71}" srcOrd="0" destOrd="0" presId="urn:microsoft.com/office/officeart/2005/8/layout/default"/>
    <dgm:cxn modelId="{F4E3472B-871D-4E03-9FB1-5DA80A11D40F}" srcId="{EAE5DE14-9B8F-4289-9D9F-A3EBE2F86DEB}" destId="{90DCDA64-1990-4D1E-AA4A-056527250282}" srcOrd="0" destOrd="0" parTransId="{32FCED95-747F-4D79-A806-E62092E0B4F7}" sibTransId="{4DFF9E1E-8F14-4D96-91F5-5513FE61712E}"/>
    <dgm:cxn modelId="{61EC06FA-CAB5-44DA-AC89-CC9A2A8AE62E}" type="presOf" srcId="{EAE5DE14-9B8F-4289-9D9F-A3EBE2F86DEB}" destId="{787273FD-FA23-434C-8E43-E6D6682BB9BE}" srcOrd="0" destOrd="0" presId="urn:microsoft.com/office/officeart/2005/8/layout/default"/>
    <dgm:cxn modelId="{BBE701A4-54B0-4B99-96CC-6F58A75E83B1}" srcId="{EAE5DE14-9B8F-4289-9D9F-A3EBE2F86DEB}" destId="{5A742E8B-53D9-441C-B62D-46B55C713C99}" srcOrd="5" destOrd="0" parTransId="{47A8EFBD-66D7-476C-8D9F-CD8255CE5AB9}" sibTransId="{E220D629-E9AE-4E8C-8ACA-91DB2A0A64E2}"/>
    <dgm:cxn modelId="{BDE2CE34-07B4-4207-A726-32B41B9A2FD9}" srcId="{EAE5DE14-9B8F-4289-9D9F-A3EBE2F86DEB}" destId="{D3671BAC-C675-40A9-BC2C-E6ABC7246C77}" srcOrd="4" destOrd="0" parTransId="{218AA077-7AAA-43F3-944B-C86A35E5311B}" sibTransId="{5DE471B8-7C74-45D9-B8ED-62B4057735AD}"/>
    <dgm:cxn modelId="{09779F70-60F0-4002-9304-E67405F60A7D}" type="presOf" srcId="{90DCDA64-1990-4D1E-AA4A-056527250282}" destId="{836676F2-9341-48B7-9EDF-C15AFDA73F2E}" srcOrd="0" destOrd="0" presId="urn:microsoft.com/office/officeart/2005/8/layout/default"/>
    <dgm:cxn modelId="{F188C5AA-8C44-4956-8044-8C7951DA1B11}" type="presOf" srcId="{368991D0-C690-4C83-BEDD-3746929CAC5B}" destId="{9DCAA26F-37B6-4905-858D-81A403C071BB}" srcOrd="0" destOrd="0" presId="urn:microsoft.com/office/officeart/2005/8/layout/default"/>
    <dgm:cxn modelId="{567B2CE3-25E1-49A2-9D8B-BB95B18876E1}" srcId="{EAE5DE14-9B8F-4289-9D9F-A3EBE2F86DEB}" destId="{36461A0C-6821-44A5-B8B6-147BA2CB601B}" srcOrd="1" destOrd="0" parTransId="{D2A1210F-1B97-4914-A93E-F1BDBC2F6285}" sibTransId="{D4278F8F-4CC6-48E1-AB26-CEF90C12D09D}"/>
    <dgm:cxn modelId="{FA011938-6F91-40E4-9700-8969BE299393}" srcId="{EAE5DE14-9B8F-4289-9D9F-A3EBE2F86DEB}" destId="{261C16BA-355F-46D8-8E72-C3A5EC993D6E}" srcOrd="2" destOrd="0" parTransId="{D7268076-D8CF-4C71-9999-EBDBB43252CC}" sibTransId="{2072A30C-7509-4971-8312-AF65274F2A5A}"/>
    <dgm:cxn modelId="{BC8B9421-F756-4AB8-B422-129DC6B21490}" type="presOf" srcId="{D3671BAC-C675-40A9-BC2C-E6ABC7246C77}" destId="{3CC93E33-DEC5-4E7D-BAB9-B1F28EFE597E}" srcOrd="0" destOrd="0" presId="urn:microsoft.com/office/officeart/2005/8/layout/default"/>
    <dgm:cxn modelId="{4E548C83-B494-44C9-A89F-214EB645FB24}" srcId="{EAE5DE14-9B8F-4289-9D9F-A3EBE2F86DEB}" destId="{368991D0-C690-4C83-BEDD-3746929CAC5B}" srcOrd="3" destOrd="0" parTransId="{E796F274-736B-4D5E-8D9C-3C2B6EDE29B2}" sibTransId="{CE8542B4-669C-4FEE-BBD2-4CDB6C3E40A8}"/>
    <dgm:cxn modelId="{A881C665-B250-458F-8823-7AC8E77A2541}" type="presOf" srcId="{261C16BA-355F-46D8-8E72-C3A5EC993D6E}" destId="{E63B1420-7A6A-43F8-B092-94C07FC166CE}" srcOrd="0" destOrd="0" presId="urn:microsoft.com/office/officeart/2005/8/layout/default"/>
    <dgm:cxn modelId="{55DEE46C-13C3-4A19-89A2-A2C6C7C80456}" type="presParOf" srcId="{787273FD-FA23-434C-8E43-E6D6682BB9BE}" destId="{836676F2-9341-48B7-9EDF-C15AFDA73F2E}" srcOrd="0" destOrd="0" presId="urn:microsoft.com/office/officeart/2005/8/layout/default"/>
    <dgm:cxn modelId="{3C35F21C-5671-4518-AD31-D98D68A6313C}" type="presParOf" srcId="{787273FD-FA23-434C-8E43-E6D6682BB9BE}" destId="{C9C5471B-BB14-4571-9C12-456F1ABF648F}" srcOrd="1" destOrd="0" presId="urn:microsoft.com/office/officeart/2005/8/layout/default"/>
    <dgm:cxn modelId="{5741BE71-1ED9-44D5-B9EB-9C9390598892}" type="presParOf" srcId="{787273FD-FA23-434C-8E43-E6D6682BB9BE}" destId="{2452A2D0-5B7C-4062-8563-ADD9BF2C1F71}" srcOrd="2" destOrd="0" presId="urn:microsoft.com/office/officeart/2005/8/layout/default"/>
    <dgm:cxn modelId="{5E096C1C-F91A-4FE5-918F-F5F4ACB37E33}" type="presParOf" srcId="{787273FD-FA23-434C-8E43-E6D6682BB9BE}" destId="{66486704-C05D-46FF-B7B9-F752821DAD23}" srcOrd="3" destOrd="0" presId="urn:microsoft.com/office/officeart/2005/8/layout/default"/>
    <dgm:cxn modelId="{2E68FE92-389A-4BF2-82B1-E5AB56BD5375}" type="presParOf" srcId="{787273FD-FA23-434C-8E43-E6D6682BB9BE}" destId="{E63B1420-7A6A-43F8-B092-94C07FC166CE}" srcOrd="4" destOrd="0" presId="urn:microsoft.com/office/officeart/2005/8/layout/default"/>
    <dgm:cxn modelId="{4CB40171-CE2C-4F3E-93D6-43D10E7CB9C7}" type="presParOf" srcId="{787273FD-FA23-434C-8E43-E6D6682BB9BE}" destId="{B970D033-E977-448D-AAF1-9086FC2D5B94}" srcOrd="5" destOrd="0" presId="urn:microsoft.com/office/officeart/2005/8/layout/default"/>
    <dgm:cxn modelId="{A0333BA0-C36B-4F13-ACE0-9FB847B75C3C}" type="presParOf" srcId="{787273FD-FA23-434C-8E43-E6D6682BB9BE}" destId="{9DCAA26F-37B6-4905-858D-81A403C071BB}" srcOrd="6" destOrd="0" presId="urn:microsoft.com/office/officeart/2005/8/layout/default"/>
    <dgm:cxn modelId="{E54791F1-F07A-4EDC-BB70-E9CD3888410D}" type="presParOf" srcId="{787273FD-FA23-434C-8E43-E6D6682BB9BE}" destId="{EAB504E3-F28C-4068-B7EE-26EFB622C51B}" srcOrd="7" destOrd="0" presId="urn:microsoft.com/office/officeart/2005/8/layout/default"/>
    <dgm:cxn modelId="{1A1705D3-CF2A-44EF-844F-2DE0DA13B4A9}" type="presParOf" srcId="{787273FD-FA23-434C-8E43-E6D6682BB9BE}" destId="{3CC93E33-DEC5-4E7D-BAB9-B1F28EFE597E}" srcOrd="8" destOrd="0" presId="urn:microsoft.com/office/officeart/2005/8/layout/default"/>
    <dgm:cxn modelId="{51067A01-33A2-4DB1-A5F5-A3CE689A00FF}" type="presParOf" srcId="{787273FD-FA23-434C-8E43-E6D6682BB9BE}" destId="{5514AF5C-5719-466D-9069-008980F40E9E}" srcOrd="9" destOrd="0" presId="urn:microsoft.com/office/officeart/2005/8/layout/default"/>
    <dgm:cxn modelId="{B670CB56-B964-447A-9B09-7C5F3AE1832D}" type="presParOf" srcId="{787273FD-FA23-434C-8E43-E6D6682BB9BE}" destId="{F2378CD9-46C6-4637-B052-23C90861823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2EBCBD-410E-4112-B67F-FA767C1ACEA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1BF6043-FDC7-4947-A11B-AEDC23E85430}">
      <dgm:prSet phldrT="[Text]" custT="1"/>
      <dgm:spPr>
        <a:ln>
          <a:noFill/>
        </a:ln>
      </dgm:spPr>
      <dgm:t>
        <a:bodyPr/>
        <a:lstStyle/>
        <a:p>
          <a:r>
            <a:rPr lang="en-US" sz="3600" dirty="0" smtClean="0"/>
            <a:t>The nature of the change</a:t>
          </a:r>
          <a:endParaRPr lang="en-US" sz="3600" dirty="0"/>
        </a:p>
      </dgm:t>
    </dgm:pt>
    <dgm:pt modelId="{D7D35A20-DA8E-40EB-A925-AA5D49451812}" type="parTrans" cxnId="{9F2FFBFF-218B-49E2-934E-D2FF0F789F53}">
      <dgm:prSet/>
      <dgm:spPr/>
      <dgm:t>
        <a:bodyPr/>
        <a:lstStyle/>
        <a:p>
          <a:endParaRPr lang="en-US"/>
        </a:p>
      </dgm:t>
    </dgm:pt>
    <dgm:pt modelId="{08963480-9977-4700-8BE9-98FD2247894F}" type="sibTrans" cxnId="{9F2FFBFF-218B-49E2-934E-D2FF0F789F53}">
      <dgm:prSet/>
      <dgm:spPr/>
      <dgm:t>
        <a:bodyPr/>
        <a:lstStyle/>
        <a:p>
          <a:endParaRPr lang="en-US"/>
        </a:p>
      </dgm:t>
    </dgm:pt>
    <dgm:pt modelId="{1961A0F2-BBF1-4042-A9EE-152FDF2BEED5}">
      <dgm:prSet phldrT="[Text]" custT="1"/>
      <dgm:spPr>
        <a:ln>
          <a:noFill/>
        </a:ln>
      </dgm:spPr>
      <dgm:t>
        <a:bodyPr/>
        <a:lstStyle/>
        <a:p>
          <a:r>
            <a:rPr lang="en-US" sz="3600" dirty="0" smtClean="0"/>
            <a:t>The organizational context for the change</a:t>
          </a:r>
          <a:endParaRPr lang="en-US" sz="3600" dirty="0"/>
        </a:p>
      </dgm:t>
    </dgm:pt>
    <dgm:pt modelId="{648B7A4F-4378-44F7-9F06-75385EF5EC65}" type="parTrans" cxnId="{B89C8F49-69B9-4F1F-8C24-2A380696EE81}">
      <dgm:prSet/>
      <dgm:spPr/>
      <dgm:t>
        <a:bodyPr/>
        <a:lstStyle/>
        <a:p>
          <a:endParaRPr lang="en-US"/>
        </a:p>
      </dgm:t>
    </dgm:pt>
    <dgm:pt modelId="{894B91CA-B0EE-4774-9C3B-96A6B112014A}" type="sibTrans" cxnId="{B89C8F49-69B9-4F1F-8C24-2A380696EE81}">
      <dgm:prSet/>
      <dgm:spPr/>
      <dgm:t>
        <a:bodyPr/>
        <a:lstStyle/>
        <a:p>
          <a:endParaRPr lang="en-US"/>
        </a:p>
      </dgm:t>
    </dgm:pt>
    <dgm:pt modelId="{D16222B8-1C93-4CDB-B6FC-AB3387BD6596}">
      <dgm:prSet phldrT="[Text]" custT="1"/>
      <dgm:spPr>
        <a:ln>
          <a:noFill/>
        </a:ln>
      </dgm:spPr>
      <dgm:t>
        <a:bodyPr/>
        <a:lstStyle/>
        <a:p>
          <a:r>
            <a:rPr lang="en-US" sz="3600" dirty="0" smtClean="0"/>
            <a:t>An employee’s personal situation</a:t>
          </a:r>
          <a:endParaRPr lang="en-US" sz="3600" dirty="0"/>
        </a:p>
      </dgm:t>
    </dgm:pt>
    <dgm:pt modelId="{5AAFB298-6C77-4312-9E6B-1D60FBAD40F4}" type="parTrans" cxnId="{FCCE5768-02C1-4791-B797-7885DC3DE08A}">
      <dgm:prSet/>
      <dgm:spPr/>
      <dgm:t>
        <a:bodyPr/>
        <a:lstStyle/>
        <a:p>
          <a:endParaRPr lang="en-US"/>
        </a:p>
      </dgm:t>
    </dgm:pt>
    <dgm:pt modelId="{07FC6836-33DC-4447-A6D7-D5D117554887}" type="sibTrans" cxnId="{FCCE5768-02C1-4791-B797-7885DC3DE08A}">
      <dgm:prSet/>
      <dgm:spPr/>
      <dgm:t>
        <a:bodyPr/>
        <a:lstStyle/>
        <a:p>
          <a:endParaRPr lang="en-US"/>
        </a:p>
      </dgm:t>
    </dgm:pt>
    <dgm:pt modelId="{B529CB2D-BF7C-4241-88BB-8556DB0C117D}">
      <dgm:prSet phldrT="[Text]" custT="1"/>
      <dgm:spPr>
        <a:ln>
          <a:noFill/>
        </a:ln>
      </dgm:spPr>
      <dgm:t>
        <a:bodyPr/>
        <a:lstStyle/>
        <a:p>
          <a:r>
            <a:rPr lang="en-US" sz="3600" dirty="0" smtClean="0"/>
            <a:t>What motivates the person as an individual?</a:t>
          </a:r>
          <a:endParaRPr lang="en-US" sz="3600" dirty="0"/>
        </a:p>
      </dgm:t>
    </dgm:pt>
    <dgm:pt modelId="{1E5867B9-865A-4776-859B-3208BE435B47}" type="parTrans" cxnId="{420C9268-88E0-4397-A919-0C30BB2F0F90}">
      <dgm:prSet/>
      <dgm:spPr/>
      <dgm:t>
        <a:bodyPr/>
        <a:lstStyle/>
        <a:p>
          <a:endParaRPr lang="en-US"/>
        </a:p>
      </dgm:t>
    </dgm:pt>
    <dgm:pt modelId="{B6075F63-47E3-4BCA-8947-A825FADD1249}" type="sibTrans" cxnId="{420C9268-88E0-4397-A919-0C30BB2F0F90}">
      <dgm:prSet/>
      <dgm:spPr/>
      <dgm:t>
        <a:bodyPr/>
        <a:lstStyle/>
        <a:p>
          <a:endParaRPr lang="en-US"/>
        </a:p>
      </dgm:t>
    </dgm:pt>
    <dgm:pt modelId="{57B9835A-B515-4C5A-BA60-CC2771B29E9F}" type="pres">
      <dgm:prSet presAssocID="{9E2EBCBD-410E-4112-B67F-FA767C1ACEAB}" presName="linear" presStyleCnt="0">
        <dgm:presLayoutVars>
          <dgm:animLvl val="lvl"/>
          <dgm:resizeHandles val="exact"/>
        </dgm:presLayoutVars>
      </dgm:prSet>
      <dgm:spPr/>
      <dgm:t>
        <a:bodyPr/>
        <a:lstStyle/>
        <a:p>
          <a:endParaRPr lang="en-US"/>
        </a:p>
      </dgm:t>
    </dgm:pt>
    <dgm:pt modelId="{3CD5A8EC-9041-41CC-8FD1-155C7F7F3FA7}" type="pres">
      <dgm:prSet presAssocID="{81BF6043-FDC7-4947-A11B-AEDC23E85430}" presName="parentText" presStyleLbl="node1" presStyleIdx="0" presStyleCnt="4">
        <dgm:presLayoutVars>
          <dgm:chMax val="0"/>
          <dgm:bulletEnabled val="1"/>
        </dgm:presLayoutVars>
      </dgm:prSet>
      <dgm:spPr/>
      <dgm:t>
        <a:bodyPr/>
        <a:lstStyle/>
        <a:p>
          <a:endParaRPr lang="en-US"/>
        </a:p>
      </dgm:t>
    </dgm:pt>
    <dgm:pt modelId="{433581DD-3751-4D81-8C33-5842C92BFCDF}" type="pres">
      <dgm:prSet presAssocID="{08963480-9977-4700-8BE9-98FD2247894F}" presName="spacer" presStyleCnt="0"/>
      <dgm:spPr/>
    </dgm:pt>
    <dgm:pt modelId="{53DCD14A-C0C4-4340-B9E3-3504D48A93B8}" type="pres">
      <dgm:prSet presAssocID="{1961A0F2-BBF1-4042-A9EE-152FDF2BEED5}" presName="parentText" presStyleLbl="node1" presStyleIdx="1" presStyleCnt="4">
        <dgm:presLayoutVars>
          <dgm:chMax val="0"/>
          <dgm:bulletEnabled val="1"/>
        </dgm:presLayoutVars>
      </dgm:prSet>
      <dgm:spPr/>
      <dgm:t>
        <a:bodyPr/>
        <a:lstStyle/>
        <a:p>
          <a:endParaRPr lang="en-US"/>
        </a:p>
      </dgm:t>
    </dgm:pt>
    <dgm:pt modelId="{079492B2-D32E-43E2-8BFC-CDA4204E1FF8}" type="pres">
      <dgm:prSet presAssocID="{894B91CA-B0EE-4774-9C3B-96A6B112014A}" presName="spacer" presStyleCnt="0"/>
      <dgm:spPr/>
    </dgm:pt>
    <dgm:pt modelId="{B40986EA-9BD4-4ECE-B7A1-8D1E7FD41AEC}" type="pres">
      <dgm:prSet presAssocID="{D16222B8-1C93-4CDB-B6FC-AB3387BD6596}" presName="parentText" presStyleLbl="node1" presStyleIdx="2" presStyleCnt="4">
        <dgm:presLayoutVars>
          <dgm:chMax val="0"/>
          <dgm:bulletEnabled val="1"/>
        </dgm:presLayoutVars>
      </dgm:prSet>
      <dgm:spPr/>
      <dgm:t>
        <a:bodyPr/>
        <a:lstStyle/>
        <a:p>
          <a:endParaRPr lang="en-US"/>
        </a:p>
      </dgm:t>
    </dgm:pt>
    <dgm:pt modelId="{91999C1F-1A85-4C02-AF49-D38853925670}" type="pres">
      <dgm:prSet presAssocID="{07FC6836-33DC-4447-A6D7-D5D117554887}" presName="spacer" presStyleCnt="0"/>
      <dgm:spPr/>
    </dgm:pt>
    <dgm:pt modelId="{B51F7240-5426-457A-B4C1-1AC24B83834B}" type="pres">
      <dgm:prSet presAssocID="{B529CB2D-BF7C-4241-88BB-8556DB0C117D}" presName="parentText" presStyleLbl="node1" presStyleIdx="3" presStyleCnt="4">
        <dgm:presLayoutVars>
          <dgm:chMax val="0"/>
          <dgm:bulletEnabled val="1"/>
        </dgm:presLayoutVars>
      </dgm:prSet>
      <dgm:spPr/>
      <dgm:t>
        <a:bodyPr/>
        <a:lstStyle/>
        <a:p>
          <a:endParaRPr lang="en-US"/>
        </a:p>
      </dgm:t>
    </dgm:pt>
  </dgm:ptLst>
  <dgm:cxnLst>
    <dgm:cxn modelId="{B89C8F49-69B9-4F1F-8C24-2A380696EE81}" srcId="{9E2EBCBD-410E-4112-B67F-FA767C1ACEAB}" destId="{1961A0F2-BBF1-4042-A9EE-152FDF2BEED5}" srcOrd="1" destOrd="0" parTransId="{648B7A4F-4378-44F7-9F06-75385EF5EC65}" sibTransId="{894B91CA-B0EE-4774-9C3B-96A6B112014A}"/>
    <dgm:cxn modelId="{420C9268-88E0-4397-A919-0C30BB2F0F90}" srcId="{9E2EBCBD-410E-4112-B67F-FA767C1ACEAB}" destId="{B529CB2D-BF7C-4241-88BB-8556DB0C117D}" srcOrd="3" destOrd="0" parTransId="{1E5867B9-865A-4776-859B-3208BE435B47}" sibTransId="{B6075F63-47E3-4BCA-8947-A825FADD1249}"/>
    <dgm:cxn modelId="{F4CA20FA-49B6-46EA-A002-851F72B293AA}" type="presOf" srcId="{81BF6043-FDC7-4947-A11B-AEDC23E85430}" destId="{3CD5A8EC-9041-41CC-8FD1-155C7F7F3FA7}" srcOrd="0" destOrd="0" presId="urn:microsoft.com/office/officeart/2005/8/layout/vList2"/>
    <dgm:cxn modelId="{76D21226-BCDE-4323-A8B9-CE3F08C42735}" type="presOf" srcId="{D16222B8-1C93-4CDB-B6FC-AB3387BD6596}" destId="{B40986EA-9BD4-4ECE-B7A1-8D1E7FD41AEC}" srcOrd="0" destOrd="0" presId="urn:microsoft.com/office/officeart/2005/8/layout/vList2"/>
    <dgm:cxn modelId="{9F2FFBFF-218B-49E2-934E-D2FF0F789F53}" srcId="{9E2EBCBD-410E-4112-B67F-FA767C1ACEAB}" destId="{81BF6043-FDC7-4947-A11B-AEDC23E85430}" srcOrd="0" destOrd="0" parTransId="{D7D35A20-DA8E-40EB-A925-AA5D49451812}" sibTransId="{08963480-9977-4700-8BE9-98FD2247894F}"/>
    <dgm:cxn modelId="{BF0EE64B-0EBF-4FEA-AFCE-8A4DDEFEF62D}" type="presOf" srcId="{B529CB2D-BF7C-4241-88BB-8556DB0C117D}" destId="{B51F7240-5426-457A-B4C1-1AC24B83834B}" srcOrd="0" destOrd="0" presId="urn:microsoft.com/office/officeart/2005/8/layout/vList2"/>
    <dgm:cxn modelId="{C7DFB2AD-D038-45A6-A3AB-5CDE8441C348}" type="presOf" srcId="{1961A0F2-BBF1-4042-A9EE-152FDF2BEED5}" destId="{53DCD14A-C0C4-4340-B9E3-3504D48A93B8}" srcOrd="0" destOrd="0" presId="urn:microsoft.com/office/officeart/2005/8/layout/vList2"/>
    <dgm:cxn modelId="{F73A9EC4-315D-43C2-8D06-E794248C6AA3}" type="presOf" srcId="{9E2EBCBD-410E-4112-B67F-FA767C1ACEAB}" destId="{57B9835A-B515-4C5A-BA60-CC2771B29E9F}" srcOrd="0" destOrd="0" presId="urn:microsoft.com/office/officeart/2005/8/layout/vList2"/>
    <dgm:cxn modelId="{FCCE5768-02C1-4791-B797-7885DC3DE08A}" srcId="{9E2EBCBD-410E-4112-B67F-FA767C1ACEAB}" destId="{D16222B8-1C93-4CDB-B6FC-AB3387BD6596}" srcOrd="2" destOrd="0" parTransId="{5AAFB298-6C77-4312-9E6B-1D60FBAD40F4}" sibTransId="{07FC6836-33DC-4447-A6D7-D5D117554887}"/>
    <dgm:cxn modelId="{ED6B812D-6211-4E7A-9BF8-70210D3DDEF8}" type="presParOf" srcId="{57B9835A-B515-4C5A-BA60-CC2771B29E9F}" destId="{3CD5A8EC-9041-41CC-8FD1-155C7F7F3FA7}" srcOrd="0" destOrd="0" presId="urn:microsoft.com/office/officeart/2005/8/layout/vList2"/>
    <dgm:cxn modelId="{47C9E755-6055-4FBE-B1FD-F42D9B0EC064}" type="presParOf" srcId="{57B9835A-B515-4C5A-BA60-CC2771B29E9F}" destId="{433581DD-3751-4D81-8C33-5842C92BFCDF}" srcOrd="1" destOrd="0" presId="urn:microsoft.com/office/officeart/2005/8/layout/vList2"/>
    <dgm:cxn modelId="{B6C509E1-7CAF-410F-8C75-B111B656DDA4}" type="presParOf" srcId="{57B9835A-B515-4C5A-BA60-CC2771B29E9F}" destId="{53DCD14A-C0C4-4340-B9E3-3504D48A93B8}" srcOrd="2" destOrd="0" presId="urn:microsoft.com/office/officeart/2005/8/layout/vList2"/>
    <dgm:cxn modelId="{840603B4-557A-4973-9A3C-97498E0ECEBF}" type="presParOf" srcId="{57B9835A-B515-4C5A-BA60-CC2771B29E9F}" destId="{079492B2-D32E-43E2-8BFC-CDA4204E1FF8}" srcOrd="3" destOrd="0" presId="urn:microsoft.com/office/officeart/2005/8/layout/vList2"/>
    <dgm:cxn modelId="{EBBB4AB0-3AB5-45EE-AEEE-909E0E48A247}" type="presParOf" srcId="{57B9835A-B515-4C5A-BA60-CC2771B29E9F}" destId="{B40986EA-9BD4-4ECE-B7A1-8D1E7FD41AEC}" srcOrd="4" destOrd="0" presId="urn:microsoft.com/office/officeart/2005/8/layout/vList2"/>
    <dgm:cxn modelId="{E9210644-7ACE-4AC6-867D-8EE4DD82EAD0}" type="presParOf" srcId="{57B9835A-B515-4C5A-BA60-CC2771B29E9F}" destId="{91999C1F-1A85-4C02-AF49-D38853925670}" srcOrd="5" destOrd="0" presId="urn:microsoft.com/office/officeart/2005/8/layout/vList2"/>
    <dgm:cxn modelId="{05906776-3036-4C9E-B813-D0AC5994F8A1}" type="presParOf" srcId="{57B9835A-B515-4C5A-BA60-CC2771B29E9F}" destId="{B51F7240-5426-457A-B4C1-1AC24B83834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C66B4C-E017-449F-B2C8-B23A40F2FC8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766AD207-4FD8-43F4-BA3F-9E21F93FD451}">
      <dgm:prSet phldrT="[Text]"/>
      <dgm:spPr>
        <a:ln>
          <a:noFill/>
        </a:ln>
      </dgm:spPr>
      <dgm:t>
        <a:bodyPr/>
        <a:lstStyle/>
        <a:p>
          <a:r>
            <a:rPr lang="en-US" dirty="0" smtClean="0"/>
            <a:t>Executive sponsorship</a:t>
          </a:r>
          <a:endParaRPr lang="en-US" dirty="0"/>
        </a:p>
      </dgm:t>
    </dgm:pt>
    <dgm:pt modelId="{E107DBA2-18FC-4B29-9038-2DA201303180}" type="parTrans" cxnId="{832B2A48-2541-415E-B510-4492AC757766}">
      <dgm:prSet/>
      <dgm:spPr/>
      <dgm:t>
        <a:bodyPr/>
        <a:lstStyle/>
        <a:p>
          <a:endParaRPr lang="en-US"/>
        </a:p>
      </dgm:t>
    </dgm:pt>
    <dgm:pt modelId="{B07CAFFB-E2A2-408F-AFB5-6276FCDAF076}" type="sibTrans" cxnId="{832B2A48-2541-415E-B510-4492AC757766}">
      <dgm:prSet/>
      <dgm:spPr/>
      <dgm:t>
        <a:bodyPr/>
        <a:lstStyle/>
        <a:p>
          <a:endParaRPr lang="en-US"/>
        </a:p>
      </dgm:t>
    </dgm:pt>
    <dgm:pt modelId="{E381CFBA-75CE-41C8-B25D-573886022175}">
      <dgm:prSet phldrT="[Text]"/>
      <dgm:spPr>
        <a:ln>
          <a:noFill/>
        </a:ln>
      </dgm:spPr>
      <dgm:t>
        <a:bodyPr/>
        <a:lstStyle/>
        <a:p>
          <a:r>
            <a:rPr lang="en-US" dirty="0" smtClean="0"/>
            <a:t>Coaching by managers and supervisors</a:t>
          </a:r>
          <a:endParaRPr lang="en-US" dirty="0"/>
        </a:p>
      </dgm:t>
    </dgm:pt>
    <dgm:pt modelId="{D9B586EB-0BBF-45F4-9011-FB2FBFE3886A}" type="parTrans" cxnId="{F28BF0D1-872F-4B53-B715-E7BF4CD539F1}">
      <dgm:prSet/>
      <dgm:spPr/>
      <dgm:t>
        <a:bodyPr/>
        <a:lstStyle/>
        <a:p>
          <a:endParaRPr lang="en-US"/>
        </a:p>
      </dgm:t>
    </dgm:pt>
    <dgm:pt modelId="{879C4E60-E864-4CCB-9D17-7F427867AC35}" type="sibTrans" cxnId="{F28BF0D1-872F-4B53-B715-E7BF4CD539F1}">
      <dgm:prSet/>
      <dgm:spPr/>
      <dgm:t>
        <a:bodyPr/>
        <a:lstStyle/>
        <a:p>
          <a:endParaRPr lang="en-US"/>
        </a:p>
      </dgm:t>
    </dgm:pt>
    <dgm:pt modelId="{32CD5491-BE6A-4663-A3A3-A364FD993958}">
      <dgm:prSet phldrT="[Text]"/>
      <dgm:spPr>
        <a:ln>
          <a:noFill/>
        </a:ln>
      </dgm:spPr>
      <dgm:t>
        <a:bodyPr/>
        <a:lstStyle/>
        <a:p>
          <a:r>
            <a:rPr lang="en-US" dirty="0" smtClean="0"/>
            <a:t>Ready access to business information</a:t>
          </a:r>
          <a:endParaRPr lang="en-US" dirty="0"/>
        </a:p>
      </dgm:t>
    </dgm:pt>
    <dgm:pt modelId="{531A29CD-EFE1-45EC-8058-3A1FD39D1BED}" type="parTrans" cxnId="{099F34B1-1BC7-4DA7-9857-50D8D1761E2E}">
      <dgm:prSet/>
      <dgm:spPr/>
      <dgm:t>
        <a:bodyPr/>
        <a:lstStyle/>
        <a:p>
          <a:endParaRPr lang="en-US"/>
        </a:p>
      </dgm:t>
    </dgm:pt>
    <dgm:pt modelId="{330E6ED1-DAF9-4CA8-81D4-D65F5DA41753}" type="sibTrans" cxnId="{099F34B1-1BC7-4DA7-9857-50D8D1761E2E}">
      <dgm:prSet/>
      <dgm:spPr/>
      <dgm:t>
        <a:bodyPr/>
        <a:lstStyle/>
        <a:p>
          <a:endParaRPr lang="en-US"/>
        </a:p>
      </dgm:t>
    </dgm:pt>
    <dgm:pt modelId="{A1A78DB5-E102-41D7-B42C-0B7F43FBF52C}" type="pres">
      <dgm:prSet presAssocID="{42C66B4C-E017-449F-B2C8-B23A40F2FC83}" presName="Name0" presStyleCnt="0">
        <dgm:presLayoutVars>
          <dgm:dir/>
          <dgm:animLvl val="lvl"/>
          <dgm:resizeHandles/>
        </dgm:presLayoutVars>
      </dgm:prSet>
      <dgm:spPr/>
      <dgm:t>
        <a:bodyPr/>
        <a:lstStyle/>
        <a:p>
          <a:endParaRPr lang="en-US"/>
        </a:p>
      </dgm:t>
    </dgm:pt>
    <dgm:pt modelId="{B4809074-035F-4049-AFF3-70DD01D7FB68}" type="pres">
      <dgm:prSet presAssocID="{766AD207-4FD8-43F4-BA3F-9E21F93FD451}" presName="linNode" presStyleCnt="0"/>
      <dgm:spPr/>
    </dgm:pt>
    <dgm:pt modelId="{759AF5A2-A817-4829-AADD-9CAD50529390}" type="pres">
      <dgm:prSet presAssocID="{766AD207-4FD8-43F4-BA3F-9E21F93FD451}" presName="parentShp" presStyleLbl="node1" presStyleIdx="0" presStyleCnt="3" custScaleX="313844">
        <dgm:presLayoutVars>
          <dgm:bulletEnabled val="1"/>
        </dgm:presLayoutVars>
      </dgm:prSet>
      <dgm:spPr/>
      <dgm:t>
        <a:bodyPr/>
        <a:lstStyle/>
        <a:p>
          <a:endParaRPr lang="en-US"/>
        </a:p>
      </dgm:t>
    </dgm:pt>
    <dgm:pt modelId="{11FD9A2B-5A5B-4A1A-9B30-838136B514C7}" type="pres">
      <dgm:prSet presAssocID="{766AD207-4FD8-43F4-BA3F-9E21F93FD451}" presName="childShp" presStyleLbl="bgAccFollowNode1" presStyleIdx="0" presStyleCnt="3">
        <dgm:presLayoutVars>
          <dgm:bulletEnabled val="1"/>
        </dgm:presLayoutVars>
      </dgm:prSet>
      <dgm:spPr/>
      <dgm:t>
        <a:bodyPr/>
        <a:lstStyle/>
        <a:p>
          <a:endParaRPr lang="en-US"/>
        </a:p>
      </dgm:t>
    </dgm:pt>
    <dgm:pt modelId="{6A132557-E431-493A-97A0-A7CD43C648AA}" type="pres">
      <dgm:prSet presAssocID="{B07CAFFB-E2A2-408F-AFB5-6276FCDAF076}" presName="spacing" presStyleCnt="0"/>
      <dgm:spPr/>
    </dgm:pt>
    <dgm:pt modelId="{CF0F8B16-D8C1-402E-91E3-8126A7CF5B8B}" type="pres">
      <dgm:prSet presAssocID="{E381CFBA-75CE-41C8-B25D-573886022175}" presName="linNode" presStyleCnt="0"/>
      <dgm:spPr/>
    </dgm:pt>
    <dgm:pt modelId="{A18202BD-DA26-4DEE-A2FF-D3BB76744886}" type="pres">
      <dgm:prSet presAssocID="{E381CFBA-75CE-41C8-B25D-573886022175}" presName="parentShp" presStyleLbl="node1" presStyleIdx="1" presStyleCnt="3" custScaleX="313844">
        <dgm:presLayoutVars>
          <dgm:bulletEnabled val="1"/>
        </dgm:presLayoutVars>
      </dgm:prSet>
      <dgm:spPr/>
      <dgm:t>
        <a:bodyPr/>
        <a:lstStyle/>
        <a:p>
          <a:endParaRPr lang="en-US"/>
        </a:p>
      </dgm:t>
    </dgm:pt>
    <dgm:pt modelId="{5667A6FB-2E03-45DA-9C9E-D3443D9E3F79}" type="pres">
      <dgm:prSet presAssocID="{E381CFBA-75CE-41C8-B25D-573886022175}" presName="childShp" presStyleLbl="bgAccFollowNode1" presStyleIdx="1" presStyleCnt="3">
        <dgm:presLayoutVars>
          <dgm:bulletEnabled val="1"/>
        </dgm:presLayoutVars>
      </dgm:prSet>
      <dgm:spPr/>
    </dgm:pt>
    <dgm:pt modelId="{263E1956-40A6-461C-8A2B-C20EB65FFD59}" type="pres">
      <dgm:prSet presAssocID="{879C4E60-E864-4CCB-9D17-7F427867AC35}" presName="spacing" presStyleCnt="0"/>
      <dgm:spPr/>
    </dgm:pt>
    <dgm:pt modelId="{8F0192AE-A698-4EA5-A343-347CEBBE05D6}" type="pres">
      <dgm:prSet presAssocID="{32CD5491-BE6A-4663-A3A3-A364FD993958}" presName="linNode" presStyleCnt="0"/>
      <dgm:spPr/>
    </dgm:pt>
    <dgm:pt modelId="{D70B0BF8-678E-47F6-9EDE-4D7D788D5C22}" type="pres">
      <dgm:prSet presAssocID="{32CD5491-BE6A-4663-A3A3-A364FD993958}" presName="parentShp" presStyleLbl="node1" presStyleIdx="2" presStyleCnt="3" custScaleX="313844">
        <dgm:presLayoutVars>
          <dgm:bulletEnabled val="1"/>
        </dgm:presLayoutVars>
      </dgm:prSet>
      <dgm:spPr/>
      <dgm:t>
        <a:bodyPr/>
        <a:lstStyle/>
        <a:p>
          <a:endParaRPr lang="en-US"/>
        </a:p>
      </dgm:t>
    </dgm:pt>
    <dgm:pt modelId="{B2EF0C9C-5DB1-4382-B50E-73C415FE20E8}" type="pres">
      <dgm:prSet presAssocID="{32CD5491-BE6A-4663-A3A3-A364FD993958}" presName="childShp" presStyleLbl="bgAccFollowNode1" presStyleIdx="2" presStyleCnt="3">
        <dgm:presLayoutVars>
          <dgm:bulletEnabled val="1"/>
        </dgm:presLayoutVars>
      </dgm:prSet>
      <dgm:spPr/>
    </dgm:pt>
  </dgm:ptLst>
  <dgm:cxnLst>
    <dgm:cxn modelId="{D59C3EF9-7977-4B34-9BA6-C098B7076B12}" type="presOf" srcId="{42C66B4C-E017-449F-B2C8-B23A40F2FC83}" destId="{A1A78DB5-E102-41D7-B42C-0B7F43FBF52C}" srcOrd="0" destOrd="0" presId="urn:microsoft.com/office/officeart/2005/8/layout/vList6"/>
    <dgm:cxn modelId="{8F59F543-0062-4388-87BC-C801B3CD7EF7}" type="presOf" srcId="{766AD207-4FD8-43F4-BA3F-9E21F93FD451}" destId="{759AF5A2-A817-4829-AADD-9CAD50529390}" srcOrd="0" destOrd="0" presId="urn:microsoft.com/office/officeart/2005/8/layout/vList6"/>
    <dgm:cxn modelId="{099F34B1-1BC7-4DA7-9857-50D8D1761E2E}" srcId="{42C66B4C-E017-449F-B2C8-B23A40F2FC83}" destId="{32CD5491-BE6A-4663-A3A3-A364FD993958}" srcOrd="2" destOrd="0" parTransId="{531A29CD-EFE1-45EC-8058-3A1FD39D1BED}" sibTransId="{330E6ED1-DAF9-4CA8-81D4-D65F5DA41753}"/>
    <dgm:cxn modelId="{5226A90A-AA62-4B45-B59C-BB32F507CD0A}" type="presOf" srcId="{32CD5491-BE6A-4663-A3A3-A364FD993958}" destId="{D70B0BF8-678E-47F6-9EDE-4D7D788D5C22}" srcOrd="0" destOrd="0" presId="urn:microsoft.com/office/officeart/2005/8/layout/vList6"/>
    <dgm:cxn modelId="{F28BF0D1-872F-4B53-B715-E7BF4CD539F1}" srcId="{42C66B4C-E017-449F-B2C8-B23A40F2FC83}" destId="{E381CFBA-75CE-41C8-B25D-573886022175}" srcOrd="1" destOrd="0" parTransId="{D9B586EB-0BBF-45F4-9011-FB2FBFE3886A}" sibTransId="{879C4E60-E864-4CCB-9D17-7F427867AC35}"/>
    <dgm:cxn modelId="{832B2A48-2541-415E-B510-4492AC757766}" srcId="{42C66B4C-E017-449F-B2C8-B23A40F2FC83}" destId="{766AD207-4FD8-43F4-BA3F-9E21F93FD451}" srcOrd="0" destOrd="0" parTransId="{E107DBA2-18FC-4B29-9038-2DA201303180}" sibTransId="{B07CAFFB-E2A2-408F-AFB5-6276FCDAF076}"/>
    <dgm:cxn modelId="{7F3D52C0-9BF7-4BE6-8242-C4CD676FCB12}" type="presOf" srcId="{E381CFBA-75CE-41C8-B25D-573886022175}" destId="{A18202BD-DA26-4DEE-A2FF-D3BB76744886}" srcOrd="0" destOrd="0" presId="urn:microsoft.com/office/officeart/2005/8/layout/vList6"/>
    <dgm:cxn modelId="{4DC7AFB7-0F26-4697-923C-7102FD275FC7}" type="presParOf" srcId="{A1A78DB5-E102-41D7-B42C-0B7F43FBF52C}" destId="{B4809074-035F-4049-AFF3-70DD01D7FB68}" srcOrd="0" destOrd="0" presId="urn:microsoft.com/office/officeart/2005/8/layout/vList6"/>
    <dgm:cxn modelId="{9948BAA6-9240-4BCF-9D03-87D1F09EC3C8}" type="presParOf" srcId="{B4809074-035F-4049-AFF3-70DD01D7FB68}" destId="{759AF5A2-A817-4829-AADD-9CAD50529390}" srcOrd="0" destOrd="0" presId="urn:microsoft.com/office/officeart/2005/8/layout/vList6"/>
    <dgm:cxn modelId="{BC47F81D-95B5-495A-9322-5C529D88A643}" type="presParOf" srcId="{B4809074-035F-4049-AFF3-70DD01D7FB68}" destId="{11FD9A2B-5A5B-4A1A-9B30-838136B514C7}" srcOrd="1" destOrd="0" presId="urn:microsoft.com/office/officeart/2005/8/layout/vList6"/>
    <dgm:cxn modelId="{406B0908-6A5E-4F2B-845C-00908FB25DB8}" type="presParOf" srcId="{A1A78DB5-E102-41D7-B42C-0B7F43FBF52C}" destId="{6A132557-E431-493A-97A0-A7CD43C648AA}" srcOrd="1" destOrd="0" presId="urn:microsoft.com/office/officeart/2005/8/layout/vList6"/>
    <dgm:cxn modelId="{D8DA6996-2253-427B-B0A3-18D2AF4311F5}" type="presParOf" srcId="{A1A78DB5-E102-41D7-B42C-0B7F43FBF52C}" destId="{CF0F8B16-D8C1-402E-91E3-8126A7CF5B8B}" srcOrd="2" destOrd="0" presId="urn:microsoft.com/office/officeart/2005/8/layout/vList6"/>
    <dgm:cxn modelId="{E26BE3C5-D807-4B81-9625-8CCA0D5D75E1}" type="presParOf" srcId="{CF0F8B16-D8C1-402E-91E3-8126A7CF5B8B}" destId="{A18202BD-DA26-4DEE-A2FF-D3BB76744886}" srcOrd="0" destOrd="0" presId="urn:microsoft.com/office/officeart/2005/8/layout/vList6"/>
    <dgm:cxn modelId="{09F092C3-9D36-414A-AD95-7C4224AD4C10}" type="presParOf" srcId="{CF0F8B16-D8C1-402E-91E3-8126A7CF5B8B}" destId="{5667A6FB-2E03-45DA-9C9E-D3443D9E3F79}" srcOrd="1" destOrd="0" presId="urn:microsoft.com/office/officeart/2005/8/layout/vList6"/>
    <dgm:cxn modelId="{ED9B4547-02A9-474B-A26F-003E56888873}" type="presParOf" srcId="{A1A78DB5-E102-41D7-B42C-0B7F43FBF52C}" destId="{263E1956-40A6-461C-8A2B-C20EB65FFD59}" srcOrd="3" destOrd="0" presId="urn:microsoft.com/office/officeart/2005/8/layout/vList6"/>
    <dgm:cxn modelId="{4DD22D0B-E552-4FF8-84E5-8AB43FCCCF6E}" type="presParOf" srcId="{A1A78DB5-E102-41D7-B42C-0B7F43FBF52C}" destId="{8F0192AE-A698-4EA5-A343-347CEBBE05D6}" srcOrd="4" destOrd="0" presId="urn:microsoft.com/office/officeart/2005/8/layout/vList6"/>
    <dgm:cxn modelId="{5174A93C-A703-458D-AC16-4D91AB9685FB}" type="presParOf" srcId="{8F0192AE-A698-4EA5-A343-347CEBBE05D6}" destId="{D70B0BF8-678E-47F6-9EDE-4D7D788D5C22}" srcOrd="0" destOrd="0" presId="urn:microsoft.com/office/officeart/2005/8/layout/vList6"/>
    <dgm:cxn modelId="{09AB63A3-FB5D-4F53-8F9C-CD9577E6291E}" type="presParOf" srcId="{8F0192AE-A698-4EA5-A343-347CEBBE05D6}" destId="{B2EF0C9C-5DB1-4382-B50E-73C415FE20E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27EC35-6D4C-42AD-BB03-97EA90F1578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0C17B82-3A55-473C-A1E5-49B557FD54CE}">
      <dgm:prSet phldrT="[Text]" custT="1"/>
      <dgm:spPr/>
      <dgm:t>
        <a:bodyPr/>
        <a:lstStyle/>
        <a:p>
          <a:r>
            <a:rPr lang="en-US" sz="3600" dirty="0" smtClean="0"/>
            <a:t>External</a:t>
          </a:r>
          <a:endParaRPr lang="en-US" sz="3600" dirty="0"/>
        </a:p>
      </dgm:t>
    </dgm:pt>
    <dgm:pt modelId="{6DD90C2E-D177-4F0B-82B5-2E3B080F58F9}" type="parTrans" cxnId="{16DEB478-CDBA-477E-97ED-73700DE2AC45}">
      <dgm:prSet/>
      <dgm:spPr/>
      <dgm:t>
        <a:bodyPr/>
        <a:lstStyle/>
        <a:p>
          <a:endParaRPr lang="en-US"/>
        </a:p>
      </dgm:t>
    </dgm:pt>
    <dgm:pt modelId="{E1BBC4F9-4C59-4D49-90C8-AF473F71A5E5}" type="sibTrans" cxnId="{16DEB478-CDBA-477E-97ED-73700DE2AC45}">
      <dgm:prSet/>
      <dgm:spPr/>
      <dgm:t>
        <a:bodyPr/>
        <a:lstStyle/>
        <a:p>
          <a:endParaRPr lang="en-US"/>
        </a:p>
      </dgm:t>
    </dgm:pt>
    <dgm:pt modelId="{529AFB0D-8826-48C7-87BD-8135B8C5FC14}">
      <dgm:prSet phldrT="[Text]" custT="1"/>
      <dgm:spPr/>
      <dgm:t>
        <a:bodyPr/>
        <a:lstStyle/>
        <a:p>
          <a:r>
            <a:rPr lang="en-US" sz="4000" dirty="0" smtClean="0"/>
            <a:t>Politics, culture, economy, and societal changes</a:t>
          </a:r>
          <a:endParaRPr lang="en-US" sz="4000" dirty="0"/>
        </a:p>
      </dgm:t>
    </dgm:pt>
    <dgm:pt modelId="{A605ED19-E35B-478C-AA36-FA67AFF26C0C}" type="parTrans" cxnId="{347800F3-B1DA-42EE-A30D-B9ABDD0253B2}">
      <dgm:prSet/>
      <dgm:spPr/>
      <dgm:t>
        <a:bodyPr/>
        <a:lstStyle/>
        <a:p>
          <a:endParaRPr lang="en-US"/>
        </a:p>
      </dgm:t>
    </dgm:pt>
    <dgm:pt modelId="{4B544D32-02A8-44C4-B2BE-CEFC8EAB5F47}" type="sibTrans" cxnId="{347800F3-B1DA-42EE-A30D-B9ABDD0253B2}">
      <dgm:prSet/>
      <dgm:spPr/>
      <dgm:t>
        <a:bodyPr/>
        <a:lstStyle/>
        <a:p>
          <a:endParaRPr lang="en-US"/>
        </a:p>
      </dgm:t>
    </dgm:pt>
    <dgm:pt modelId="{3906B357-B722-445A-9B51-10AF877B52AB}">
      <dgm:prSet phldrT="[Text]"/>
      <dgm:spPr/>
      <dgm:t>
        <a:bodyPr/>
        <a:lstStyle/>
        <a:p>
          <a:r>
            <a:rPr lang="en-US" dirty="0" smtClean="0"/>
            <a:t>Internal</a:t>
          </a:r>
          <a:endParaRPr lang="en-US" dirty="0"/>
        </a:p>
      </dgm:t>
    </dgm:pt>
    <dgm:pt modelId="{F8B4A0A4-BF52-4FD8-941E-55E228E9A744}" type="parTrans" cxnId="{708C2B5C-C967-42F7-BB8A-A4F971B5D9EF}">
      <dgm:prSet/>
      <dgm:spPr/>
      <dgm:t>
        <a:bodyPr/>
        <a:lstStyle/>
        <a:p>
          <a:endParaRPr lang="en-US"/>
        </a:p>
      </dgm:t>
    </dgm:pt>
    <dgm:pt modelId="{A8AC9451-54F0-4647-80BD-24BB767B4931}" type="sibTrans" cxnId="{708C2B5C-C967-42F7-BB8A-A4F971B5D9EF}">
      <dgm:prSet/>
      <dgm:spPr/>
      <dgm:t>
        <a:bodyPr/>
        <a:lstStyle/>
        <a:p>
          <a:endParaRPr lang="en-US"/>
        </a:p>
      </dgm:t>
    </dgm:pt>
    <dgm:pt modelId="{56A9A2B8-8A95-4D8A-8E47-E162B466F0C1}">
      <dgm:prSet phldrT="[Text]" custT="1"/>
      <dgm:spPr/>
      <dgm:t>
        <a:bodyPr/>
        <a:lstStyle/>
        <a:p>
          <a:r>
            <a:rPr lang="en-US" sz="4000" dirty="0" smtClean="0"/>
            <a:t>Employees, policies, and organization structure</a:t>
          </a:r>
          <a:endParaRPr lang="en-US" sz="4000" dirty="0"/>
        </a:p>
      </dgm:t>
    </dgm:pt>
    <dgm:pt modelId="{402A131E-3D66-4EE7-8BF2-8451E9412C93}" type="parTrans" cxnId="{56955A56-E9E4-4983-A21F-0740917C6C92}">
      <dgm:prSet/>
      <dgm:spPr/>
      <dgm:t>
        <a:bodyPr/>
        <a:lstStyle/>
        <a:p>
          <a:endParaRPr lang="en-US"/>
        </a:p>
      </dgm:t>
    </dgm:pt>
    <dgm:pt modelId="{86EF5548-F937-4AE4-BFD1-62A842A07A84}" type="sibTrans" cxnId="{56955A56-E9E4-4983-A21F-0740917C6C92}">
      <dgm:prSet/>
      <dgm:spPr/>
      <dgm:t>
        <a:bodyPr/>
        <a:lstStyle/>
        <a:p>
          <a:endParaRPr lang="en-US"/>
        </a:p>
      </dgm:t>
    </dgm:pt>
    <dgm:pt modelId="{5EFB3E9C-B70F-4FF8-A32E-ED1C11FB8D20}" type="pres">
      <dgm:prSet presAssocID="{6B27EC35-6D4C-42AD-BB03-97EA90F15789}" presName="Name0" presStyleCnt="0">
        <dgm:presLayoutVars>
          <dgm:dir/>
          <dgm:animLvl val="lvl"/>
          <dgm:resizeHandles val="exact"/>
        </dgm:presLayoutVars>
      </dgm:prSet>
      <dgm:spPr/>
      <dgm:t>
        <a:bodyPr/>
        <a:lstStyle/>
        <a:p>
          <a:endParaRPr lang="en-US"/>
        </a:p>
      </dgm:t>
    </dgm:pt>
    <dgm:pt modelId="{D36129E3-662C-4F64-AA75-CBF4462555B7}" type="pres">
      <dgm:prSet presAssocID="{20C17B82-3A55-473C-A1E5-49B557FD54CE}" presName="linNode" presStyleCnt="0"/>
      <dgm:spPr/>
    </dgm:pt>
    <dgm:pt modelId="{C34A51EC-B303-4299-B40F-3C05A85BCDB3}" type="pres">
      <dgm:prSet presAssocID="{20C17B82-3A55-473C-A1E5-49B557FD54CE}" presName="parTx" presStyleLbl="revTx" presStyleIdx="0" presStyleCnt="2">
        <dgm:presLayoutVars>
          <dgm:chMax val="1"/>
          <dgm:bulletEnabled val="1"/>
        </dgm:presLayoutVars>
      </dgm:prSet>
      <dgm:spPr/>
      <dgm:t>
        <a:bodyPr/>
        <a:lstStyle/>
        <a:p>
          <a:endParaRPr lang="en-US"/>
        </a:p>
      </dgm:t>
    </dgm:pt>
    <dgm:pt modelId="{F5F7B5E0-B7DC-45C7-9FA3-B461145FB5BD}" type="pres">
      <dgm:prSet presAssocID="{20C17B82-3A55-473C-A1E5-49B557FD54CE}" presName="bracket" presStyleLbl="parChTrans1D1" presStyleIdx="0" presStyleCnt="2"/>
      <dgm:spPr/>
    </dgm:pt>
    <dgm:pt modelId="{21C0E85D-1C9C-4E97-995C-16EFD62F726D}" type="pres">
      <dgm:prSet presAssocID="{20C17B82-3A55-473C-A1E5-49B557FD54CE}" presName="spH" presStyleCnt="0"/>
      <dgm:spPr/>
    </dgm:pt>
    <dgm:pt modelId="{02D0A8B3-2246-4CB0-A2D5-E537B94ECD0D}" type="pres">
      <dgm:prSet presAssocID="{20C17B82-3A55-473C-A1E5-49B557FD54CE}" presName="desTx" presStyleLbl="node1" presStyleIdx="0" presStyleCnt="2">
        <dgm:presLayoutVars>
          <dgm:bulletEnabled val="1"/>
        </dgm:presLayoutVars>
      </dgm:prSet>
      <dgm:spPr/>
      <dgm:t>
        <a:bodyPr/>
        <a:lstStyle/>
        <a:p>
          <a:endParaRPr lang="en-US"/>
        </a:p>
      </dgm:t>
    </dgm:pt>
    <dgm:pt modelId="{E10A38D0-BF89-4240-8FC0-A33F8DB38770}" type="pres">
      <dgm:prSet presAssocID="{E1BBC4F9-4C59-4D49-90C8-AF473F71A5E5}" presName="spV" presStyleCnt="0"/>
      <dgm:spPr/>
    </dgm:pt>
    <dgm:pt modelId="{8CBF04F8-293B-43BE-9B8C-A5DF120422B6}" type="pres">
      <dgm:prSet presAssocID="{3906B357-B722-445A-9B51-10AF877B52AB}" presName="linNode" presStyleCnt="0"/>
      <dgm:spPr/>
    </dgm:pt>
    <dgm:pt modelId="{3BEFFBAC-BA45-4C62-9F9C-8A31FCB6EE43}" type="pres">
      <dgm:prSet presAssocID="{3906B357-B722-445A-9B51-10AF877B52AB}" presName="parTx" presStyleLbl="revTx" presStyleIdx="1" presStyleCnt="2">
        <dgm:presLayoutVars>
          <dgm:chMax val="1"/>
          <dgm:bulletEnabled val="1"/>
        </dgm:presLayoutVars>
      </dgm:prSet>
      <dgm:spPr/>
      <dgm:t>
        <a:bodyPr/>
        <a:lstStyle/>
        <a:p>
          <a:endParaRPr lang="en-US"/>
        </a:p>
      </dgm:t>
    </dgm:pt>
    <dgm:pt modelId="{8FCE060F-A246-4026-9F8E-5A577DF8E0B3}" type="pres">
      <dgm:prSet presAssocID="{3906B357-B722-445A-9B51-10AF877B52AB}" presName="bracket" presStyleLbl="parChTrans1D1" presStyleIdx="1" presStyleCnt="2"/>
      <dgm:spPr/>
    </dgm:pt>
    <dgm:pt modelId="{2E94C2D0-0B0B-4636-8E9B-075B10173CBA}" type="pres">
      <dgm:prSet presAssocID="{3906B357-B722-445A-9B51-10AF877B52AB}" presName="spH" presStyleCnt="0"/>
      <dgm:spPr/>
    </dgm:pt>
    <dgm:pt modelId="{B299D6DE-E12D-4F7A-8371-C3BD9614CECF}" type="pres">
      <dgm:prSet presAssocID="{3906B357-B722-445A-9B51-10AF877B52AB}" presName="desTx" presStyleLbl="node1" presStyleIdx="1" presStyleCnt="2">
        <dgm:presLayoutVars>
          <dgm:bulletEnabled val="1"/>
        </dgm:presLayoutVars>
      </dgm:prSet>
      <dgm:spPr/>
      <dgm:t>
        <a:bodyPr/>
        <a:lstStyle/>
        <a:p>
          <a:endParaRPr lang="en-US"/>
        </a:p>
      </dgm:t>
    </dgm:pt>
  </dgm:ptLst>
  <dgm:cxnLst>
    <dgm:cxn modelId="{347800F3-B1DA-42EE-A30D-B9ABDD0253B2}" srcId="{20C17B82-3A55-473C-A1E5-49B557FD54CE}" destId="{529AFB0D-8826-48C7-87BD-8135B8C5FC14}" srcOrd="0" destOrd="0" parTransId="{A605ED19-E35B-478C-AA36-FA67AFF26C0C}" sibTransId="{4B544D32-02A8-44C4-B2BE-CEFC8EAB5F47}"/>
    <dgm:cxn modelId="{170B1440-9539-47E7-8BE9-4CCABF3C85C2}" type="presOf" srcId="{6B27EC35-6D4C-42AD-BB03-97EA90F15789}" destId="{5EFB3E9C-B70F-4FF8-A32E-ED1C11FB8D20}" srcOrd="0" destOrd="0" presId="urn:diagrams.loki3.com/BracketList+Icon"/>
    <dgm:cxn modelId="{708C2B5C-C967-42F7-BB8A-A4F971B5D9EF}" srcId="{6B27EC35-6D4C-42AD-BB03-97EA90F15789}" destId="{3906B357-B722-445A-9B51-10AF877B52AB}" srcOrd="1" destOrd="0" parTransId="{F8B4A0A4-BF52-4FD8-941E-55E228E9A744}" sibTransId="{A8AC9451-54F0-4647-80BD-24BB767B4931}"/>
    <dgm:cxn modelId="{F5CEA28E-5B38-4C7A-BF2C-FE3C24484BD3}" type="presOf" srcId="{56A9A2B8-8A95-4D8A-8E47-E162B466F0C1}" destId="{B299D6DE-E12D-4F7A-8371-C3BD9614CECF}" srcOrd="0" destOrd="0" presId="urn:diagrams.loki3.com/BracketList+Icon"/>
    <dgm:cxn modelId="{23D7FAEF-094F-43C5-A687-984DEA4A9ED7}" type="presOf" srcId="{20C17B82-3A55-473C-A1E5-49B557FD54CE}" destId="{C34A51EC-B303-4299-B40F-3C05A85BCDB3}" srcOrd="0" destOrd="0" presId="urn:diagrams.loki3.com/BracketList+Icon"/>
    <dgm:cxn modelId="{56955A56-E9E4-4983-A21F-0740917C6C92}" srcId="{3906B357-B722-445A-9B51-10AF877B52AB}" destId="{56A9A2B8-8A95-4D8A-8E47-E162B466F0C1}" srcOrd="0" destOrd="0" parTransId="{402A131E-3D66-4EE7-8BF2-8451E9412C93}" sibTransId="{86EF5548-F937-4AE4-BFD1-62A842A07A84}"/>
    <dgm:cxn modelId="{152A3358-372F-4FF1-9E2B-7088EA2447AD}" type="presOf" srcId="{3906B357-B722-445A-9B51-10AF877B52AB}" destId="{3BEFFBAC-BA45-4C62-9F9C-8A31FCB6EE43}" srcOrd="0" destOrd="0" presId="urn:diagrams.loki3.com/BracketList+Icon"/>
    <dgm:cxn modelId="{03A84A07-A1F8-4228-A10B-F48DD53FAAC0}" type="presOf" srcId="{529AFB0D-8826-48C7-87BD-8135B8C5FC14}" destId="{02D0A8B3-2246-4CB0-A2D5-E537B94ECD0D}" srcOrd="0" destOrd="0" presId="urn:diagrams.loki3.com/BracketList+Icon"/>
    <dgm:cxn modelId="{16DEB478-CDBA-477E-97ED-73700DE2AC45}" srcId="{6B27EC35-6D4C-42AD-BB03-97EA90F15789}" destId="{20C17B82-3A55-473C-A1E5-49B557FD54CE}" srcOrd="0" destOrd="0" parTransId="{6DD90C2E-D177-4F0B-82B5-2E3B080F58F9}" sibTransId="{E1BBC4F9-4C59-4D49-90C8-AF473F71A5E5}"/>
    <dgm:cxn modelId="{444901F7-D12C-4EAD-98F5-F24BD1C97A41}" type="presParOf" srcId="{5EFB3E9C-B70F-4FF8-A32E-ED1C11FB8D20}" destId="{D36129E3-662C-4F64-AA75-CBF4462555B7}" srcOrd="0" destOrd="0" presId="urn:diagrams.loki3.com/BracketList+Icon"/>
    <dgm:cxn modelId="{60232778-1D1B-4AAB-800C-B489E159A202}" type="presParOf" srcId="{D36129E3-662C-4F64-AA75-CBF4462555B7}" destId="{C34A51EC-B303-4299-B40F-3C05A85BCDB3}" srcOrd="0" destOrd="0" presId="urn:diagrams.loki3.com/BracketList+Icon"/>
    <dgm:cxn modelId="{495D70D6-90B1-420E-BD39-26C37C3EF03D}" type="presParOf" srcId="{D36129E3-662C-4F64-AA75-CBF4462555B7}" destId="{F5F7B5E0-B7DC-45C7-9FA3-B461145FB5BD}" srcOrd="1" destOrd="0" presId="urn:diagrams.loki3.com/BracketList+Icon"/>
    <dgm:cxn modelId="{B11B619B-2D00-495A-8E1A-AEE356891F49}" type="presParOf" srcId="{D36129E3-662C-4F64-AA75-CBF4462555B7}" destId="{21C0E85D-1C9C-4E97-995C-16EFD62F726D}" srcOrd="2" destOrd="0" presId="urn:diagrams.loki3.com/BracketList+Icon"/>
    <dgm:cxn modelId="{0E8AAD50-D76C-49A7-9CC2-1598E2C7A662}" type="presParOf" srcId="{D36129E3-662C-4F64-AA75-CBF4462555B7}" destId="{02D0A8B3-2246-4CB0-A2D5-E537B94ECD0D}" srcOrd="3" destOrd="0" presId="urn:diagrams.loki3.com/BracketList+Icon"/>
    <dgm:cxn modelId="{CC39A410-8A78-4308-87A1-C66BAE7E0B68}" type="presParOf" srcId="{5EFB3E9C-B70F-4FF8-A32E-ED1C11FB8D20}" destId="{E10A38D0-BF89-4240-8FC0-A33F8DB38770}" srcOrd="1" destOrd="0" presId="urn:diagrams.loki3.com/BracketList+Icon"/>
    <dgm:cxn modelId="{9194BE6F-7BC6-46E0-87E7-A71791FA338F}" type="presParOf" srcId="{5EFB3E9C-B70F-4FF8-A32E-ED1C11FB8D20}" destId="{8CBF04F8-293B-43BE-9B8C-A5DF120422B6}" srcOrd="2" destOrd="0" presId="urn:diagrams.loki3.com/BracketList+Icon"/>
    <dgm:cxn modelId="{A00E3AF2-097B-414E-90EE-857CDD44BC1B}" type="presParOf" srcId="{8CBF04F8-293B-43BE-9B8C-A5DF120422B6}" destId="{3BEFFBAC-BA45-4C62-9F9C-8A31FCB6EE43}" srcOrd="0" destOrd="0" presId="urn:diagrams.loki3.com/BracketList+Icon"/>
    <dgm:cxn modelId="{CE0643EA-D88A-45EE-BED3-1E4E38E3D644}" type="presParOf" srcId="{8CBF04F8-293B-43BE-9B8C-A5DF120422B6}" destId="{8FCE060F-A246-4026-9F8E-5A577DF8E0B3}" srcOrd="1" destOrd="0" presId="urn:diagrams.loki3.com/BracketList+Icon"/>
    <dgm:cxn modelId="{90FA916D-9FD8-4955-BC8B-9CEC8D66C97E}" type="presParOf" srcId="{8CBF04F8-293B-43BE-9B8C-A5DF120422B6}" destId="{2E94C2D0-0B0B-4636-8E9B-075B10173CBA}" srcOrd="2" destOrd="0" presId="urn:diagrams.loki3.com/BracketList+Icon"/>
    <dgm:cxn modelId="{98F949A2-5C25-40F3-99D5-900FE3E8911F}" type="presParOf" srcId="{8CBF04F8-293B-43BE-9B8C-A5DF120422B6}" destId="{B299D6DE-E12D-4F7A-8371-C3BD9614CEC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7378E3-B3FD-451F-B572-50EFC6DEFA34}" type="doc">
      <dgm:prSet loTypeId="urn:microsoft.com/office/officeart/2005/8/layout/cycle6" loCatId="relationship" qsTypeId="urn:microsoft.com/office/officeart/2005/8/quickstyle/simple1" qsCatId="simple" csTypeId="urn:microsoft.com/office/officeart/2005/8/colors/colorful3" csCatId="colorful" phldr="1"/>
      <dgm:spPr/>
      <dgm:t>
        <a:bodyPr/>
        <a:lstStyle/>
        <a:p>
          <a:endParaRPr lang="en-US"/>
        </a:p>
      </dgm:t>
    </dgm:pt>
    <dgm:pt modelId="{31CE321F-5E1C-4289-8DF4-0E49D75442B4}">
      <dgm:prSet phldrT="[Text]" custT="1"/>
      <dgm:spPr/>
      <dgm:t>
        <a:bodyPr/>
        <a:lstStyle/>
        <a:p>
          <a:r>
            <a:rPr lang="en-US" sz="2800" b="1" dirty="0" smtClean="0"/>
            <a:t>Denial</a:t>
          </a:r>
          <a:endParaRPr lang="en-US" sz="2800" dirty="0"/>
        </a:p>
      </dgm:t>
    </dgm:pt>
    <dgm:pt modelId="{0469F789-7BE9-43F3-A4B7-D10A6441D4A7}" type="parTrans" cxnId="{72B8C01B-EAFA-47A9-8BB7-8B8BFE10BEA5}">
      <dgm:prSet/>
      <dgm:spPr/>
      <dgm:t>
        <a:bodyPr/>
        <a:lstStyle/>
        <a:p>
          <a:endParaRPr lang="en-US"/>
        </a:p>
      </dgm:t>
    </dgm:pt>
    <dgm:pt modelId="{0C73B5FC-A917-4596-B7C4-E508A9CE6574}" type="sibTrans" cxnId="{72B8C01B-EAFA-47A9-8BB7-8B8BFE10BEA5}">
      <dgm:prSet/>
      <dgm:spPr/>
      <dgm:t>
        <a:bodyPr/>
        <a:lstStyle/>
        <a:p>
          <a:endParaRPr lang="en-US"/>
        </a:p>
      </dgm:t>
    </dgm:pt>
    <dgm:pt modelId="{02AEBF2E-5F6E-4FF6-8A0A-82FCC403C65F}">
      <dgm:prSet phldrT="[Text]" custT="1"/>
      <dgm:spPr/>
      <dgm:t>
        <a:bodyPr/>
        <a:lstStyle/>
        <a:p>
          <a:r>
            <a:rPr lang="en-US" sz="2800" b="1" dirty="0" smtClean="0"/>
            <a:t>Resistance</a:t>
          </a:r>
          <a:endParaRPr lang="en-US" sz="2800" dirty="0"/>
        </a:p>
      </dgm:t>
    </dgm:pt>
    <dgm:pt modelId="{0B9C73B2-69F7-4501-A87A-B1B77599619D}" type="parTrans" cxnId="{816A6EE4-6E7D-4C72-B601-889F59C93310}">
      <dgm:prSet/>
      <dgm:spPr/>
      <dgm:t>
        <a:bodyPr/>
        <a:lstStyle/>
        <a:p>
          <a:endParaRPr lang="en-US"/>
        </a:p>
      </dgm:t>
    </dgm:pt>
    <dgm:pt modelId="{D2BDC4FA-F54C-4F0B-A881-14CA69390C85}" type="sibTrans" cxnId="{816A6EE4-6E7D-4C72-B601-889F59C93310}">
      <dgm:prSet/>
      <dgm:spPr/>
      <dgm:t>
        <a:bodyPr/>
        <a:lstStyle/>
        <a:p>
          <a:endParaRPr lang="en-US"/>
        </a:p>
      </dgm:t>
    </dgm:pt>
    <dgm:pt modelId="{D9651A74-C2BD-4087-8BE4-AF4014848106}">
      <dgm:prSet phldrT="[Text]" custT="1"/>
      <dgm:spPr/>
      <dgm:t>
        <a:bodyPr/>
        <a:lstStyle/>
        <a:p>
          <a:r>
            <a:rPr lang="en-US" sz="2800" b="1" dirty="0" smtClean="0"/>
            <a:t>Anger</a:t>
          </a:r>
          <a:endParaRPr lang="en-US" sz="2800" dirty="0"/>
        </a:p>
      </dgm:t>
    </dgm:pt>
    <dgm:pt modelId="{D33866D6-8633-42D5-8CCE-24CB88853A40}" type="parTrans" cxnId="{4958EA18-B994-49EB-B178-FA781D4CB223}">
      <dgm:prSet/>
      <dgm:spPr/>
      <dgm:t>
        <a:bodyPr/>
        <a:lstStyle/>
        <a:p>
          <a:endParaRPr lang="en-US"/>
        </a:p>
      </dgm:t>
    </dgm:pt>
    <dgm:pt modelId="{10833EC3-7003-45A4-B68C-84E8F501CB69}" type="sibTrans" cxnId="{4958EA18-B994-49EB-B178-FA781D4CB223}">
      <dgm:prSet/>
      <dgm:spPr/>
      <dgm:t>
        <a:bodyPr/>
        <a:lstStyle/>
        <a:p>
          <a:endParaRPr lang="en-US"/>
        </a:p>
      </dgm:t>
    </dgm:pt>
    <dgm:pt modelId="{7BF746EA-A7C8-4F41-B764-DF9891848163}">
      <dgm:prSet phldrT="[Text]" custT="1"/>
      <dgm:spPr/>
      <dgm:t>
        <a:bodyPr/>
        <a:lstStyle/>
        <a:p>
          <a:r>
            <a:rPr lang="en-US" sz="2800" b="1" dirty="0" smtClean="0"/>
            <a:t>Indifference</a:t>
          </a:r>
          <a:endParaRPr lang="en-US" sz="2800" dirty="0"/>
        </a:p>
      </dgm:t>
    </dgm:pt>
    <dgm:pt modelId="{8390B224-2A9B-4542-8A73-6A9957E1F6DB}" type="parTrans" cxnId="{F807C78F-AFDB-4D02-9C92-2D9FAF0787A6}">
      <dgm:prSet/>
      <dgm:spPr/>
      <dgm:t>
        <a:bodyPr/>
        <a:lstStyle/>
        <a:p>
          <a:endParaRPr lang="en-US"/>
        </a:p>
      </dgm:t>
    </dgm:pt>
    <dgm:pt modelId="{F4824453-AEDF-4E3B-AB71-38DB31CC7627}" type="sibTrans" cxnId="{F807C78F-AFDB-4D02-9C92-2D9FAF0787A6}">
      <dgm:prSet/>
      <dgm:spPr/>
      <dgm:t>
        <a:bodyPr/>
        <a:lstStyle/>
        <a:p>
          <a:endParaRPr lang="en-US"/>
        </a:p>
      </dgm:t>
    </dgm:pt>
    <dgm:pt modelId="{6847DC42-7CC0-4AB3-A416-14A4DD8E21D3}">
      <dgm:prSet phldrT="[Text]" custT="1"/>
      <dgm:spPr/>
      <dgm:t>
        <a:bodyPr/>
        <a:lstStyle/>
        <a:p>
          <a:r>
            <a:rPr lang="en-US" sz="2800" b="1" dirty="0" smtClean="0"/>
            <a:t>Acceptance</a:t>
          </a:r>
          <a:endParaRPr lang="en-US" sz="2800" dirty="0"/>
        </a:p>
      </dgm:t>
    </dgm:pt>
    <dgm:pt modelId="{8F866BB6-93FD-4560-93E0-B1820FC4CCEB}" type="parTrans" cxnId="{9D0AC953-F20D-458C-ABFB-F7416C578102}">
      <dgm:prSet/>
      <dgm:spPr/>
      <dgm:t>
        <a:bodyPr/>
        <a:lstStyle/>
        <a:p>
          <a:endParaRPr lang="en-US"/>
        </a:p>
      </dgm:t>
    </dgm:pt>
    <dgm:pt modelId="{C05935C7-9D82-43BC-A364-A2C15CCE1C9B}" type="sibTrans" cxnId="{9D0AC953-F20D-458C-ABFB-F7416C578102}">
      <dgm:prSet/>
      <dgm:spPr/>
      <dgm:t>
        <a:bodyPr/>
        <a:lstStyle/>
        <a:p>
          <a:endParaRPr lang="en-US"/>
        </a:p>
      </dgm:t>
    </dgm:pt>
    <dgm:pt modelId="{712E7AF1-D054-4127-BE3E-37A618AE47F4}" type="pres">
      <dgm:prSet presAssocID="{B07378E3-B3FD-451F-B572-50EFC6DEFA34}" presName="cycle" presStyleCnt="0">
        <dgm:presLayoutVars>
          <dgm:dir/>
          <dgm:resizeHandles val="exact"/>
        </dgm:presLayoutVars>
      </dgm:prSet>
      <dgm:spPr/>
      <dgm:t>
        <a:bodyPr/>
        <a:lstStyle/>
        <a:p>
          <a:endParaRPr lang="en-US"/>
        </a:p>
      </dgm:t>
    </dgm:pt>
    <dgm:pt modelId="{78D66634-514C-46D6-A04A-A4AE92010266}" type="pres">
      <dgm:prSet presAssocID="{31CE321F-5E1C-4289-8DF4-0E49D75442B4}" presName="node" presStyleLbl="node1" presStyleIdx="0" presStyleCnt="5" custScaleX="146410">
        <dgm:presLayoutVars>
          <dgm:bulletEnabled val="1"/>
        </dgm:presLayoutVars>
      </dgm:prSet>
      <dgm:spPr/>
      <dgm:t>
        <a:bodyPr/>
        <a:lstStyle/>
        <a:p>
          <a:endParaRPr lang="en-US"/>
        </a:p>
      </dgm:t>
    </dgm:pt>
    <dgm:pt modelId="{35994D0F-8B47-433A-8FB1-CD47892350C3}" type="pres">
      <dgm:prSet presAssocID="{31CE321F-5E1C-4289-8DF4-0E49D75442B4}" presName="spNode" presStyleCnt="0"/>
      <dgm:spPr/>
    </dgm:pt>
    <dgm:pt modelId="{89965A4E-D667-49DF-9181-5B22C306A1A0}" type="pres">
      <dgm:prSet presAssocID="{0C73B5FC-A917-4596-B7C4-E508A9CE6574}" presName="sibTrans" presStyleLbl="sibTrans1D1" presStyleIdx="0" presStyleCnt="5"/>
      <dgm:spPr/>
      <dgm:t>
        <a:bodyPr/>
        <a:lstStyle/>
        <a:p>
          <a:endParaRPr lang="en-US"/>
        </a:p>
      </dgm:t>
    </dgm:pt>
    <dgm:pt modelId="{E4FCC5B7-D2FF-4731-99D0-FD7532F2E1A6}" type="pres">
      <dgm:prSet presAssocID="{02AEBF2E-5F6E-4FF6-8A0A-82FCC403C65F}" presName="node" presStyleLbl="node1" presStyleIdx="1" presStyleCnt="5" custScaleX="146410" custRadScaleRad="97580" custRadScaleInc="21126">
        <dgm:presLayoutVars>
          <dgm:bulletEnabled val="1"/>
        </dgm:presLayoutVars>
      </dgm:prSet>
      <dgm:spPr/>
      <dgm:t>
        <a:bodyPr/>
        <a:lstStyle/>
        <a:p>
          <a:endParaRPr lang="en-US"/>
        </a:p>
      </dgm:t>
    </dgm:pt>
    <dgm:pt modelId="{F1F99566-92A8-499A-97A2-2B614F787975}" type="pres">
      <dgm:prSet presAssocID="{02AEBF2E-5F6E-4FF6-8A0A-82FCC403C65F}" presName="spNode" presStyleCnt="0"/>
      <dgm:spPr/>
    </dgm:pt>
    <dgm:pt modelId="{DABAEF55-8C0C-40FE-84B7-FE4AC516B85A}" type="pres">
      <dgm:prSet presAssocID="{D2BDC4FA-F54C-4F0B-A881-14CA69390C85}" presName="sibTrans" presStyleLbl="sibTrans1D1" presStyleIdx="1" presStyleCnt="5"/>
      <dgm:spPr/>
      <dgm:t>
        <a:bodyPr/>
        <a:lstStyle/>
        <a:p>
          <a:endParaRPr lang="en-US"/>
        </a:p>
      </dgm:t>
    </dgm:pt>
    <dgm:pt modelId="{94AE0688-D7F8-430A-B102-A82040FC8B28}" type="pres">
      <dgm:prSet presAssocID="{D9651A74-C2BD-4087-8BE4-AF4014848106}" presName="node" presStyleLbl="node1" presStyleIdx="2" presStyleCnt="5" custScaleX="146410" custRadScaleRad="94137" custRadScaleInc="-27808">
        <dgm:presLayoutVars>
          <dgm:bulletEnabled val="1"/>
        </dgm:presLayoutVars>
      </dgm:prSet>
      <dgm:spPr/>
      <dgm:t>
        <a:bodyPr/>
        <a:lstStyle/>
        <a:p>
          <a:endParaRPr lang="en-US"/>
        </a:p>
      </dgm:t>
    </dgm:pt>
    <dgm:pt modelId="{D7E592AA-6C3D-419C-9C8A-AC224060C976}" type="pres">
      <dgm:prSet presAssocID="{D9651A74-C2BD-4087-8BE4-AF4014848106}" presName="spNode" presStyleCnt="0"/>
      <dgm:spPr/>
    </dgm:pt>
    <dgm:pt modelId="{DD4B1D43-4D7B-44AE-9AFA-BB07739BCB27}" type="pres">
      <dgm:prSet presAssocID="{10833EC3-7003-45A4-B68C-84E8F501CB69}" presName="sibTrans" presStyleLbl="sibTrans1D1" presStyleIdx="2" presStyleCnt="5"/>
      <dgm:spPr/>
      <dgm:t>
        <a:bodyPr/>
        <a:lstStyle/>
        <a:p>
          <a:endParaRPr lang="en-US"/>
        </a:p>
      </dgm:t>
    </dgm:pt>
    <dgm:pt modelId="{5C7CC070-E3C8-45AB-9820-23D393D8AD7B}" type="pres">
      <dgm:prSet presAssocID="{7BF746EA-A7C8-4F41-B764-DF9891848163}" presName="node" presStyleLbl="node1" presStyleIdx="3" presStyleCnt="5" custScaleX="146410" custRadScaleRad="96703" custRadScaleInc="34576">
        <dgm:presLayoutVars>
          <dgm:bulletEnabled val="1"/>
        </dgm:presLayoutVars>
      </dgm:prSet>
      <dgm:spPr/>
      <dgm:t>
        <a:bodyPr/>
        <a:lstStyle/>
        <a:p>
          <a:endParaRPr lang="en-US"/>
        </a:p>
      </dgm:t>
    </dgm:pt>
    <dgm:pt modelId="{65EB560F-860D-4258-88E7-798874118FC6}" type="pres">
      <dgm:prSet presAssocID="{7BF746EA-A7C8-4F41-B764-DF9891848163}" presName="spNode" presStyleCnt="0"/>
      <dgm:spPr/>
    </dgm:pt>
    <dgm:pt modelId="{26D64068-70EA-4C81-9850-C0210132755A}" type="pres">
      <dgm:prSet presAssocID="{F4824453-AEDF-4E3B-AB71-38DB31CC7627}" presName="sibTrans" presStyleLbl="sibTrans1D1" presStyleIdx="3" presStyleCnt="5"/>
      <dgm:spPr/>
      <dgm:t>
        <a:bodyPr/>
        <a:lstStyle/>
        <a:p>
          <a:endParaRPr lang="en-US"/>
        </a:p>
      </dgm:t>
    </dgm:pt>
    <dgm:pt modelId="{DC86D40E-ABBB-4038-9ADB-50EC6AFAC0E6}" type="pres">
      <dgm:prSet presAssocID="{6847DC42-7CC0-4AB3-A416-14A4DD8E21D3}" presName="node" presStyleLbl="node1" presStyleIdx="4" presStyleCnt="5" custScaleX="146410" custRadScaleRad="97580" custRadScaleInc="-21126">
        <dgm:presLayoutVars>
          <dgm:bulletEnabled val="1"/>
        </dgm:presLayoutVars>
      </dgm:prSet>
      <dgm:spPr/>
      <dgm:t>
        <a:bodyPr/>
        <a:lstStyle/>
        <a:p>
          <a:endParaRPr lang="en-US"/>
        </a:p>
      </dgm:t>
    </dgm:pt>
    <dgm:pt modelId="{16CFF383-7DD1-4B00-88DA-C2CE1C27677A}" type="pres">
      <dgm:prSet presAssocID="{6847DC42-7CC0-4AB3-A416-14A4DD8E21D3}" presName="spNode" presStyleCnt="0"/>
      <dgm:spPr/>
    </dgm:pt>
    <dgm:pt modelId="{96114B68-B5AC-45F9-8E87-CE37B464692E}" type="pres">
      <dgm:prSet presAssocID="{C05935C7-9D82-43BC-A364-A2C15CCE1C9B}" presName="sibTrans" presStyleLbl="sibTrans1D1" presStyleIdx="4" presStyleCnt="5"/>
      <dgm:spPr/>
      <dgm:t>
        <a:bodyPr/>
        <a:lstStyle/>
        <a:p>
          <a:endParaRPr lang="en-US"/>
        </a:p>
      </dgm:t>
    </dgm:pt>
  </dgm:ptLst>
  <dgm:cxnLst>
    <dgm:cxn modelId="{6452B388-B56E-4CD0-8D61-2BEE952C2504}" type="presOf" srcId="{6847DC42-7CC0-4AB3-A416-14A4DD8E21D3}" destId="{DC86D40E-ABBB-4038-9ADB-50EC6AFAC0E6}" srcOrd="0" destOrd="0" presId="urn:microsoft.com/office/officeart/2005/8/layout/cycle6"/>
    <dgm:cxn modelId="{72B8C01B-EAFA-47A9-8BB7-8B8BFE10BEA5}" srcId="{B07378E3-B3FD-451F-B572-50EFC6DEFA34}" destId="{31CE321F-5E1C-4289-8DF4-0E49D75442B4}" srcOrd="0" destOrd="0" parTransId="{0469F789-7BE9-43F3-A4B7-D10A6441D4A7}" sibTransId="{0C73B5FC-A917-4596-B7C4-E508A9CE6574}"/>
    <dgm:cxn modelId="{4958EA18-B994-49EB-B178-FA781D4CB223}" srcId="{B07378E3-B3FD-451F-B572-50EFC6DEFA34}" destId="{D9651A74-C2BD-4087-8BE4-AF4014848106}" srcOrd="2" destOrd="0" parTransId="{D33866D6-8633-42D5-8CCE-24CB88853A40}" sibTransId="{10833EC3-7003-45A4-B68C-84E8F501CB69}"/>
    <dgm:cxn modelId="{51148E2D-8643-4DB2-A76A-313D43467911}" type="presOf" srcId="{D9651A74-C2BD-4087-8BE4-AF4014848106}" destId="{94AE0688-D7F8-430A-B102-A82040FC8B28}" srcOrd="0" destOrd="0" presId="urn:microsoft.com/office/officeart/2005/8/layout/cycle6"/>
    <dgm:cxn modelId="{61B0E122-4F79-4A6B-91D5-879D5835967A}" type="presOf" srcId="{31CE321F-5E1C-4289-8DF4-0E49D75442B4}" destId="{78D66634-514C-46D6-A04A-A4AE92010266}" srcOrd="0" destOrd="0" presId="urn:microsoft.com/office/officeart/2005/8/layout/cycle6"/>
    <dgm:cxn modelId="{CF89C161-930F-426B-9E51-220488201472}" type="presOf" srcId="{F4824453-AEDF-4E3B-AB71-38DB31CC7627}" destId="{26D64068-70EA-4C81-9850-C0210132755A}" srcOrd="0" destOrd="0" presId="urn:microsoft.com/office/officeart/2005/8/layout/cycle6"/>
    <dgm:cxn modelId="{9D0AC953-F20D-458C-ABFB-F7416C578102}" srcId="{B07378E3-B3FD-451F-B572-50EFC6DEFA34}" destId="{6847DC42-7CC0-4AB3-A416-14A4DD8E21D3}" srcOrd="4" destOrd="0" parTransId="{8F866BB6-93FD-4560-93E0-B1820FC4CCEB}" sibTransId="{C05935C7-9D82-43BC-A364-A2C15CCE1C9B}"/>
    <dgm:cxn modelId="{D4DBF995-E418-49F5-9276-C794EBDEF886}" type="presOf" srcId="{0C73B5FC-A917-4596-B7C4-E508A9CE6574}" destId="{89965A4E-D667-49DF-9181-5B22C306A1A0}" srcOrd="0" destOrd="0" presId="urn:microsoft.com/office/officeart/2005/8/layout/cycle6"/>
    <dgm:cxn modelId="{816A6EE4-6E7D-4C72-B601-889F59C93310}" srcId="{B07378E3-B3FD-451F-B572-50EFC6DEFA34}" destId="{02AEBF2E-5F6E-4FF6-8A0A-82FCC403C65F}" srcOrd="1" destOrd="0" parTransId="{0B9C73B2-69F7-4501-A87A-B1B77599619D}" sibTransId="{D2BDC4FA-F54C-4F0B-A881-14CA69390C85}"/>
    <dgm:cxn modelId="{505708A3-9901-479E-8F96-4CE1AEC8AB1E}" type="presOf" srcId="{D2BDC4FA-F54C-4F0B-A881-14CA69390C85}" destId="{DABAEF55-8C0C-40FE-84B7-FE4AC516B85A}" srcOrd="0" destOrd="0" presId="urn:microsoft.com/office/officeart/2005/8/layout/cycle6"/>
    <dgm:cxn modelId="{C9455D17-28E5-4BEA-938C-8DCB113CDFC8}" type="presOf" srcId="{C05935C7-9D82-43BC-A364-A2C15CCE1C9B}" destId="{96114B68-B5AC-45F9-8E87-CE37B464692E}" srcOrd="0" destOrd="0" presId="urn:microsoft.com/office/officeart/2005/8/layout/cycle6"/>
    <dgm:cxn modelId="{F807C78F-AFDB-4D02-9C92-2D9FAF0787A6}" srcId="{B07378E3-B3FD-451F-B572-50EFC6DEFA34}" destId="{7BF746EA-A7C8-4F41-B764-DF9891848163}" srcOrd="3" destOrd="0" parTransId="{8390B224-2A9B-4542-8A73-6A9957E1F6DB}" sibTransId="{F4824453-AEDF-4E3B-AB71-38DB31CC7627}"/>
    <dgm:cxn modelId="{C6030C7E-21ED-4FDE-A0F0-26D3C8C3949B}" type="presOf" srcId="{02AEBF2E-5F6E-4FF6-8A0A-82FCC403C65F}" destId="{E4FCC5B7-D2FF-4731-99D0-FD7532F2E1A6}" srcOrd="0" destOrd="0" presId="urn:microsoft.com/office/officeart/2005/8/layout/cycle6"/>
    <dgm:cxn modelId="{BE886C4B-6CD4-4E68-875B-DD54A142DB55}" type="presOf" srcId="{10833EC3-7003-45A4-B68C-84E8F501CB69}" destId="{DD4B1D43-4D7B-44AE-9AFA-BB07739BCB27}" srcOrd="0" destOrd="0" presId="urn:microsoft.com/office/officeart/2005/8/layout/cycle6"/>
    <dgm:cxn modelId="{16A75522-89A4-42ED-AED9-B8A14DA3E314}" type="presOf" srcId="{7BF746EA-A7C8-4F41-B764-DF9891848163}" destId="{5C7CC070-E3C8-45AB-9820-23D393D8AD7B}" srcOrd="0" destOrd="0" presId="urn:microsoft.com/office/officeart/2005/8/layout/cycle6"/>
    <dgm:cxn modelId="{E1CA4D02-1B7C-4900-8BDB-17D2A2C7389D}" type="presOf" srcId="{B07378E3-B3FD-451F-B572-50EFC6DEFA34}" destId="{712E7AF1-D054-4127-BE3E-37A618AE47F4}" srcOrd="0" destOrd="0" presId="urn:microsoft.com/office/officeart/2005/8/layout/cycle6"/>
    <dgm:cxn modelId="{B32CFE56-64B0-446B-8D35-B5A822A93DBB}" type="presParOf" srcId="{712E7AF1-D054-4127-BE3E-37A618AE47F4}" destId="{78D66634-514C-46D6-A04A-A4AE92010266}" srcOrd="0" destOrd="0" presId="urn:microsoft.com/office/officeart/2005/8/layout/cycle6"/>
    <dgm:cxn modelId="{38CD97A7-9F3F-4A62-AEAA-F3236CBDA8C8}" type="presParOf" srcId="{712E7AF1-D054-4127-BE3E-37A618AE47F4}" destId="{35994D0F-8B47-433A-8FB1-CD47892350C3}" srcOrd="1" destOrd="0" presId="urn:microsoft.com/office/officeart/2005/8/layout/cycle6"/>
    <dgm:cxn modelId="{111D643D-9E94-4666-9781-1AFA62093141}" type="presParOf" srcId="{712E7AF1-D054-4127-BE3E-37A618AE47F4}" destId="{89965A4E-D667-49DF-9181-5B22C306A1A0}" srcOrd="2" destOrd="0" presId="urn:microsoft.com/office/officeart/2005/8/layout/cycle6"/>
    <dgm:cxn modelId="{1411A302-D1A0-4F4C-AD9E-2AFF12E2DD92}" type="presParOf" srcId="{712E7AF1-D054-4127-BE3E-37A618AE47F4}" destId="{E4FCC5B7-D2FF-4731-99D0-FD7532F2E1A6}" srcOrd="3" destOrd="0" presId="urn:microsoft.com/office/officeart/2005/8/layout/cycle6"/>
    <dgm:cxn modelId="{60A0B2E7-47C9-43E2-8D2C-E66278CAC5BB}" type="presParOf" srcId="{712E7AF1-D054-4127-BE3E-37A618AE47F4}" destId="{F1F99566-92A8-499A-97A2-2B614F787975}" srcOrd="4" destOrd="0" presId="urn:microsoft.com/office/officeart/2005/8/layout/cycle6"/>
    <dgm:cxn modelId="{918AF48F-9F95-4D74-8709-6177E5F31921}" type="presParOf" srcId="{712E7AF1-D054-4127-BE3E-37A618AE47F4}" destId="{DABAEF55-8C0C-40FE-84B7-FE4AC516B85A}" srcOrd="5" destOrd="0" presId="urn:microsoft.com/office/officeart/2005/8/layout/cycle6"/>
    <dgm:cxn modelId="{BB9A5C45-17EF-48FD-A86F-B5BF91F710B7}" type="presParOf" srcId="{712E7AF1-D054-4127-BE3E-37A618AE47F4}" destId="{94AE0688-D7F8-430A-B102-A82040FC8B28}" srcOrd="6" destOrd="0" presId="urn:microsoft.com/office/officeart/2005/8/layout/cycle6"/>
    <dgm:cxn modelId="{8E58AD76-24F8-4228-986C-5967D2A38B55}" type="presParOf" srcId="{712E7AF1-D054-4127-BE3E-37A618AE47F4}" destId="{D7E592AA-6C3D-419C-9C8A-AC224060C976}" srcOrd="7" destOrd="0" presId="urn:microsoft.com/office/officeart/2005/8/layout/cycle6"/>
    <dgm:cxn modelId="{8FC5A211-C289-4032-91DA-201BBC5D9F7C}" type="presParOf" srcId="{712E7AF1-D054-4127-BE3E-37A618AE47F4}" destId="{DD4B1D43-4D7B-44AE-9AFA-BB07739BCB27}" srcOrd="8" destOrd="0" presId="urn:microsoft.com/office/officeart/2005/8/layout/cycle6"/>
    <dgm:cxn modelId="{741292C2-C2EE-4E67-AAA8-D709F04102D0}" type="presParOf" srcId="{712E7AF1-D054-4127-BE3E-37A618AE47F4}" destId="{5C7CC070-E3C8-45AB-9820-23D393D8AD7B}" srcOrd="9" destOrd="0" presId="urn:microsoft.com/office/officeart/2005/8/layout/cycle6"/>
    <dgm:cxn modelId="{46ABBF3E-E0CD-4E47-BC80-DEB2405DCAFF}" type="presParOf" srcId="{712E7AF1-D054-4127-BE3E-37A618AE47F4}" destId="{65EB560F-860D-4258-88E7-798874118FC6}" srcOrd="10" destOrd="0" presId="urn:microsoft.com/office/officeart/2005/8/layout/cycle6"/>
    <dgm:cxn modelId="{7B930C0D-4FBC-43A1-B720-4CC9EE3EBF89}" type="presParOf" srcId="{712E7AF1-D054-4127-BE3E-37A618AE47F4}" destId="{26D64068-70EA-4C81-9850-C0210132755A}" srcOrd="11" destOrd="0" presId="urn:microsoft.com/office/officeart/2005/8/layout/cycle6"/>
    <dgm:cxn modelId="{988F0F51-3958-4302-AC96-A09BAE1DBDBF}" type="presParOf" srcId="{712E7AF1-D054-4127-BE3E-37A618AE47F4}" destId="{DC86D40E-ABBB-4038-9ADB-50EC6AFAC0E6}" srcOrd="12" destOrd="0" presId="urn:microsoft.com/office/officeart/2005/8/layout/cycle6"/>
    <dgm:cxn modelId="{CD308CD9-AF9B-4851-B437-B808191A59EC}" type="presParOf" srcId="{712E7AF1-D054-4127-BE3E-37A618AE47F4}" destId="{16CFF383-7DD1-4B00-88DA-C2CE1C27677A}" srcOrd="13" destOrd="0" presId="urn:microsoft.com/office/officeart/2005/8/layout/cycle6"/>
    <dgm:cxn modelId="{F7A0487B-A3C5-4A72-BD5B-5E676523D04D}" type="presParOf" srcId="{712E7AF1-D054-4127-BE3E-37A618AE47F4}" destId="{96114B68-B5AC-45F9-8E87-CE37B464692E}"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520A68-7A33-4EA2-85EA-2A3782764B38}"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E608384C-AF34-4ECB-A1FF-45EF05ACC935}">
      <dgm:prSet phldrT="[Text]"/>
      <dgm:spPr/>
      <dgm:t>
        <a:bodyPr/>
        <a:lstStyle/>
        <a:p>
          <a:pPr algn="ctr"/>
          <a:r>
            <a:rPr lang="en-US" b="1" dirty="0" smtClean="0"/>
            <a:t>Communication</a:t>
          </a:r>
          <a:endParaRPr lang="en-US" dirty="0"/>
        </a:p>
      </dgm:t>
    </dgm:pt>
    <dgm:pt modelId="{C7433506-4887-45A5-8CAD-5B3FE0D443A7}" type="parTrans" cxnId="{5854D28A-8B93-402D-9F54-E8E1CA86C066}">
      <dgm:prSet/>
      <dgm:spPr/>
      <dgm:t>
        <a:bodyPr/>
        <a:lstStyle/>
        <a:p>
          <a:endParaRPr lang="en-US"/>
        </a:p>
      </dgm:t>
    </dgm:pt>
    <dgm:pt modelId="{418471B1-224E-431B-86C2-440BCC7B70BA}" type="sibTrans" cxnId="{5854D28A-8B93-402D-9F54-E8E1CA86C066}">
      <dgm:prSet/>
      <dgm:spPr/>
      <dgm:t>
        <a:bodyPr/>
        <a:lstStyle/>
        <a:p>
          <a:endParaRPr lang="en-US"/>
        </a:p>
      </dgm:t>
    </dgm:pt>
    <dgm:pt modelId="{A524E442-DA3E-4E01-A2B7-11D5838C48BC}">
      <dgm:prSet phldrT="[Text]"/>
      <dgm:spPr/>
      <dgm:t>
        <a:bodyPr/>
        <a:lstStyle/>
        <a:p>
          <a:pPr algn="ctr"/>
          <a:r>
            <a:rPr lang="en-US" b="1" dirty="0" smtClean="0"/>
            <a:t>Education</a:t>
          </a:r>
          <a:endParaRPr lang="en-US" dirty="0"/>
        </a:p>
      </dgm:t>
    </dgm:pt>
    <dgm:pt modelId="{F883F490-66CB-43F9-8D8B-5A09D38440BF}" type="parTrans" cxnId="{1DAB3385-0596-46EF-92A4-34FF9ABF572A}">
      <dgm:prSet/>
      <dgm:spPr/>
      <dgm:t>
        <a:bodyPr/>
        <a:lstStyle/>
        <a:p>
          <a:endParaRPr lang="en-US"/>
        </a:p>
      </dgm:t>
    </dgm:pt>
    <dgm:pt modelId="{75055CFB-824C-4F08-8832-69663A4AC621}" type="sibTrans" cxnId="{1DAB3385-0596-46EF-92A4-34FF9ABF572A}">
      <dgm:prSet/>
      <dgm:spPr/>
      <dgm:t>
        <a:bodyPr/>
        <a:lstStyle/>
        <a:p>
          <a:endParaRPr lang="en-US"/>
        </a:p>
      </dgm:t>
    </dgm:pt>
    <dgm:pt modelId="{4472D53F-2AB5-4877-B050-410E3C8E1B94}">
      <dgm:prSet phldrT="[Text]"/>
      <dgm:spPr/>
      <dgm:t>
        <a:bodyPr/>
        <a:lstStyle/>
        <a:p>
          <a:pPr algn="ctr"/>
          <a:r>
            <a:rPr lang="en-US" b="1" dirty="0" smtClean="0"/>
            <a:t>Training</a:t>
          </a:r>
          <a:endParaRPr lang="en-US" dirty="0"/>
        </a:p>
      </dgm:t>
    </dgm:pt>
    <dgm:pt modelId="{36B509A5-1793-4E20-808E-D6A29F9CF2CB}" type="parTrans" cxnId="{84E8B862-6F03-44BC-AA21-86258957AFA2}">
      <dgm:prSet/>
      <dgm:spPr/>
      <dgm:t>
        <a:bodyPr/>
        <a:lstStyle/>
        <a:p>
          <a:endParaRPr lang="en-US"/>
        </a:p>
      </dgm:t>
    </dgm:pt>
    <dgm:pt modelId="{253F6FA4-4E79-483C-915C-5CBFFD4FADCB}" type="sibTrans" cxnId="{84E8B862-6F03-44BC-AA21-86258957AFA2}">
      <dgm:prSet/>
      <dgm:spPr/>
      <dgm:t>
        <a:bodyPr/>
        <a:lstStyle/>
        <a:p>
          <a:endParaRPr lang="en-US"/>
        </a:p>
      </dgm:t>
    </dgm:pt>
    <dgm:pt modelId="{68648B7C-F3AB-44E5-A278-3AF12457092A}">
      <dgm:prSet phldrT="[Text]"/>
      <dgm:spPr/>
      <dgm:t>
        <a:bodyPr/>
        <a:lstStyle/>
        <a:p>
          <a:pPr algn="ctr"/>
          <a:r>
            <a:rPr lang="en-US" b="1" dirty="0" smtClean="0"/>
            <a:t>Affected Parties</a:t>
          </a:r>
          <a:endParaRPr lang="en-US" dirty="0"/>
        </a:p>
      </dgm:t>
    </dgm:pt>
    <dgm:pt modelId="{88EDBDBE-3FFF-40AD-B370-EE9C68BFAA9A}" type="parTrans" cxnId="{8C99AE83-9813-4E76-A7E9-7C58997E9D33}">
      <dgm:prSet/>
      <dgm:spPr/>
      <dgm:t>
        <a:bodyPr/>
        <a:lstStyle/>
        <a:p>
          <a:endParaRPr lang="en-US"/>
        </a:p>
      </dgm:t>
    </dgm:pt>
    <dgm:pt modelId="{76D16DE0-37FF-4302-ABAD-ADF0FF341099}" type="sibTrans" cxnId="{8C99AE83-9813-4E76-A7E9-7C58997E9D33}">
      <dgm:prSet/>
      <dgm:spPr/>
      <dgm:t>
        <a:bodyPr/>
        <a:lstStyle/>
        <a:p>
          <a:endParaRPr lang="en-US"/>
        </a:p>
      </dgm:t>
    </dgm:pt>
    <dgm:pt modelId="{F2E11986-0BE2-4E2B-9CB6-33042416F672}">
      <dgm:prSet phldrT="[Text]"/>
      <dgm:spPr/>
      <dgm:t>
        <a:bodyPr/>
        <a:lstStyle/>
        <a:p>
          <a:pPr algn="ctr"/>
          <a:r>
            <a:rPr lang="en-US" b="1" dirty="0" smtClean="0"/>
            <a:t>Flexibility</a:t>
          </a:r>
          <a:endParaRPr lang="en-US" dirty="0"/>
        </a:p>
      </dgm:t>
    </dgm:pt>
    <dgm:pt modelId="{32D3FC20-F0F7-4328-B276-C63CFACF51CB}" type="parTrans" cxnId="{59842FC5-510F-4863-8827-87649A758A20}">
      <dgm:prSet/>
      <dgm:spPr/>
      <dgm:t>
        <a:bodyPr/>
        <a:lstStyle/>
        <a:p>
          <a:endParaRPr lang="en-US"/>
        </a:p>
      </dgm:t>
    </dgm:pt>
    <dgm:pt modelId="{AB8AD4A6-8B24-47A4-9E92-22FE20BF4B1B}" type="sibTrans" cxnId="{59842FC5-510F-4863-8827-87649A758A20}">
      <dgm:prSet/>
      <dgm:spPr/>
      <dgm:t>
        <a:bodyPr/>
        <a:lstStyle/>
        <a:p>
          <a:endParaRPr lang="en-US"/>
        </a:p>
      </dgm:t>
    </dgm:pt>
    <dgm:pt modelId="{3D4968CC-1918-444E-A2C9-190EA565086B}" type="pres">
      <dgm:prSet presAssocID="{F5520A68-7A33-4EA2-85EA-2A3782764B38}" presName="linearFlow" presStyleCnt="0">
        <dgm:presLayoutVars>
          <dgm:dir/>
          <dgm:resizeHandles val="exact"/>
        </dgm:presLayoutVars>
      </dgm:prSet>
      <dgm:spPr/>
      <dgm:t>
        <a:bodyPr/>
        <a:lstStyle/>
        <a:p>
          <a:endParaRPr lang="en-US"/>
        </a:p>
      </dgm:t>
    </dgm:pt>
    <dgm:pt modelId="{E1AF2298-90D2-4E44-9086-FFADCD9C03A6}" type="pres">
      <dgm:prSet presAssocID="{E608384C-AF34-4ECB-A1FF-45EF05ACC935}" presName="comp" presStyleCnt="0"/>
      <dgm:spPr/>
    </dgm:pt>
    <dgm:pt modelId="{D8C8804E-0CA5-41DE-B645-DEF85D5D4FDD}" type="pres">
      <dgm:prSet presAssocID="{E608384C-AF34-4ECB-A1FF-45EF05ACC935}" presName="rect2" presStyleLbl="node1" presStyleIdx="0" presStyleCnt="5" custScaleX="194872">
        <dgm:presLayoutVars>
          <dgm:bulletEnabled val="1"/>
        </dgm:presLayoutVars>
      </dgm:prSet>
      <dgm:spPr/>
      <dgm:t>
        <a:bodyPr/>
        <a:lstStyle/>
        <a:p>
          <a:endParaRPr lang="en-US"/>
        </a:p>
      </dgm:t>
    </dgm:pt>
    <dgm:pt modelId="{8822BD83-817B-4F31-BE87-3E3B9DF4B853}" type="pres">
      <dgm:prSet presAssocID="{E608384C-AF34-4ECB-A1FF-45EF05ACC935}" presName="rect1" presStyleLbl="lnNode1" presStyleIdx="0" presStyleCnt="5" custLinFactNeighborX="-99058"/>
      <dgm:spPr>
        <a:solidFill>
          <a:schemeClr val="accent3">
            <a:hueOff val="0"/>
            <a:satOff val="0"/>
            <a:lumOff val="0"/>
          </a:schemeClr>
        </a:solidFill>
      </dgm:spPr>
    </dgm:pt>
    <dgm:pt modelId="{457297F3-7C2E-4293-862A-8C210C9295A8}" type="pres">
      <dgm:prSet presAssocID="{418471B1-224E-431B-86C2-440BCC7B70BA}" presName="sibTrans" presStyleCnt="0"/>
      <dgm:spPr/>
    </dgm:pt>
    <dgm:pt modelId="{BA4EB43F-CA8F-4B51-848D-207303AFCA51}" type="pres">
      <dgm:prSet presAssocID="{A524E442-DA3E-4E01-A2B7-11D5838C48BC}" presName="comp" presStyleCnt="0"/>
      <dgm:spPr/>
    </dgm:pt>
    <dgm:pt modelId="{1D8D5C9B-F779-4534-8A7B-16B999181FAB}" type="pres">
      <dgm:prSet presAssocID="{A524E442-DA3E-4E01-A2B7-11D5838C48BC}" presName="rect2" presStyleLbl="node1" presStyleIdx="1" presStyleCnt="5" custScaleX="194872">
        <dgm:presLayoutVars>
          <dgm:bulletEnabled val="1"/>
        </dgm:presLayoutVars>
      </dgm:prSet>
      <dgm:spPr/>
      <dgm:t>
        <a:bodyPr/>
        <a:lstStyle/>
        <a:p>
          <a:endParaRPr lang="en-US"/>
        </a:p>
      </dgm:t>
    </dgm:pt>
    <dgm:pt modelId="{F81B3143-D2ED-4642-AE15-71B51F970BEC}" type="pres">
      <dgm:prSet presAssocID="{A524E442-DA3E-4E01-A2B7-11D5838C48BC}" presName="rect1" presStyleLbl="lnNode1" presStyleIdx="1" presStyleCnt="5" custLinFactNeighborX="98897"/>
      <dgm:spPr>
        <a:solidFill>
          <a:schemeClr val="accent3">
            <a:hueOff val="2812566"/>
            <a:satOff val="-4220"/>
            <a:lumOff val="-686"/>
          </a:schemeClr>
        </a:solidFill>
      </dgm:spPr>
    </dgm:pt>
    <dgm:pt modelId="{04AFEC3D-C126-4103-A108-9A5D491A827E}" type="pres">
      <dgm:prSet presAssocID="{75055CFB-824C-4F08-8832-69663A4AC621}" presName="sibTrans" presStyleCnt="0"/>
      <dgm:spPr/>
    </dgm:pt>
    <dgm:pt modelId="{E18C0485-51CA-408A-895B-BF2A6C0165AE}" type="pres">
      <dgm:prSet presAssocID="{4472D53F-2AB5-4877-B050-410E3C8E1B94}" presName="comp" presStyleCnt="0"/>
      <dgm:spPr/>
    </dgm:pt>
    <dgm:pt modelId="{35DD1480-B930-4760-BA13-6123A07403C1}" type="pres">
      <dgm:prSet presAssocID="{4472D53F-2AB5-4877-B050-410E3C8E1B94}" presName="rect2" presStyleLbl="node1" presStyleIdx="2" presStyleCnt="5" custScaleX="194872">
        <dgm:presLayoutVars>
          <dgm:bulletEnabled val="1"/>
        </dgm:presLayoutVars>
      </dgm:prSet>
      <dgm:spPr/>
      <dgm:t>
        <a:bodyPr/>
        <a:lstStyle/>
        <a:p>
          <a:endParaRPr lang="en-US"/>
        </a:p>
      </dgm:t>
    </dgm:pt>
    <dgm:pt modelId="{EFD0A73E-657C-4FE3-A2E9-B6EB4ECB459E}" type="pres">
      <dgm:prSet presAssocID="{4472D53F-2AB5-4877-B050-410E3C8E1B94}" presName="rect1" presStyleLbl="lnNode1" presStyleIdx="2" presStyleCnt="5" custLinFactNeighborX="-99058"/>
      <dgm:spPr>
        <a:solidFill>
          <a:schemeClr val="accent3">
            <a:hueOff val="5625132"/>
            <a:satOff val="-8440"/>
            <a:lumOff val="-1373"/>
          </a:schemeClr>
        </a:solidFill>
      </dgm:spPr>
    </dgm:pt>
    <dgm:pt modelId="{F6C94569-4D75-402D-B6EB-43E2ADFFDB1D}" type="pres">
      <dgm:prSet presAssocID="{253F6FA4-4E79-483C-915C-5CBFFD4FADCB}" presName="sibTrans" presStyleCnt="0"/>
      <dgm:spPr/>
    </dgm:pt>
    <dgm:pt modelId="{FC8617CB-B5BA-432A-9EC4-644372AB5BE4}" type="pres">
      <dgm:prSet presAssocID="{F2E11986-0BE2-4E2B-9CB6-33042416F672}" presName="comp" presStyleCnt="0"/>
      <dgm:spPr/>
    </dgm:pt>
    <dgm:pt modelId="{CD7B70D4-97AA-4274-9CDD-83B4DED5FA28}" type="pres">
      <dgm:prSet presAssocID="{F2E11986-0BE2-4E2B-9CB6-33042416F672}" presName="rect2" presStyleLbl="node1" presStyleIdx="3" presStyleCnt="5" custScaleX="194872">
        <dgm:presLayoutVars>
          <dgm:bulletEnabled val="1"/>
        </dgm:presLayoutVars>
      </dgm:prSet>
      <dgm:spPr/>
      <dgm:t>
        <a:bodyPr/>
        <a:lstStyle/>
        <a:p>
          <a:endParaRPr lang="en-US"/>
        </a:p>
      </dgm:t>
    </dgm:pt>
    <dgm:pt modelId="{E07335A7-7FCD-4E58-9254-843E911EA8B3}" type="pres">
      <dgm:prSet presAssocID="{F2E11986-0BE2-4E2B-9CB6-33042416F672}" presName="rect1" presStyleLbl="lnNode1" presStyleIdx="3" presStyleCnt="5" custLinFactNeighborX="98897"/>
      <dgm:spPr>
        <a:solidFill>
          <a:schemeClr val="accent3">
            <a:hueOff val="8437698"/>
            <a:satOff val="-12660"/>
            <a:lumOff val="-2059"/>
          </a:schemeClr>
        </a:solidFill>
      </dgm:spPr>
    </dgm:pt>
    <dgm:pt modelId="{D56A8FAB-803D-4159-910D-B73C39661A02}" type="pres">
      <dgm:prSet presAssocID="{AB8AD4A6-8B24-47A4-9E92-22FE20BF4B1B}" presName="sibTrans" presStyleCnt="0"/>
      <dgm:spPr/>
    </dgm:pt>
    <dgm:pt modelId="{E44549D7-9A74-4DD0-956C-B6E0D478E600}" type="pres">
      <dgm:prSet presAssocID="{68648B7C-F3AB-44E5-A278-3AF12457092A}" presName="comp" presStyleCnt="0"/>
      <dgm:spPr/>
    </dgm:pt>
    <dgm:pt modelId="{91105215-EA18-4108-B933-E92B4FC77B42}" type="pres">
      <dgm:prSet presAssocID="{68648B7C-F3AB-44E5-A278-3AF12457092A}" presName="rect2" presStyleLbl="node1" presStyleIdx="4" presStyleCnt="5" custScaleX="194872">
        <dgm:presLayoutVars>
          <dgm:bulletEnabled val="1"/>
        </dgm:presLayoutVars>
      </dgm:prSet>
      <dgm:spPr/>
      <dgm:t>
        <a:bodyPr/>
        <a:lstStyle/>
        <a:p>
          <a:endParaRPr lang="en-US"/>
        </a:p>
      </dgm:t>
    </dgm:pt>
    <dgm:pt modelId="{DD929328-52F3-4059-8760-483439F48CDE}" type="pres">
      <dgm:prSet presAssocID="{68648B7C-F3AB-44E5-A278-3AF12457092A}" presName="rect1" presStyleLbl="lnNode1" presStyleIdx="4" presStyleCnt="5" custLinFactNeighborX="-99058"/>
      <dgm:spPr>
        <a:solidFill>
          <a:schemeClr val="accent3">
            <a:hueOff val="11250264"/>
            <a:satOff val="-16880"/>
            <a:lumOff val="-2745"/>
          </a:schemeClr>
        </a:solidFill>
      </dgm:spPr>
    </dgm:pt>
  </dgm:ptLst>
  <dgm:cxnLst>
    <dgm:cxn modelId="{DCDA228E-455E-4DAB-A1D9-03F00263DEC9}" type="presOf" srcId="{4472D53F-2AB5-4877-B050-410E3C8E1B94}" destId="{35DD1480-B930-4760-BA13-6123A07403C1}" srcOrd="0" destOrd="0" presId="urn:microsoft.com/office/officeart/2008/layout/AlternatingPictureBlocks"/>
    <dgm:cxn modelId="{59842FC5-510F-4863-8827-87649A758A20}" srcId="{F5520A68-7A33-4EA2-85EA-2A3782764B38}" destId="{F2E11986-0BE2-4E2B-9CB6-33042416F672}" srcOrd="3" destOrd="0" parTransId="{32D3FC20-F0F7-4328-B276-C63CFACF51CB}" sibTransId="{AB8AD4A6-8B24-47A4-9E92-22FE20BF4B1B}"/>
    <dgm:cxn modelId="{8C99AE83-9813-4E76-A7E9-7C58997E9D33}" srcId="{F5520A68-7A33-4EA2-85EA-2A3782764B38}" destId="{68648B7C-F3AB-44E5-A278-3AF12457092A}" srcOrd="4" destOrd="0" parTransId="{88EDBDBE-3FFF-40AD-B370-EE9C68BFAA9A}" sibTransId="{76D16DE0-37FF-4302-ABAD-ADF0FF341099}"/>
    <dgm:cxn modelId="{12E34010-2E72-4CE3-9001-D56D2903ABF6}" type="presOf" srcId="{F2E11986-0BE2-4E2B-9CB6-33042416F672}" destId="{CD7B70D4-97AA-4274-9CDD-83B4DED5FA28}" srcOrd="0" destOrd="0" presId="urn:microsoft.com/office/officeart/2008/layout/AlternatingPictureBlocks"/>
    <dgm:cxn modelId="{1DAB3385-0596-46EF-92A4-34FF9ABF572A}" srcId="{F5520A68-7A33-4EA2-85EA-2A3782764B38}" destId="{A524E442-DA3E-4E01-A2B7-11D5838C48BC}" srcOrd="1" destOrd="0" parTransId="{F883F490-66CB-43F9-8D8B-5A09D38440BF}" sibTransId="{75055CFB-824C-4F08-8832-69663A4AC621}"/>
    <dgm:cxn modelId="{127F23EA-6EA6-4045-9532-AEC2B5E42C4B}" type="presOf" srcId="{A524E442-DA3E-4E01-A2B7-11D5838C48BC}" destId="{1D8D5C9B-F779-4534-8A7B-16B999181FAB}" srcOrd="0" destOrd="0" presId="urn:microsoft.com/office/officeart/2008/layout/AlternatingPictureBlocks"/>
    <dgm:cxn modelId="{C68E1FA0-AECF-465C-895C-23297AD5F624}" type="presOf" srcId="{E608384C-AF34-4ECB-A1FF-45EF05ACC935}" destId="{D8C8804E-0CA5-41DE-B645-DEF85D5D4FDD}" srcOrd="0" destOrd="0" presId="urn:microsoft.com/office/officeart/2008/layout/AlternatingPictureBlocks"/>
    <dgm:cxn modelId="{DCA4D48B-F69B-40C0-B920-C323321005B1}" type="presOf" srcId="{68648B7C-F3AB-44E5-A278-3AF12457092A}" destId="{91105215-EA18-4108-B933-E92B4FC77B42}" srcOrd="0" destOrd="0" presId="urn:microsoft.com/office/officeart/2008/layout/AlternatingPictureBlocks"/>
    <dgm:cxn modelId="{84E8B862-6F03-44BC-AA21-86258957AFA2}" srcId="{F5520A68-7A33-4EA2-85EA-2A3782764B38}" destId="{4472D53F-2AB5-4877-B050-410E3C8E1B94}" srcOrd="2" destOrd="0" parTransId="{36B509A5-1793-4E20-808E-D6A29F9CF2CB}" sibTransId="{253F6FA4-4E79-483C-915C-5CBFFD4FADCB}"/>
    <dgm:cxn modelId="{5854D28A-8B93-402D-9F54-E8E1CA86C066}" srcId="{F5520A68-7A33-4EA2-85EA-2A3782764B38}" destId="{E608384C-AF34-4ECB-A1FF-45EF05ACC935}" srcOrd="0" destOrd="0" parTransId="{C7433506-4887-45A5-8CAD-5B3FE0D443A7}" sibTransId="{418471B1-224E-431B-86C2-440BCC7B70BA}"/>
    <dgm:cxn modelId="{6DE60F99-E028-4D89-A8EB-8FA38649F63B}" type="presOf" srcId="{F5520A68-7A33-4EA2-85EA-2A3782764B38}" destId="{3D4968CC-1918-444E-A2C9-190EA565086B}" srcOrd="0" destOrd="0" presId="urn:microsoft.com/office/officeart/2008/layout/AlternatingPictureBlocks"/>
    <dgm:cxn modelId="{D7F51FB8-D0B4-470C-ABEC-ADE88EB3AC84}" type="presParOf" srcId="{3D4968CC-1918-444E-A2C9-190EA565086B}" destId="{E1AF2298-90D2-4E44-9086-FFADCD9C03A6}" srcOrd="0" destOrd="0" presId="urn:microsoft.com/office/officeart/2008/layout/AlternatingPictureBlocks"/>
    <dgm:cxn modelId="{43547A04-079E-4459-B8F1-83EDD0086792}" type="presParOf" srcId="{E1AF2298-90D2-4E44-9086-FFADCD9C03A6}" destId="{D8C8804E-0CA5-41DE-B645-DEF85D5D4FDD}" srcOrd="0" destOrd="0" presId="urn:microsoft.com/office/officeart/2008/layout/AlternatingPictureBlocks"/>
    <dgm:cxn modelId="{41593C1C-9DBD-4CD0-BEBE-86AFD3AEC9D9}" type="presParOf" srcId="{E1AF2298-90D2-4E44-9086-FFADCD9C03A6}" destId="{8822BD83-817B-4F31-BE87-3E3B9DF4B853}" srcOrd="1" destOrd="0" presId="urn:microsoft.com/office/officeart/2008/layout/AlternatingPictureBlocks"/>
    <dgm:cxn modelId="{ECB55319-1D63-4234-AB15-C58DEA95C4BC}" type="presParOf" srcId="{3D4968CC-1918-444E-A2C9-190EA565086B}" destId="{457297F3-7C2E-4293-862A-8C210C9295A8}" srcOrd="1" destOrd="0" presId="urn:microsoft.com/office/officeart/2008/layout/AlternatingPictureBlocks"/>
    <dgm:cxn modelId="{82409591-9A54-472B-AFC8-F46714589097}" type="presParOf" srcId="{3D4968CC-1918-444E-A2C9-190EA565086B}" destId="{BA4EB43F-CA8F-4B51-848D-207303AFCA51}" srcOrd="2" destOrd="0" presId="urn:microsoft.com/office/officeart/2008/layout/AlternatingPictureBlocks"/>
    <dgm:cxn modelId="{F1A22814-BCAB-4491-B3A3-C052D06A38FC}" type="presParOf" srcId="{BA4EB43F-CA8F-4B51-848D-207303AFCA51}" destId="{1D8D5C9B-F779-4534-8A7B-16B999181FAB}" srcOrd="0" destOrd="0" presId="urn:microsoft.com/office/officeart/2008/layout/AlternatingPictureBlocks"/>
    <dgm:cxn modelId="{02C168C1-EF16-4E67-9CED-67137977CFFF}" type="presParOf" srcId="{BA4EB43F-CA8F-4B51-848D-207303AFCA51}" destId="{F81B3143-D2ED-4642-AE15-71B51F970BEC}" srcOrd="1" destOrd="0" presId="urn:microsoft.com/office/officeart/2008/layout/AlternatingPictureBlocks"/>
    <dgm:cxn modelId="{48E55021-C5DB-4A3D-8FBF-FFB29AB2AB86}" type="presParOf" srcId="{3D4968CC-1918-444E-A2C9-190EA565086B}" destId="{04AFEC3D-C126-4103-A108-9A5D491A827E}" srcOrd="3" destOrd="0" presId="urn:microsoft.com/office/officeart/2008/layout/AlternatingPictureBlocks"/>
    <dgm:cxn modelId="{E3710D0D-E3FB-4FC9-B866-150081924D0B}" type="presParOf" srcId="{3D4968CC-1918-444E-A2C9-190EA565086B}" destId="{E18C0485-51CA-408A-895B-BF2A6C0165AE}" srcOrd="4" destOrd="0" presId="urn:microsoft.com/office/officeart/2008/layout/AlternatingPictureBlocks"/>
    <dgm:cxn modelId="{BF8963C8-416C-4F1C-B02C-77BE92727204}" type="presParOf" srcId="{E18C0485-51CA-408A-895B-BF2A6C0165AE}" destId="{35DD1480-B930-4760-BA13-6123A07403C1}" srcOrd="0" destOrd="0" presId="urn:microsoft.com/office/officeart/2008/layout/AlternatingPictureBlocks"/>
    <dgm:cxn modelId="{F34C65B2-BF12-4527-B25A-DD7DC9A1D6FC}" type="presParOf" srcId="{E18C0485-51CA-408A-895B-BF2A6C0165AE}" destId="{EFD0A73E-657C-4FE3-A2E9-B6EB4ECB459E}" srcOrd="1" destOrd="0" presId="urn:microsoft.com/office/officeart/2008/layout/AlternatingPictureBlocks"/>
    <dgm:cxn modelId="{AD776E96-2638-4325-BACB-88719CB264E1}" type="presParOf" srcId="{3D4968CC-1918-444E-A2C9-190EA565086B}" destId="{F6C94569-4D75-402D-B6EB-43E2ADFFDB1D}" srcOrd="5" destOrd="0" presId="urn:microsoft.com/office/officeart/2008/layout/AlternatingPictureBlocks"/>
    <dgm:cxn modelId="{7BA8EC60-AA38-42B0-8D24-00552384B3EC}" type="presParOf" srcId="{3D4968CC-1918-444E-A2C9-190EA565086B}" destId="{FC8617CB-B5BA-432A-9EC4-644372AB5BE4}" srcOrd="6" destOrd="0" presId="urn:microsoft.com/office/officeart/2008/layout/AlternatingPictureBlocks"/>
    <dgm:cxn modelId="{86E5C7B8-CD78-458F-8C2A-5F76680F4057}" type="presParOf" srcId="{FC8617CB-B5BA-432A-9EC4-644372AB5BE4}" destId="{CD7B70D4-97AA-4274-9CDD-83B4DED5FA28}" srcOrd="0" destOrd="0" presId="urn:microsoft.com/office/officeart/2008/layout/AlternatingPictureBlocks"/>
    <dgm:cxn modelId="{5404EEBC-A6F8-4AD0-8C51-54147050F2FD}" type="presParOf" srcId="{FC8617CB-B5BA-432A-9EC4-644372AB5BE4}" destId="{E07335A7-7FCD-4E58-9254-843E911EA8B3}" srcOrd="1" destOrd="0" presId="urn:microsoft.com/office/officeart/2008/layout/AlternatingPictureBlocks"/>
    <dgm:cxn modelId="{64C0914E-53E9-4EEB-A07E-A0151ADB9D7A}" type="presParOf" srcId="{3D4968CC-1918-444E-A2C9-190EA565086B}" destId="{D56A8FAB-803D-4159-910D-B73C39661A02}" srcOrd="7" destOrd="0" presId="urn:microsoft.com/office/officeart/2008/layout/AlternatingPictureBlocks"/>
    <dgm:cxn modelId="{F894AE2B-D33E-42C6-BAD4-69962BAE2CDD}" type="presParOf" srcId="{3D4968CC-1918-444E-A2C9-190EA565086B}" destId="{E44549D7-9A74-4DD0-956C-B6E0D478E600}" srcOrd="8" destOrd="0" presId="urn:microsoft.com/office/officeart/2008/layout/AlternatingPictureBlocks"/>
    <dgm:cxn modelId="{7DD52E01-D30E-4E80-92A0-60484086B965}" type="presParOf" srcId="{E44549D7-9A74-4DD0-956C-B6E0D478E600}" destId="{91105215-EA18-4108-B933-E92B4FC77B42}" srcOrd="0" destOrd="0" presId="urn:microsoft.com/office/officeart/2008/layout/AlternatingPictureBlocks"/>
    <dgm:cxn modelId="{258675BB-1140-42D8-807D-36932291E900}" type="presParOf" srcId="{E44549D7-9A74-4DD0-956C-B6E0D478E600}" destId="{DD929328-52F3-4059-8760-483439F48CDE}"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BF79394-08B9-400D-B9EC-C66A1861003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9347F98-C572-40A5-BE5A-36B1B7CCCF76}">
      <dgm:prSet phldrT="[Text]"/>
      <dgm:spPr>
        <a:ln>
          <a:noFill/>
        </a:ln>
      </dgm:spPr>
      <dgm:t>
        <a:bodyPr/>
        <a:lstStyle/>
        <a:p>
          <a:r>
            <a:rPr lang="en-US" dirty="0" smtClean="0"/>
            <a:t>Positive frame of mind</a:t>
          </a:r>
          <a:endParaRPr lang="en-US" dirty="0"/>
        </a:p>
      </dgm:t>
    </dgm:pt>
    <dgm:pt modelId="{1D7CD060-1B4F-4AF0-B300-C91572D52B9F}" type="parTrans" cxnId="{657D1506-5519-4484-B2BE-61353CE62B23}">
      <dgm:prSet/>
      <dgm:spPr/>
      <dgm:t>
        <a:bodyPr/>
        <a:lstStyle/>
        <a:p>
          <a:endParaRPr lang="en-US"/>
        </a:p>
      </dgm:t>
    </dgm:pt>
    <dgm:pt modelId="{3D71BA6E-4BE9-45EF-9D2C-A093995AA6ED}" type="sibTrans" cxnId="{657D1506-5519-4484-B2BE-61353CE62B23}">
      <dgm:prSet/>
      <dgm:spPr/>
      <dgm:t>
        <a:bodyPr/>
        <a:lstStyle/>
        <a:p>
          <a:endParaRPr lang="en-US" dirty="0"/>
        </a:p>
      </dgm:t>
    </dgm:pt>
    <dgm:pt modelId="{99B3B388-B50B-4CCB-B345-144168A3816F}">
      <dgm:prSet phldrT="[Text]"/>
      <dgm:spPr/>
      <dgm:t>
        <a:bodyPr/>
        <a:lstStyle/>
        <a:p>
          <a:r>
            <a:rPr lang="en-US" dirty="0" smtClean="0"/>
            <a:t>Be a reassuring and active force</a:t>
          </a:r>
          <a:endParaRPr lang="en-US" dirty="0"/>
        </a:p>
      </dgm:t>
    </dgm:pt>
    <dgm:pt modelId="{083F2F60-EF02-45D8-9FA2-2DE34DCE5A16}" type="parTrans" cxnId="{C882CB87-D91A-41AD-971C-142C377E8C97}">
      <dgm:prSet/>
      <dgm:spPr/>
      <dgm:t>
        <a:bodyPr/>
        <a:lstStyle/>
        <a:p>
          <a:endParaRPr lang="en-US"/>
        </a:p>
      </dgm:t>
    </dgm:pt>
    <dgm:pt modelId="{67C42CF0-1C61-41E1-BA8C-D126F86E7322}" type="sibTrans" cxnId="{C882CB87-D91A-41AD-971C-142C377E8C97}">
      <dgm:prSet/>
      <dgm:spPr/>
      <dgm:t>
        <a:bodyPr/>
        <a:lstStyle/>
        <a:p>
          <a:endParaRPr lang="en-US" dirty="0"/>
        </a:p>
      </dgm:t>
    </dgm:pt>
    <dgm:pt modelId="{32E8C535-7702-4AC3-9BC6-64164968DA98}">
      <dgm:prSet phldrT="[Text]"/>
      <dgm:spPr/>
      <dgm:t>
        <a:bodyPr/>
        <a:lstStyle/>
        <a:p>
          <a:r>
            <a:rPr lang="en-US" dirty="0" smtClean="0"/>
            <a:t>Planning for the known is a must</a:t>
          </a:r>
          <a:endParaRPr lang="en-US" dirty="0"/>
        </a:p>
      </dgm:t>
    </dgm:pt>
    <dgm:pt modelId="{50E0E663-423E-4E49-A6C6-FC44AEC4AD2B}" type="parTrans" cxnId="{4FE7DD94-366F-4594-B0BD-E59D23DAABC0}">
      <dgm:prSet/>
      <dgm:spPr/>
      <dgm:t>
        <a:bodyPr/>
        <a:lstStyle/>
        <a:p>
          <a:endParaRPr lang="en-US"/>
        </a:p>
      </dgm:t>
    </dgm:pt>
    <dgm:pt modelId="{D1351B06-4118-4DB9-A27F-02D8C07B8695}" type="sibTrans" cxnId="{4FE7DD94-366F-4594-B0BD-E59D23DAABC0}">
      <dgm:prSet/>
      <dgm:spPr/>
      <dgm:t>
        <a:bodyPr/>
        <a:lstStyle/>
        <a:p>
          <a:endParaRPr lang="en-US"/>
        </a:p>
      </dgm:t>
    </dgm:pt>
    <dgm:pt modelId="{F7A51580-EF70-4E3C-8A48-0B1B10027413}" type="pres">
      <dgm:prSet presAssocID="{4BF79394-08B9-400D-B9EC-C66A18610039}" presName="outerComposite" presStyleCnt="0">
        <dgm:presLayoutVars>
          <dgm:chMax val="5"/>
          <dgm:dir/>
          <dgm:resizeHandles val="exact"/>
        </dgm:presLayoutVars>
      </dgm:prSet>
      <dgm:spPr/>
      <dgm:t>
        <a:bodyPr/>
        <a:lstStyle/>
        <a:p>
          <a:endParaRPr lang="en-US"/>
        </a:p>
      </dgm:t>
    </dgm:pt>
    <dgm:pt modelId="{F2122FD2-1A2D-4301-8347-7F5ED75432B7}" type="pres">
      <dgm:prSet presAssocID="{4BF79394-08B9-400D-B9EC-C66A18610039}" presName="dummyMaxCanvas" presStyleCnt="0">
        <dgm:presLayoutVars/>
      </dgm:prSet>
      <dgm:spPr/>
    </dgm:pt>
    <dgm:pt modelId="{B9389F9B-7060-4369-BB31-1B05C042F012}" type="pres">
      <dgm:prSet presAssocID="{4BF79394-08B9-400D-B9EC-C66A18610039}" presName="ThreeNodes_1" presStyleLbl="node1" presStyleIdx="0" presStyleCnt="3">
        <dgm:presLayoutVars>
          <dgm:bulletEnabled val="1"/>
        </dgm:presLayoutVars>
      </dgm:prSet>
      <dgm:spPr/>
      <dgm:t>
        <a:bodyPr/>
        <a:lstStyle/>
        <a:p>
          <a:endParaRPr lang="en-US"/>
        </a:p>
      </dgm:t>
    </dgm:pt>
    <dgm:pt modelId="{126F7315-54A0-4749-9F0D-14574F2769EC}" type="pres">
      <dgm:prSet presAssocID="{4BF79394-08B9-400D-B9EC-C66A18610039}" presName="ThreeNodes_2" presStyleLbl="node1" presStyleIdx="1" presStyleCnt="3">
        <dgm:presLayoutVars>
          <dgm:bulletEnabled val="1"/>
        </dgm:presLayoutVars>
      </dgm:prSet>
      <dgm:spPr/>
      <dgm:t>
        <a:bodyPr/>
        <a:lstStyle/>
        <a:p>
          <a:endParaRPr lang="en-US"/>
        </a:p>
      </dgm:t>
    </dgm:pt>
    <dgm:pt modelId="{64B4EDB8-546E-4119-949A-116C200E791B}" type="pres">
      <dgm:prSet presAssocID="{4BF79394-08B9-400D-B9EC-C66A18610039}" presName="ThreeNodes_3" presStyleLbl="node1" presStyleIdx="2" presStyleCnt="3">
        <dgm:presLayoutVars>
          <dgm:bulletEnabled val="1"/>
        </dgm:presLayoutVars>
      </dgm:prSet>
      <dgm:spPr/>
      <dgm:t>
        <a:bodyPr/>
        <a:lstStyle/>
        <a:p>
          <a:endParaRPr lang="en-US"/>
        </a:p>
      </dgm:t>
    </dgm:pt>
    <dgm:pt modelId="{5F7832A9-7D17-4D2E-BA18-60696D390ABB}" type="pres">
      <dgm:prSet presAssocID="{4BF79394-08B9-400D-B9EC-C66A18610039}" presName="ThreeConn_1-2" presStyleLbl="fgAccFollowNode1" presStyleIdx="0" presStyleCnt="2">
        <dgm:presLayoutVars>
          <dgm:bulletEnabled val="1"/>
        </dgm:presLayoutVars>
      </dgm:prSet>
      <dgm:spPr/>
      <dgm:t>
        <a:bodyPr/>
        <a:lstStyle/>
        <a:p>
          <a:endParaRPr lang="en-US"/>
        </a:p>
      </dgm:t>
    </dgm:pt>
    <dgm:pt modelId="{DE0AFF58-8BF8-4824-8523-2BDA42F7BDE2}" type="pres">
      <dgm:prSet presAssocID="{4BF79394-08B9-400D-B9EC-C66A18610039}" presName="ThreeConn_2-3" presStyleLbl="fgAccFollowNode1" presStyleIdx="1" presStyleCnt="2">
        <dgm:presLayoutVars>
          <dgm:bulletEnabled val="1"/>
        </dgm:presLayoutVars>
      </dgm:prSet>
      <dgm:spPr/>
      <dgm:t>
        <a:bodyPr/>
        <a:lstStyle/>
        <a:p>
          <a:endParaRPr lang="en-US"/>
        </a:p>
      </dgm:t>
    </dgm:pt>
    <dgm:pt modelId="{FC6F978D-D0A9-4B9A-96AA-53DDEABB4D5C}" type="pres">
      <dgm:prSet presAssocID="{4BF79394-08B9-400D-B9EC-C66A18610039}" presName="ThreeNodes_1_text" presStyleLbl="node1" presStyleIdx="2" presStyleCnt="3">
        <dgm:presLayoutVars>
          <dgm:bulletEnabled val="1"/>
        </dgm:presLayoutVars>
      </dgm:prSet>
      <dgm:spPr/>
      <dgm:t>
        <a:bodyPr/>
        <a:lstStyle/>
        <a:p>
          <a:endParaRPr lang="en-US"/>
        </a:p>
      </dgm:t>
    </dgm:pt>
    <dgm:pt modelId="{973E4846-A9F4-4D19-AAFB-B9EF39B93A51}" type="pres">
      <dgm:prSet presAssocID="{4BF79394-08B9-400D-B9EC-C66A18610039}" presName="ThreeNodes_2_text" presStyleLbl="node1" presStyleIdx="2" presStyleCnt="3">
        <dgm:presLayoutVars>
          <dgm:bulletEnabled val="1"/>
        </dgm:presLayoutVars>
      </dgm:prSet>
      <dgm:spPr/>
      <dgm:t>
        <a:bodyPr/>
        <a:lstStyle/>
        <a:p>
          <a:endParaRPr lang="en-US"/>
        </a:p>
      </dgm:t>
    </dgm:pt>
    <dgm:pt modelId="{653C02B1-9590-4F15-8074-793498CD13F4}" type="pres">
      <dgm:prSet presAssocID="{4BF79394-08B9-400D-B9EC-C66A18610039}" presName="ThreeNodes_3_text" presStyleLbl="node1" presStyleIdx="2" presStyleCnt="3">
        <dgm:presLayoutVars>
          <dgm:bulletEnabled val="1"/>
        </dgm:presLayoutVars>
      </dgm:prSet>
      <dgm:spPr/>
      <dgm:t>
        <a:bodyPr/>
        <a:lstStyle/>
        <a:p>
          <a:endParaRPr lang="en-US"/>
        </a:p>
      </dgm:t>
    </dgm:pt>
  </dgm:ptLst>
  <dgm:cxnLst>
    <dgm:cxn modelId="{657D1506-5519-4484-B2BE-61353CE62B23}" srcId="{4BF79394-08B9-400D-B9EC-C66A18610039}" destId="{A9347F98-C572-40A5-BE5A-36B1B7CCCF76}" srcOrd="0" destOrd="0" parTransId="{1D7CD060-1B4F-4AF0-B300-C91572D52B9F}" sibTransId="{3D71BA6E-4BE9-45EF-9D2C-A093995AA6ED}"/>
    <dgm:cxn modelId="{DDEEE4A7-81F2-40CB-9BC9-7F1420167F23}" type="presOf" srcId="{A9347F98-C572-40A5-BE5A-36B1B7CCCF76}" destId="{FC6F978D-D0A9-4B9A-96AA-53DDEABB4D5C}" srcOrd="1" destOrd="0" presId="urn:microsoft.com/office/officeart/2005/8/layout/vProcess5"/>
    <dgm:cxn modelId="{5F3C5582-A0FA-4281-AE40-D84E7454A136}" type="presOf" srcId="{A9347F98-C572-40A5-BE5A-36B1B7CCCF76}" destId="{B9389F9B-7060-4369-BB31-1B05C042F012}" srcOrd="0" destOrd="0" presId="urn:microsoft.com/office/officeart/2005/8/layout/vProcess5"/>
    <dgm:cxn modelId="{E20B595D-B369-4F4C-9DEB-1E3F0ED93BFA}" type="presOf" srcId="{3D71BA6E-4BE9-45EF-9D2C-A093995AA6ED}" destId="{5F7832A9-7D17-4D2E-BA18-60696D390ABB}" srcOrd="0" destOrd="0" presId="urn:microsoft.com/office/officeart/2005/8/layout/vProcess5"/>
    <dgm:cxn modelId="{CBA8B4DC-82B0-4997-9347-24BE0615FDE0}" type="presOf" srcId="{99B3B388-B50B-4CCB-B345-144168A3816F}" destId="{973E4846-A9F4-4D19-AAFB-B9EF39B93A51}" srcOrd="1" destOrd="0" presId="urn:microsoft.com/office/officeart/2005/8/layout/vProcess5"/>
    <dgm:cxn modelId="{59A9BF26-B21E-4720-97C8-D4D1B038BE77}" type="presOf" srcId="{32E8C535-7702-4AC3-9BC6-64164968DA98}" destId="{64B4EDB8-546E-4119-949A-116C200E791B}" srcOrd="0" destOrd="0" presId="urn:microsoft.com/office/officeart/2005/8/layout/vProcess5"/>
    <dgm:cxn modelId="{4FE7DD94-366F-4594-B0BD-E59D23DAABC0}" srcId="{4BF79394-08B9-400D-B9EC-C66A18610039}" destId="{32E8C535-7702-4AC3-9BC6-64164968DA98}" srcOrd="2" destOrd="0" parTransId="{50E0E663-423E-4E49-A6C6-FC44AEC4AD2B}" sibTransId="{D1351B06-4118-4DB9-A27F-02D8C07B8695}"/>
    <dgm:cxn modelId="{C882CB87-D91A-41AD-971C-142C377E8C97}" srcId="{4BF79394-08B9-400D-B9EC-C66A18610039}" destId="{99B3B388-B50B-4CCB-B345-144168A3816F}" srcOrd="1" destOrd="0" parTransId="{083F2F60-EF02-45D8-9FA2-2DE34DCE5A16}" sibTransId="{67C42CF0-1C61-41E1-BA8C-D126F86E7322}"/>
    <dgm:cxn modelId="{36E8B100-5BCC-4DB3-98CC-371AE1CEDE87}" type="presOf" srcId="{99B3B388-B50B-4CCB-B345-144168A3816F}" destId="{126F7315-54A0-4749-9F0D-14574F2769EC}" srcOrd="0" destOrd="0" presId="urn:microsoft.com/office/officeart/2005/8/layout/vProcess5"/>
    <dgm:cxn modelId="{37B4BE48-74E0-4237-8BCE-26CC2365891E}" type="presOf" srcId="{4BF79394-08B9-400D-B9EC-C66A18610039}" destId="{F7A51580-EF70-4E3C-8A48-0B1B10027413}" srcOrd="0" destOrd="0" presId="urn:microsoft.com/office/officeart/2005/8/layout/vProcess5"/>
    <dgm:cxn modelId="{8490A8DE-C5C9-46DB-B9F7-3FBDA966DD24}" type="presOf" srcId="{67C42CF0-1C61-41E1-BA8C-D126F86E7322}" destId="{DE0AFF58-8BF8-4824-8523-2BDA42F7BDE2}" srcOrd="0" destOrd="0" presId="urn:microsoft.com/office/officeart/2005/8/layout/vProcess5"/>
    <dgm:cxn modelId="{F73D9AA0-CF99-4C96-8345-DA3E7EF9B505}" type="presOf" srcId="{32E8C535-7702-4AC3-9BC6-64164968DA98}" destId="{653C02B1-9590-4F15-8074-793498CD13F4}" srcOrd="1" destOrd="0" presId="urn:microsoft.com/office/officeart/2005/8/layout/vProcess5"/>
    <dgm:cxn modelId="{7C758F36-387F-44CA-9B4F-EE9E40E2F7B7}" type="presParOf" srcId="{F7A51580-EF70-4E3C-8A48-0B1B10027413}" destId="{F2122FD2-1A2D-4301-8347-7F5ED75432B7}" srcOrd="0" destOrd="0" presId="urn:microsoft.com/office/officeart/2005/8/layout/vProcess5"/>
    <dgm:cxn modelId="{1E68F9E1-7EDF-4AFE-B14E-19D4710E085C}" type="presParOf" srcId="{F7A51580-EF70-4E3C-8A48-0B1B10027413}" destId="{B9389F9B-7060-4369-BB31-1B05C042F012}" srcOrd="1" destOrd="0" presId="urn:microsoft.com/office/officeart/2005/8/layout/vProcess5"/>
    <dgm:cxn modelId="{85E9875E-AFD9-4E62-AAFB-9370AC6F83CC}" type="presParOf" srcId="{F7A51580-EF70-4E3C-8A48-0B1B10027413}" destId="{126F7315-54A0-4749-9F0D-14574F2769EC}" srcOrd="2" destOrd="0" presId="urn:microsoft.com/office/officeart/2005/8/layout/vProcess5"/>
    <dgm:cxn modelId="{E2F32F6E-3906-4FEF-BB39-3B59D53F0F85}" type="presParOf" srcId="{F7A51580-EF70-4E3C-8A48-0B1B10027413}" destId="{64B4EDB8-546E-4119-949A-116C200E791B}" srcOrd="3" destOrd="0" presId="urn:microsoft.com/office/officeart/2005/8/layout/vProcess5"/>
    <dgm:cxn modelId="{F6F54785-4185-4B5D-9077-BB8474966A53}" type="presParOf" srcId="{F7A51580-EF70-4E3C-8A48-0B1B10027413}" destId="{5F7832A9-7D17-4D2E-BA18-60696D390ABB}" srcOrd="4" destOrd="0" presId="urn:microsoft.com/office/officeart/2005/8/layout/vProcess5"/>
    <dgm:cxn modelId="{20DF58DD-BF54-4DC2-8370-50E00AFBB1E3}" type="presParOf" srcId="{F7A51580-EF70-4E3C-8A48-0B1B10027413}" destId="{DE0AFF58-8BF8-4824-8523-2BDA42F7BDE2}" srcOrd="5" destOrd="0" presId="urn:microsoft.com/office/officeart/2005/8/layout/vProcess5"/>
    <dgm:cxn modelId="{4C8F6E3F-6A7B-439E-BFC6-B7ABDF6E26A5}" type="presParOf" srcId="{F7A51580-EF70-4E3C-8A48-0B1B10027413}" destId="{FC6F978D-D0A9-4B9A-96AA-53DDEABB4D5C}" srcOrd="6" destOrd="0" presId="urn:microsoft.com/office/officeart/2005/8/layout/vProcess5"/>
    <dgm:cxn modelId="{93A99998-C103-49E8-944A-5DE65DACE454}" type="presParOf" srcId="{F7A51580-EF70-4E3C-8A48-0B1B10027413}" destId="{973E4846-A9F4-4D19-AAFB-B9EF39B93A51}" srcOrd="7" destOrd="0" presId="urn:microsoft.com/office/officeart/2005/8/layout/vProcess5"/>
    <dgm:cxn modelId="{A775C72D-8F04-4857-9458-4AE36259E34E}" type="presParOf" srcId="{F7A51580-EF70-4E3C-8A48-0B1B10027413}" destId="{653C02B1-9590-4F15-8074-793498CD13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F3CC9-B3FB-4FA5-884C-728F623EA618}">
      <dsp:nvSpPr>
        <dsp:cNvPr id="0" name=""/>
        <dsp:cNvSpPr/>
      </dsp:nvSpPr>
      <dsp:spPr>
        <a:xfrm rot="16200000">
          <a:off x="-1308980" y="1310964"/>
          <a:ext cx="4568825"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en-US" sz="2000" kern="1200" dirty="0" smtClean="0"/>
            <a:t>Prepare a change strategy</a:t>
          </a:r>
          <a:endParaRPr lang="en-US" sz="2000" kern="1200" dirty="0"/>
        </a:p>
      </dsp:txBody>
      <dsp:txXfrm rot="5400000">
        <a:off x="1985" y="913764"/>
        <a:ext cx="1946895" cy="2741295"/>
      </dsp:txXfrm>
    </dsp:sp>
    <dsp:sp modelId="{DCD71223-4ACB-49B0-B738-31297E3134A2}">
      <dsp:nvSpPr>
        <dsp:cNvPr id="0" name=""/>
        <dsp:cNvSpPr/>
      </dsp:nvSpPr>
      <dsp:spPr>
        <a:xfrm rot="16200000">
          <a:off x="783931" y="1310964"/>
          <a:ext cx="4568825"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en-US" sz="2000" kern="1200" dirty="0" smtClean="0"/>
            <a:t>Develop communication plans</a:t>
          </a:r>
          <a:endParaRPr lang="en-US" sz="2000" kern="1200" dirty="0"/>
        </a:p>
      </dsp:txBody>
      <dsp:txXfrm rot="5400000">
        <a:off x="2094896" y="913764"/>
        <a:ext cx="1946895" cy="2741295"/>
      </dsp:txXfrm>
    </dsp:sp>
    <dsp:sp modelId="{A661DD7F-D106-4C71-8A09-B73B589D22D6}">
      <dsp:nvSpPr>
        <dsp:cNvPr id="0" name=""/>
        <dsp:cNvSpPr/>
      </dsp:nvSpPr>
      <dsp:spPr>
        <a:xfrm rot="16200000">
          <a:off x="2803835" y="1310964"/>
          <a:ext cx="4568825"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en-US" sz="2000" kern="1200" dirty="0" smtClean="0"/>
            <a:t>Align people with a change</a:t>
          </a:r>
          <a:endParaRPr lang="en-US" sz="2000" kern="1200" dirty="0"/>
        </a:p>
      </dsp:txBody>
      <dsp:txXfrm rot="5400000">
        <a:off x="4114800" y="913764"/>
        <a:ext cx="1946895" cy="2741295"/>
      </dsp:txXfrm>
    </dsp:sp>
    <dsp:sp modelId="{72C8DD4D-B390-4DAD-B61D-80B574F054B1}">
      <dsp:nvSpPr>
        <dsp:cNvPr id="0" name=""/>
        <dsp:cNvSpPr/>
      </dsp:nvSpPr>
      <dsp:spPr>
        <a:xfrm rot="16200000">
          <a:off x="4969755" y="1310964"/>
          <a:ext cx="4568825"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en-US" sz="2000" kern="1200" dirty="0" smtClean="0"/>
            <a:t>Foster resiliency</a:t>
          </a:r>
          <a:endParaRPr lang="en-US" sz="2000" kern="1200" dirty="0"/>
        </a:p>
      </dsp:txBody>
      <dsp:txXfrm rot="5400000">
        <a:off x="6280720" y="913764"/>
        <a:ext cx="1946895" cy="274129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88165-4438-4502-A7EA-69145903657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89DB07-067B-472B-81A3-1C60D525B24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Surround yourself with people that you can delegate to</a:t>
          </a:r>
          <a:endParaRPr lang="en-US" sz="2700" kern="1200" dirty="0"/>
        </a:p>
      </dsp:txBody>
      <dsp:txXfrm>
        <a:off x="628203" y="452596"/>
        <a:ext cx="7538938" cy="905192"/>
      </dsp:txXfrm>
    </dsp:sp>
    <dsp:sp modelId="{A5653CE4-0EE9-4177-BF14-61F5CA9C7DA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B8BCAD-E8BA-4D68-9F11-E732A1BA2BDE}">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Communicating and providing feedback are the keys</a:t>
          </a:r>
          <a:endParaRPr lang="en-US" sz="2700" kern="1200" dirty="0"/>
        </a:p>
      </dsp:txBody>
      <dsp:txXfrm>
        <a:off x="957241" y="1810385"/>
        <a:ext cx="7209900" cy="905192"/>
      </dsp:txXfrm>
    </dsp:sp>
    <dsp:sp modelId="{332CC645-6782-4BA3-8B2C-FEB24D00D7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29F75B-A286-4282-B93A-B09F5E105A73}">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Learn the strengths and weakness of your team</a:t>
          </a:r>
          <a:endParaRPr lang="en-US" sz="2700" kern="1200" dirty="0"/>
        </a:p>
      </dsp:txBody>
      <dsp:txXfrm>
        <a:off x="628203" y="3168174"/>
        <a:ext cx="7538938" cy="905192"/>
      </dsp:txXfrm>
    </dsp:sp>
    <dsp:sp modelId="{7B3416CE-65CA-49F3-A43D-A0900CE9FB7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0628C-F739-4B8A-8ABA-5890B871B697}">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Be aware of rumors</a:t>
          </a:r>
          <a:endParaRPr lang="en-US" sz="2800" kern="1200" dirty="0"/>
        </a:p>
      </dsp:txBody>
      <dsp:txXfrm>
        <a:off x="0" y="3712270"/>
        <a:ext cx="8229600" cy="812154"/>
      </dsp:txXfrm>
    </dsp:sp>
    <dsp:sp modelId="{FF96D32C-3E9D-4BD6-828D-F5D104F35CCE}">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Provide them with the necessary resources</a:t>
          </a:r>
          <a:endParaRPr lang="en-US" sz="2800" kern="1200" dirty="0"/>
        </a:p>
      </dsp:txBody>
      <dsp:txXfrm rot="10800000">
        <a:off x="0" y="2475359"/>
        <a:ext cx="8229600" cy="811623"/>
      </dsp:txXfrm>
    </dsp:sp>
    <dsp:sp modelId="{3DAA928A-24C4-4CAB-92A3-C01FDB8CB637}">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Reassure your team</a:t>
          </a:r>
          <a:endParaRPr lang="en-US" sz="2800" kern="1200" dirty="0"/>
        </a:p>
      </dsp:txBody>
      <dsp:txXfrm rot="10800000">
        <a:off x="0" y="1238449"/>
        <a:ext cx="8229600" cy="811623"/>
      </dsp:txXfrm>
    </dsp:sp>
    <dsp:sp modelId="{21ED2E18-DCD8-4FF6-AFAA-F3786295B764}">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Be available during the change process</a:t>
          </a:r>
          <a:endParaRPr lang="en-US" sz="2800" kern="1200" dirty="0"/>
        </a:p>
      </dsp:txBody>
      <dsp:txXfrm rot="10800000">
        <a:off x="0" y="1538"/>
        <a:ext cx="8229600" cy="81162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10EB4-2234-4C77-A51B-223DA85E99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Pushback is normal</a:t>
          </a:r>
          <a:endParaRPr lang="en-US" sz="5800" kern="1200" dirty="0"/>
        </a:p>
      </dsp:txBody>
      <dsp:txXfrm>
        <a:off x="460905" y="1047"/>
        <a:ext cx="3479899" cy="2087939"/>
      </dsp:txXfrm>
    </dsp:sp>
    <dsp:sp modelId="{E8C20C89-63BC-4E4C-A6E9-0EAF89B9C3B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Provide facts</a:t>
          </a:r>
          <a:endParaRPr lang="en-US" sz="5800" kern="1200" dirty="0"/>
        </a:p>
      </dsp:txBody>
      <dsp:txXfrm>
        <a:off x="4288794" y="1047"/>
        <a:ext cx="3479899" cy="2087939"/>
      </dsp:txXfrm>
    </dsp:sp>
    <dsp:sp modelId="{38575BA6-F9E6-4276-9FB7-D64263297DA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Reassure them</a:t>
          </a:r>
          <a:endParaRPr lang="en-US" sz="5800" kern="1200" dirty="0"/>
        </a:p>
      </dsp:txBody>
      <dsp:txXfrm>
        <a:off x="460905" y="2436976"/>
        <a:ext cx="3479899" cy="2087939"/>
      </dsp:txXfrm>
    </dsp:sp>
    <dsp:sp modelId="{2A69308C-A93A-468B-9DA0-1C4D4F6F91E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smtClean="0"/>
            <a:t>Involve people</a:t>
          </a:r>
          <a:endParaRPr lang="en-US" sz="5800" kern="1200" dirty="0"/>
        </a:p>
      </dsp:txBody>
      <dsp:txXfrm>
        <a:off x="4288794" y="2436976"/>
        <a:ext cx="3479899" cy="2087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B9F54-F31D-4E3C-A6F4-CE5749BE1547}">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2FC6DD-021F-4C18-9023-4F74336B640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What is being changed?</a:t>
          </a:r>
          <a:endParaRPr lang="en-US" sz="3200" kern="1200" dirty="0"/>
        </a:p>
      </dsp:txBody>
      <dsp:txXfrm>
        <a:off x="460476" y="90417"/>
        <a:ext cx="5662728" cy="905688"/>
      </dsp:txXfrm>
    </dsp:sp>
    <dsp:sp modelId="{AC4B3E0B-784A-44A6-B963-AE3DCA126A43}">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B22270-8677-499C-9E10-F423FA414F5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Who will serve as a high-level sponsor?</a:t>
          </a:r>
          <a:endParaRPr lang="en-US" sz="3200" kern="1200" dirty="0"/>
        </a:p>
      </dsp:txBody>
      <dsp:txXfrm>
        <a:off x="460476" y="1632657"/>
        <a:ext cx="5662728" cy="905688"/>
      </dsp:txXfrm>
    </dsp:sp>
    <dsp:sp modelId="{1382ECCB-AD63-421B-8834-61CD210A17D4}">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EEC19-81AB-4D20-A12A-0B3AAC3B9609}">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What will happen if we do/don’t do this?</a:t>
          </a:r>
          <a:endParaRPr lang="en-US" sz="3200" kern="1200" dirty="0"/>
        </a:p>
      </dsp:txBody>
      <dsp:txXfrm>
        <a:off x="460476" y="3174897"/>
        <a:ext cx="5662728" cy="90568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1D9FC-583D-449A-8FA7-FCB300D02E6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All stakeholders are involved in the process.</a:t>
          </a:r>
          <a:endParaRPr lang="en-US" sz="3500" kern="1200" dirty="0"/>
        </a:p>
      </dsp:txBody>
      <dsp:txXfrm>
        <a:off x="39768" y="39768"/>
        <a:ext cx="5530000" cy="1278252"/>
      </dsp:txXfrm>
    </dsp:sp>
    <dsp:sp modelId="{83D7AC1C-39D4-4B9A-A938-881155F5B97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It leads to the design of appreciative organizations</a:t>
          </a:r>
          <a:endParaRPr lang="en-US" sz="3500" kern="1200" dirty="0"/>
        </a:p>
      </dsp:txBody>
      <dsp:txXfrm>
        <a:off x="656987" y="1623855"/>
        <a:ext cx="5415841" cy="1278252"/>
      </dsp:txXfrm>
    </dsp:sp>
    <dsp:sp modelId="{3024A78C-B100-46B0-8508-90B5BB47A9E5}">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Catalyst for the transformation</a:t>
          </a:r>
          <a:endParaRPr lang="en-US" sz="3500" kern="1200" dirty="0"/>
        </a:p>
      </dsp:txBody>
      <dsp:txXfrm>
        <a:off x="1274207" y="3207942"/>
        <a:ext cx="5415841" cy="1278252"/>
      </dsp:txXfrm>
    </dsp:sp>
    <dsp:sp modelId="{CE6405D0-4D53-4BF3-B941-A4F67251417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A3B4C87A-4EEC-4F58-84E9-F7D6E996F348}">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D0004-0A26-4214-A07C-81FA11DE87DC}">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t>Roadway Express</a:t>
          </a:r>
          <a:endParaRPr lang="en-US" sz="4100" kern="1200" dirty="0"/>
        </a:p>
      </dsp:txBody>
      <dsp:txXfrm>
        <a:off x="1787356" y="0"/>
        <a:ext cx="6442243" cy="1414363"/>
      </dsp:txXfrm>
    </dsp:sp>
    <dsp:sp modelId="{989CD04C-C8FF-41E1-9368-DE62813318A9}">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BDF510-3DEE-48CD-838E-36B8E3E0B7F2}">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t>British Airways</a:t>
          </a:r>
          <a:endParaRPr lang="en-US" sz="4100" kern="1200" dirty="0"/>
        </a:p>
      </dsp:txBody>
      <dsp:txXfrm>
        <a:off x="1787356" y="1555799"/>
        <a:ext cx="6442243" cy="1414363"/>
      </dsp:txXfrm>
    </dsp:sp>
    <dsp:sp modelId="{FEDFC7B8-89DA-4B86-A917-A82AD6FC167E}">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06E0A3-6118-4B15-8D82-534EA2D0714C}">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t>The Imagine Chicago project</a:t>
          </a:r>
          <a:endParaRPr lang="en-US" sz="4100" kern="1200" dirty="0"/>
        </a:p>
      </dsp:txBody>
      <dsp:txXfrm>
        <a:off x="1787356" y="3111599"/>
        <a:ext cx="6442243" cy="1414363"/>
      </dsp:txXfrm>
    </dsp:sp>
    <dsp:sp modelId="{89FE2805-FA57-40D3-9CA9-489A5558B0A8}">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179F3-A216-45F1-A6A2-A0B3EA466110}">
      <dsp:nvSpPr>
        <dsp:cNvPr id="0" name=""/>
        <dsp:cNvSpPr/>
      </dsp:nvSpPr>
      <dsp:spPr>
        <a:xfrm>
          <a:off x="0" y="46641"/>
          <a:ext cx="8229600" cy="6715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be known in relationship</a:t>
          </a:r>
          <a:endParaRPr lang="en-US" sz="2800" kern="1200" dirty="0"/>
        </a:p>
      </dsp:txBody>
      <dsp:txXfrm>
        <a:off x="32784" y="79425"/>
        <a:ext cx="8164032" cy="606012"/>
      </dsp:txXfrm>
    </dsp:sp>
    <dsp:sp modelId="{9DD9F74B-F041-45A0-8E5C-3DAC4E5F8867}">
      <dsp:nvSpPr>
        <dsp:cNvPr id="0" name=""/>
        <dsp:cNvSpPr/>
      </dsp:nvSpPr>
      <dsp:spPr>
        <a:xfrm>
          <a:off x="0" y="798861"/>
          <a:ext cx="8229600" cy="671580"/>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be heard</a:t>
          </a:r>
          <a:endParaRPr lang="en-US" sz="2800" kern="1200" dirty="0"/>
        </a:p>
      </dsp:txBody>
      <dsp:txXfrm>
        <a:off x="32784" y="831645"/>
        <a:ext cx="8164032" cy="606012"/>
      </dsp:txXfrm>
    </dsp:sp>
    <dsp:sp modelId="{E2F30A0A-3438-4BD3-848E-0AA56DC7A809}">
      <dsp:nvSpPr>
        <dsp:cNvPr id="0" name=""/>
        <dsp:cNvSpPr/>
      </dsp:nvSpPr>
      <dsp:spPr>
        <a:xfrm>
          <a:off x="0" y="1551081"/>
          <a:ext cx="8229600" cy="671580"/>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dream in community</a:t>
          </a:r>
          <a:endParaRPr lang="en-US" sz="2800" kern="1200" dirty="0"/>
        </a:p>
      </dsp:txBody>
      <dsp:txXfrm>
        <a:off x="32784" y="1583865"/>
        <a:ext cx="8164032" cy="606012"/>
      </dsp:txXfrm>
    </dsp:sp>
    <dsp:sp modelId="{701DB44D-7112-450C-9DED-7B9C23CF2043}">
      <dsp:nvSpPr>
        <dsp:cNvPr id="0" name=""/>
        <dsp:cNvSpPr/>
      </dsp:nvSpPr>
      <dsp:spPr>
        <a:xfrm>
          <a:off x="0" y="2303301"/>
          <a:ext cx="8229600" cy="671580"/>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choose to contribute</a:t>
          </a:r>
          <a:endParaRPr lang="en-US" sz="2800" kern="1200" dirty="0"/>
        </a:p>
      </dsp:txBody>
      <dsp:txXfrm>
        <a:off x="32784" y="2336085"/>
        <a:ext cx="8164032" cy="606012"/>
      </dsp:txXfrm>
    </dsp:sp>
    <dsp:sp modelId="{E9589F48-D7C6-4839-B776-B4BB95EAB543}">
      <dsp:nvSpPr>
        <dsp:cNvPr id="0" name=""/>
        <dsp:cNvSpPr/>
      </dsp:nvSpPr>
      <dsp:spPr>
        <a:xfrm>
          <a:off x="0" y="3055521"/>
          <a:ext cx="8229600" cy="671580"/>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act with support</a:t>
          </a:r>
          <a:endParaRPr lang="en-US" sz="2800" kern="1200" dirty="0"/>
        </a:p>
      </dsp:txBody>
      <dsp:txXfrm>
        <a:off x="32784" y="3088305"/>
        <a:ext cx="8164032" cy="606012"/>
      </dsp:txXfrm>
    </dsp:sp>
    <dsp:sp modelId="{DDF9D495-3473-49BA-8E98-ABFA5EC54C0B}">
      <dsp:nvSpPr>
        <dsp:cNvPr id="0" name=""/>
        <dsp:cNvSpPr/>
      </dsp:nvSpPr>
      <dsp:spPr>
        <a:xfrm>
          <a:off x="0" y="3807741"/>
          <a:ext cx="8229600" cy="6715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Freedom to be positive</a:t>
          </a:r>
          <a:endParaRPr lang="en-US" sz="2800" kern="1200" dirty="0"/>
        </a:p>
      </dsp:txBody>
      <dsp:txXfrm>
        <a:off x="32784" y="3840525"/>
        <a:ext cx="8164032" cy="6060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37978-897F-4C47-AB2A-F3C84F86EAD5}">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B8926-9B3F-4E0B-8642-986DE0ED3724}">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Audits and performance measurement systems</a:t>
          </a:r>
          <a:endParaRPr lang="en-US" sz="3200" kern="1200" dirty="0"/>
        </a:p>
      </dsp:txBody>
      <dsp:txXfrm>
        <a:off x="487856" y="78377"/>
        <a:ext cx="5607968" cy="1411808"/>
      </dsp:txXfrm>
    </dsp:sp>
    <dsp:sp modelId="{34FC33A0-80F9-42D6-8DA2-8155C4E9C45D}">
      <dsp:nvSpPr>
        <dsp:cNvPr id="0" name=""/>
        <dsp:cNvSpPr/>
      </dsp:nvSpPr>
      <dsp:spPr>
        <a:xfrm>
          <a:off x="0" y="3188361"/>
          <a:ext cx="8229600" cy="13356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89356127-A27A-41A5-8411-A716F2A3ABCB}">
      <dsp:nvSpPr>
        <dsp:cNvPr id="0" name=""/>
        <dsp:cNvSpPr/>
      </dsp:nvSpPr>
      <dsp:spPr>
        <a:xfrm>
          <a:off x="411480" y="2406081"/>
          <a:ext cx="5760720" cy="156456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1" kern="1200" dirty="0" smtClean="0"/>
            <a:t>Accountability Systems</a:t>
          </a:r>
          <a:endParaRPr lang="en-US" sz="3200" kern="1200" dirty="0"/>
        </a:p>
      </dsp:txBody>
      <dsp:txXfrm>
        <a:off x="487856" y="2482457"/>
        <a:ext cx="5607968" cy="141180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FD2EA-EDD8-4CD8-9CCB-E28E39111E39}">
      <dsp:nvSpPr>
        <dsp:cNvPr id="0" name=""/>
        <dsp:cNvSpPr/>
      </dsp:nvSpPr>
      <dsp:spPr>
        <a:xfrm>
          <a:off x="2143152" y="2209"/>
          <a:ext cx="3943295"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Combination of traits </a:t>
          </a:r>
          <a:endParaRPr lang="en-US" sz="3000" kern="1200" dirty="0"/>
        </a:p>
      </dsp:txBody>
      <dsp:txXfrm>
        <a:off x="2214353" y="73410"/>
        <a:ext cx="3800893" cy="1316160"/>
      </dsp:txXfrm>
    </dsp:sp>
    <dsp:sp modelId="{D79B19A1-5DA6-4A9B-8B8A-FF42354F5F02}">
      <dsp:nvSpPr>
        <dsp:cNvPr id="0" name=""/>
        <dsp:cNvSpPr/>
      </dsp:nvSpPr>
      <dsp:spPr>
        <a:xfrm>
          <a:off x="2664313" y="1533700"/>
          <a:ext cx="2962656" cy="14585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Optimistic views</a:t>
          </a:r>
          <a:endParaRPr lang="en-US" sz="3000" kern="1200" dirty="0"/>
        </a:p>
      </dsp:txBody>
      <dsp:txXfrm>
        <a:off x="2735514" y="1604901"/>
        <a:ext cx="2820254" cy="1316160"/>
      </dsp:txXfrm>
    </dsp:sp>
    <dsp:sp modelId="{F76C3104-F8AB-4D3B-8704-4F47C9EF0FEB}">
      <dsp:nvSpPr>
        <dsp:cNvPr id="0" name=""/>
        <dsp:cNvSpPr/>
      </dsp:nvSpPr>
      <dsp:spPr>
        <a:xfrm>
          <a:off x="2143152" y="3065190"/>
          <a:ext cx="3943295" cy="14585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Guiding beacon through the challenges</a:t>
          </a:r>
          <a:endParaRPr lang="en-US" sz="3000" kern="1200" dirty="0"/>
        </a:p>
      </dsp:txBody>
      <dsp:txXfrm>
        <a:off x="2214353" y="3136391"/>
        <a:ext cx="3800893" cy="131616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7F78D-22F1-40D5-8CC5-D330EF610A50}">
      <dsp:nvSpPr>
        <dsp:cNvPr id="0" name=""/>
        <dsp:cNvSpPr/>
      </dsp:nvSpPr>
      <dsp:spPr>
        <a:xfrm>
          <a:off x="0" y="3886230"/>
          <a:ext cx="8229600" cy="6375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Experiment proactively with new approaches and solutions</a:t>
          </a:r>
          <a:endParaRPr lang="en-US" sz="2400" kern="1200" dirty="0"/>
        </a:p>
      </dsp:txBody>
      <dsp:txXfrm>
        <a:off x="0" y="3886230"/>
        <a:ext cx="8229600" cy="637568"/>
      </dsp:txXfrm>
    </dsp:sp>
    <dsp:sp modelId="{D6BB267F-BB26-4D91-93CC-CACDB8A172A4}">
      <dsp:nvSpPr>
        <dsp:cNvPr id="0" name=""/>
        <dsp:cNvSpPr/>
      </dsp:nvSpPr>
      <dsp:spPr>
        <a:xfrm rot="10800000">
          <a:off x="0" y="2915214"/>
          <a:ext cx="8229600" cy="980580"/>
        </a:xfrm>
        <a:prstGeom prst="upArrowCallout">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Organized, structured approaches</a:t>
          </a:r>
          <a:endParaRPr lang="en-US" sz="2400" kern="1200" dirty="0"/>
        </a:p>
      </dsp:txBody>
      <dsp:txXfrm rot="10800000">
        <a:off x="0" y="2915214"/>
        <a:ext cx="8229600" cy="637151"/>
      </dsp:txXfrm>
    </dsp:sp>
    <dsp:sp modelId="{B170C261-B3D0-447E-8864-25F00FFC8532}">
      <dsp:nvSpPr>
        <dsp:cNvPr id="0" name=""/>
        <dsp:cNvSpPr/>
      </dsp:nvSpPr>
      <dsp:spPr>
        <a:xfrm rot="10800000">
          <a:off x="0" y="1944197"/>
          <a:ext cx="8229600" cy="980580"/>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Flexible thinking to explore multiple approaches</a:t>
          </a:r>
          <a:endParaRPr lang="en-US" sz="2400" kern="1200" dirty="0"/>
        </a:p>
      </dsp:txBody>
      <dsp:txXfrm rot="10800000">
        <a:off x="0" y="1944197"/>
        <a:ext cx="8229600" cy="637151"/>
      </dsp:txXfrm>
    </dsp:sp>
    <dsp:sp modelId="{270CE774-628E-4B40-84BD-4F958CB9FE4F}">
      <dsp:nvSpPr>
        <dsp:cNvPr id="0" name=""/>
        <dsp:cNvSpPr/>
      </dsp:nvSpPr>
      <dsp:spPr>
        <a:xfrm rot="10800000">
          <a:off x="0" y="973180"/>
          <a:ext cx="8229600" cy="980580"/>
        </a:xfrm>
        <a:prstGeom prst="upArrowCallout">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Maintain a Focused sense of purpose</a:t>
          </a:r>
          <a:endParaRPr lang="en-US" sz="2400" kern="1200" dirty="0"/>
        </a:p>
      </dsp:txBody>
      <dsp:txXfrm rot="10800000">
        <a:off x="0" y="973180"/>
        <a:ext cx="8229600" cy="637151"/>
      </dsp:txXfrm>
    </dsp:sp>
    <dsp:sp modelId="{4915BCDD-9DF2-4908-9C11-CF97B5446B19}">
      <dsp:nvSpPr>
        <dsp:cNvPr id="0" name=""/>
        <dsp:cNvSpPr/>
      </dsp:nvSpPr>
      <dsp:spPr>
        <a:xfrm rot="10800000">
          <a:off x="0" y="2163"/>
          <a:ext cx="8229600" cy="980580"/>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Develop a more Positive world view</a:t>
          </a:r>
          <a:endParaRPr lang="en-US" sz="2400" kern="1200" dirty="0"/>
        </a:p>
      </dsp:txBody>
      <dsp:txXfrm rot="10800000">
        <a:off x="0" y="2163"/>
        <a:ext cx="8229600" cy="63715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2B891-6875-448F-9081-5FE7CBE4CDA8}">
      <dsp:nvSpPr>
        <dsp:cNvPr id="0" name=""/>
        <dsp:cNvSpPr/>
      </dsp:nvSpPr>
      <dsp:spPr>
        <a:xfrm rot="5400000">
          <a:off x="4713034" y="-1529550"/>
          <a:ext cx="1766186" cy="5266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Broad range of thoughts</a:t>
          </a:r>
          <a:endParaRPr lang="en-US" sz="2500" b="1" kern="1200" dirty="0"/>
        </a:p>
        <a:p>
          <a:pPr marL="228600" lvl="1" indent="-228600" algn="l" defTabSz="1111250">
            <a:lnSpc>
              <a:spcPct val="90000"/>
            </a:lnSpc>
            <a:spcBef>
              <a:spcPct val="0"/>
            </a:spcBef>
            <a:spcAft>
              <a:spcPct val="15000"/>
            </a:spcAft>
            <a:buChar char="••"/>
          </a:pPr>
          <a:r>
            <a:rPr lang="en-US" sz="2500" kern="1200" dirty="0" smtClean="0"/>
            <a:t>Open to varying perspectives</a:t>
          </a:r>
          <a:endParaRPr lang="en-US" sz="2500" kern="1200" dirty="0"/>
        </a:p>
      </dsp:txBody>
      <dsp:txXfrm rot="-5400000">
        <a:off x="2962655" y="307047"/>
        <a:ext cx="5180726" cy="1593750"/>
      </dsp:txXfrm>
    </dsp:sp>
    <dsp:sp modelId="{8DD643EF-65E6-477F-A2B8-4EB7C81FE64E}">
      <dsp:nvSpPr>
        <dsp:cNvPr id="0" name=""/>
        <dsp:cNvSpPr/>
      </dsp:nvSpPr>
      <dsp:spPr>
        <a:xfrm>
          <a:off x="0" y="55"/>
          <a:ext cx="2962656" cy="22077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1" kern="1200" dirty="0" smtClean="0"/>
            <a:t>Flexible Thinking</a:t>
          </a:r>
          <a:endParaRPr lang="en-US" sz="4500" kern="1200" dirty="0"/>
        </a:p>
      </dsp:txBody>
      <dsp:txXfrm>
        <a:off x="107773" y="107828"/>
        <a:ext cx="2747110" cy="1992186"/>
      </dsp:txXfrm>
    </dsp:sp>
    <dsp:sp modelId="{670BD9A9-F49B-4242-AA69-FEA3FC3B28A1}">
      <dsp:nvSpPr>
        <dsp:cNvPr id="0" name=""/>
        <dsp:cNvSpPr/>
      </dsp:nvSpPr>
      <dsp:spPr>
        <a:xfrm rot="5400000">
          <a:off x="4713034" y="788569"/>
          <a:ext cx="1766186"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Sense of their strengths and weaknesses</a:t>
          </a:r>
          <a:endParaRPr lang="en-US" sz="2500" kern="1200" dirty="0"/>
        </a:p>
        <a:p>
          <a:pPr marL="228600" lvl="1" indent="-228600" algn="l" defTabSz="1111250">
            <a:lnSpc>
              <a:spcPct val="90000"/>
            </a:lnSpc>
            <a:spcBef>
              <a:spcPct val="0"/>
            </a:spcBef>
            <a:spcAft>
              <a:spcPct val="15000"/>
            </a:spcAft>
            <a:buChar char="••"/>
          </a:pPr>
          <a:r>
            <a:rPr lang="en-US" sz="2500" kern="1200" dirty="0" smtClean="0"/>
            <a:t>Add value and asking others for support</a:t>
          </a:r>
          <a:endParaRPr lang="en-US" sz="2500" kern="1200" dirty="0"/>
        </a:p>
      </dsp:txBody>
      <dsp:txXfrm rot="-5400000">
        <a:off x="2962655" y="2625166"/>
        <a:ext cx="5180726" cy="1593750"/>
      </dsp:txXfrm>
    </dsp:sp>
    <dsp:sp modelId="{689F8075-D60B-4AE6-9742-72ECF16C422E}">
      <dsp:nvSpPr>
        <dsp:cNvPr id="0" name=""/>
        <dsp:cNvSpPr/>
      </dsp:nvSpPr>
      <dsp:spPr>
        <a:xfrm>
          <a:off x="0" y="2318174"/>
          <a:ext cx="2962656" cy="220773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1" kern="1200" dirty="0" smtClean="0"/>
            <a:t>Social Flexibility</a:t>
          </a:r>
          <a:endParaRPr lang="en-US" sz="4500" kern="1200" dirty="0"/>
        </a:p>
      </dsp:txBody>
      <dsp:txXfrm>
        <a:off x="107773" y="2425947"/>
        <a:ext cx="2747110" cy="19921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CE102-7278-477D-902E-BA1EA48EDF5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Team players</a:t>
          </a:r>
          <a:endParaRPr lang="en-US" sz="4200" kern="1200" dirty="0"/>
        </a:p>
      </dsp:txBody>
      <dsp:txXfrm>
        <a:off x="460905" y="1047"/>
        <a:ext cx="3479899" cy="2087939"/>
      </dsp:txXfrm>
    </dsp:sp>
    <dsp:sp modelId="{0C60B826-D21C-475F-8FCD-0E6D5152D631}">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Wide range of ideas</a:t>
          </a:r>
          <a:endParaRPr lang="en-US" sz="4200" kern="1200" dirty="0"/>
        </a:p>
      </dsp:txBody>
      <dsp:txXfrm>
        <a:off x="4288794" y="1047"/>
        <a:ext cx="3479899" cy="2087939"/>
      </dsp:txXfrm>
    </dsp:sp>
    <dsp:sp modelId="{6557C37F-4FE4-4F4A-86AD-3BCF62D4D0B5}">
      <dsp:nvSpPr>
        <dsp:cNvPr id="0" name=""/>
        <dsp:cNvSpPr/>
      </dsp:nvSpPr>
      <dsp:spPr>
        <a:xfrm>
          <a:off x="2430493" y="2438023"/>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Brainstorm more efficiently</a:t>
          </a:r>
          <a:endParaRPr lang="en-US" sz="4200" kern="1200" dirty="0"/>
        </a:p>
      </dsp:txBody>
      <dsp:txXfrm>
        <a:off x="2430493" y="2438023"/>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BA7D3-5D9D-4863-842C-937A1C305AD2}">
      <dsp:nvSpPr>
        <dsp:cNvPr id="0" name=""/>
        <dsp:cNvSpPr/>
      </dsp:nvSpPr>
      <dsp:spPr>
        <a:xfrm>
          <a:off x="0" y="159861"/>
          <a:ext cx="8229600" cy="76752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Swap sides in a discussion</a:t>
          </a:r>
          <a:endParaRPr lang="en-US" sz="3200" kern="1200" dirty="0"/>
        </a:p>
      </dsp:txBody>
      <dsp:txXfrm>
        <a:off x="37467" y="197328"/>
        <a:ext cx="8154666" cy="692586"/>
      </dsp:txXfrm>
    </dsp:sp>
    <dsp:sp modelId="{199DCBEF-6A66-4C3E-A4CF-1B19DE9B10D6}">
      <dsp:nvSpPr>
        <dsp:cNvPr id="0" name=""/>
        <dsp:cNvSpPr/>
      </dsp:nvSpPr>
      <dsp:spPr>
        <a:xfrm>
          <a:off x="0" y="1019541"/>
          <a:ext cx="8229600" cy="76752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Suspend judgment during a change</a:t>
          </a:r>
          <a:endParaRPr lang="en-US" sz="3200" kern="1200" dirty="0"/>
        </a:p>
      </dsp:txBody>
      <dsp:txXfrm>
        <a:off x="37467" y="1057008"/>
        <a:ext cx="8154666" cy="692586"/>
      </dsp:txXfrm>
    </dsp:sp>
    <dsp:sp modelId="{08257FC1-B761-4027-984F-57565AE33350}">
      <dsp:nvSpPr>
        <dsp:cNvPr id="0" name=""/>
        <dsp:cNvSpPr/>
      </dsp:nvSpPr>
      <dsp:spPr>
        <a:xfrm>
          <a:off x="0" y="1879221"/>
          <a:ext cx="8229600" cy="76752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Practice thinking of paradoxes</a:t>
          </a:r>
          <a:endParaRPr lang="en-US" sz="3200" kern="1200" dirty="0"/>
        </a:p>
      </dsp:txBody>
      <dsp:txXfrm>
        <a:off x="37467" y="1916688"/>
        <a:ext cx="8154666" cy="692586"/>
      </dsp:txXfrm>
    </dsp:sp>
    <dsp:sp modelId="{FB1EFC85-C93B-4205-97CB-5459DFDD795F}">
      <dsp:nvSpPr>
        <dsp:cNvPr id="0" name=""/>
        <dsp:cNvSpPr/>
      </dsp:nvSpPr>
      <dsp:spPr>
        <a:xfrm>
          <a:off x="0" y="2738901"/>
          <a:ext cx="8229600" cy="76752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Offer to work in a role that’s unfamiliar</a:t>
          </a:r>
          <a:endParaRPr lang="en-US" sz="3200" kern="1200" dirty="0"/>
        </a:p>
      </dsp:txBody>
      <dsp:txXfrm>
        <a:off x="37467" y="2776368"/>
        <a:ext cx="8154666" cy="692586"/>
      </dsp:txXfrm>
    </dsp:sp>
    <dsp:sp modelId="{803789D0-15EE-41EE-BBC1-FDE03473950E}">
      <dsp:nvSpPr>
        <dsp:cNvPr id="0" name=""/>
        <dsp:cNvSpPr/>
      </dsp:nvSpPr>
      <dsp:spPr>
        <a:xfrm>
          <a:off x="0" y="3598581"/>
          <a:ext cx="8229600" cy="767520"/>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Find someone who is strong in flexible thinking</a:t>
          </a:r>
          <a:endParaRPr lang="en-US" sz="3200" kern="1200" dirty="0"/>
        </a:p>
      </dsp:txBody>
      <dsp:txXfrm>
        <a:off x="37467" y="3636048"/>
        <a:ext cx="8154666" cy="692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4C956-D6D4-407E-832C-2E6C7BF9ADBC}">
      <dsp:nvSpPr>
        <dsp:cNvPr id="0" name=""/>
        <dsp:cNvSpPr/>
      </dsp:nvSpPr>
      <dsp:spPr>
        <a:xfrm>
          <a:off x="177059" y="4525810"/>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0F772-3245-4573-A40A-7136135914B9}">
      <dsp:nvSpPr>
        <dsp:cNvPr id="0" name=""/>
        <dsp:cNvSpPr/>
      </dsp:nvSpPr>
      <dsp:spPr>
        <a:xfrm>
          <a:off x="177059" y="2992926"/>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6D66C0-17CD-42C2-A5D9-2FEA3B77FC8A}">
      <dsp:nvSpPr>
        <dsp:cNvPr id="0" name=""/>
        <dsp:cNvSpPr/>
      </dsp:nvSpPr>
      <dsp:spPr>
        <a:xfrm>
          <a:off x="177059" y="1460042"/>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C3E427-132B-4001-A0F8-FDB306B02525}">
      <dsp:nvSpPr>
        <dsp:cNvPr id="0" name=""/>
        <dsp:cNvSpPr/>
      </dsp:nvSpPr>
      <dsp:spPr>
        <a:xfrm>
          <a:off x="2674689" y="152"/>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lvl="0" algn="l" defTabSz="1200150">
            <a:lnSpc>
              <a:spcPct val="90000"/>
            </a:lnSpc>
            <a:spcBef>
              <a:spcPct val="0"/>
            </a:spcBef>
            <a:spcAft>
              <a:spcPct val="35000"/>
            </a:spcAft>
          </a:pPr>
          <a:r>
            <a:rPr lang="en-CA" sz="2700" kern="1200" dirty="0" smtClean="0"/>
            <a:t>When we are no longer able to change a situation, we are challenged to change ourselves.</a:t>
          </a:r>
          <a:endParaRPr lang="en-US" sz="2700" kern="1200" dirty="0"/>
        </a:p>
      </dsp:txBody>
      <dsp:txXfrm>
        <a:off x="2674689" y="152"/>
        <a:ext cx="5033001" cy="1459889"/>
      </dsp:txXfrm>
    </dsp:sp>
    <dsp:sp modelId="{8314BC07-69A7-4421-B4E6-5A5075505206}">
      <dsp:nvSpPr>
        <dsp:cNvPr id="0" name=""/>
        <dsp:cNvSpPr/>
      </dsp:nvSpPr>
      <dsp:spPr>
        <a:xfrm>
          <a:off x="-177059" y="152"/>
          <a:ext cx="2847935"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US" sz="4300" b="1" kern="1200" dirty="0" smtClean="0"/>
            <a:t>Victor Frankel</a:t>
          </a:r>
          <a:endParaRPr lang="en-US" sz="4300" kern="1200" dirty="0"/>
        </a:p>
      </dsp:txBody>
      <dsp:txXfrm>
        <a:off x="-105780" y="71431"/>
        <a:ext cx="2705377" cy="1388610"/>
      </dsp:txXfrm>
    </dsp:sp>
    <dsp:sp modelId="{A95D6238-8142-40B3-AE85-A49A8C409338}">
      <dsp:nvSpPr>
        <dsp:cNvPr id="0" name=""/>
        <dsp:cNvSpPr/>
      </dsp:nvSpPr>
      <dsp:spPr>
        <a:xfrm>
          <a:off x="2674689" y="1533036"/>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lvl="0" algn="l" defTabSz="1200150">
            <a:lnSpc>
              <a:spcPct val="90000"/>
            </a:lnSpc>
            <a:spcBef>
              <a:spcPct val="0"/>
            </a:spcBef>
            <a:spcAft>
              <a:spcPct val="35000"/>
            </a:spcAft>
          </a:pPr>
          <a:r>
            <a:rPr lang="en-US" sz="2700" kern="1200" dirty="0" smtClean="0"/>
            <a:t>Change always comes bearing gifts. </a:t>
          </a:r>
          <a:endParaRPr lang="en-US" sz="2700" kern="1200" dirty="0"/>
        </a:p>
      </dsp:txBody>
      <dsp:txXfrm>
        <a:off x="2674689" y="1533036"/>
        <a:ext cx="5033001" cy="1459889"/>
      </dsp:txXfrm>
    </dsp:sp>
    <dsp:sp modelId="{03AD6607-879C-474C-A6F9-804A3DE01065}">
      <dsp:nvSpPr>
        <dsp:cNvPr id="0" name=""/>
        <dsp:cNvSpPr/>
      </dsp:nvSpPr>
      <dsp:spPr>
        <a:xfrm>
          <a:off x="-177059" y="1533036"/>
          <a:ext cx="2847935" cy="1459889"/>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US" sz="4300" b="1" kern="1200" dirty="0" smtClean="0"/>
            <a:t>Price Pritchett</a:t>
          </a:r>
          <a:endParaRPr lang="en-US" sz="4300" kern="1200" dirty="0"/>
        </a:p>
      </dsp:txBody>
      <dsp:txXfrm>
        <a:off x="-105780" y="1604315"/>
        <a:ext cx="2705377" cy="1388610"/>
      </dsp:txXfrm>
    </dsp:sp>
    <dsp:sp modelId="{0DDB554A-B04C-4E6E-B121-2BE25CD490C9}">
      <dsp:nvSpPr>
        <dsp:cNvPr id="0" name=""/>
        <dsp:cNvSpPr/>
      </dsp:nvSpPr>
      <dsp:spPr>
        <a:xfrm>
          <a:off x="2674689" y="3065920"/>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lvl="0" algn="l" defTabSz="1200150">
            <a:lnSpc>
              <a:spcPct val="90000"/>
            </a:lnSpc>
            <a:spcBef>
              <a:spcPct val="0"/>
            </a:spcBef>
            <a:spcAft>
              <a:spcPct val="35000"/>
            </a:spcAft>
          </a:pPr>
          <a:r>
            <a:rPr lang="en-US" sz="2700" kern="1200" dirty="0" smtClean="0"/>
            <a:t>Continuity gives us roots; change gives us branches, letting us stretch and grow and reach new heights. </a:t>
          </a:r>
          <a:endParaRPr lang="en-US" sz="2700" kern="1200" dirty="0"/>
        </a:p>
      </dsp:txBody>
      <dsp:txXfrm>
        <a:off x="2674689" y="3065920"/>
        <a:ext cx="5033001" cy="1459889"/>
      </dsp:txXfrm>
    </dsp:sp>
    <dsp:sp modelId="{EC8AEECE-9583-4224-B04E-1710DE253917}">
      <dsp:nvSpPr>
        <dsp:cNvPr id="0" name=""/>
        <dsp:cNvSpPr/>
      </dsp:nvSpPr>
      <dsp:spPr>
        <a:xfrm>
          <a:off x="-177059" y="3065920"/>
          <a:ext cx="2847935" cy="1459889"/>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lvl="0" algn="ctr" defTabSz="1911350">
            <a:lnSpc>
              <a:spcPct val="90000"/>
            </a:lnSpc>
            <a:spcBef>
              <a:spcPct val="0"/>
            </a:spcBef>
            <a:spcAft>
              <a:spcPct val="35000"/>
            </a:spcAft>
          </a:pPr>
          <a:r>
            <a:rPr lang="en-US" sz="4300" b="1" kern="1200" dirty="0" smtClean="0"/>
            <a:t>Pauline R. Kezer</a:t>
          </a:r>
          <a:endParaRPr lang="en-US" sz="4300" kern="1200" dirty="0"/>
        </a:p>
      </dsp:txBody>
      <dsp:txXfrm>
        <a:off x="-105780" y="3137199"/>
        <a:ext cx="2705377" cy="13886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676F2-9341-48B7-9EDF-C15AFDA73F2E}">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Commitment</a:t>
          </a:r>
          <a:endParaRPr lang="en-US" sz="2800" b="1" kern="1200" dirty="0"/>
        </a:p>
      </dsp:txBody>
      <dsp:txXfrm>
        <a:off x="0" y="591343"/>
        <a:ext cx="2571749" cy="1543050"/>
      </dsp:txXfrm>
    </dsp:sp>
    <dsp:sp modelId="{2452A2D0-5B7C-4062-8563-ADD9BF2C1F71}">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Contribution </a:t>
          </a:r>
          <a:endParaRPr lang="en-US" sz="2800" b="1" kern="1200" dirty="0"/>
        </a:p>
      </dsp:txBody>
      <dsp:txXfrm>
        <a:off x="2828925" y="591343"/>
        <a:ext cx="2571749" cy="1543050"/>
      </dsp:txXfrm>
    </dsp:sp>
    <dsp:sp modelId="{E63B1420-7A6A-43F8-B092-94C07FC166CE}">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Communication</a:t>
          </a:r>
          <a:endParaRPr lang="en-US" sz="2800" b="1" kern="1200" dirty="0"/>
        </a:p>
      </dsp:txBody>
      <dsp:txXfrm>
        <a:off x="5657849" y="591343"/>
        <a:ext cx="2571749" cy="1543050"/>
      </dsp:txXfrm>
    </dsp:sp>
    <dsp:sp modelId="{9DCAA26F-37B6-4905-858D-81A403C071BB}">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Cooperation </a:t>
          </a:r>
          <a:endParaRPr lang="en-US" sz="2800" b="1" kern="1200" dirty="0"/>
        </a:p>
      </dsp:txBody>
      <dsp:txXfrm>
        <a:off x="0" y="2391569"/>
        <a:ext cx="2571749" cy="1543050"/>
      </dsp:txXfrm>
    </dsp:sp>
    <dsp:sp modelId="{3CC93E33-DEC5-4E7D-BAB9-B1F28EFE597E}">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Conflict management</a:t>
          </a:r>
          <a:endParaRPr lang="en-US" sz="2800" b="1" kern="1200" dirty="0"/>
        </a:p>
      </dsp:txBody>
      <dsp:txXfrm>
        <a:off x="2828925" y="2391569"/>
        <a:ext cx="2571749" cy="1543050"/>
      </dsp:txXfrm>
    </dsp:sp>
    <dsp:sp modelId="{F2378CD9-46C6-4637-B052-23C908618230}">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Connection</a:t>
          </a:r>
          <a:endParaRPr lang="en-US" sz="2800" b="1" kern="1200" dirty="0"/>
        </a:p>
      </dsp:txBody>
      <dsp:txXfrm>
        <a:off x="5657849" y="2391569"/>
        <a:ext cx="2571749" cy="1543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5A8EC-9041-41CC-8FD1-155C7F7F3FA7}">
      <dsp:nvSpPr>
        <dsp:cNvPr id="0" name=""/>
        <dsp:cNvSpPr/>
      </dsp:nvSpPr>
      <dsp:spPr>
        <a:xfrm>
          <a:off x="0" y="2688"/>
          <a:ext cx="8229600" cy="1121698"/>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The nature of the change</a:t>
          </a:r>
          <a:endParaRPr lang="en-US" sz="3600" kern="1200" dirty="0"/>
        </a:p>
      </dsp:txBody>
      <dsp:txXfrm>
        <a:off x="54757" y="57445"/>
        <a:ext cx="8120086" cy="1012184"/>
      </dsp:txXfrm>
    </dsp:sp>
    <dsp:sp modelId="{53DCD14A-C0C4-4340-B9E3-3504D48A93B8}">
      <dsp:nvSpPr>
        <dsp:cNvPr id="0" name=""/>
        <dsp:cNvSpPr/>
      </dsp:nvSpPr>
      <dsp:spPr>
        <a:xfrm>
          <a:off x="0" y="1135651"/>
          <a:ext cx="8229600" cy="1121698"/>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The organizational context for the change</a:t>
          </a:r>
          <a:endParaRPr lang="en-US" sz="3600" kern="1200" dirty="0"/>
        </a:p>
      </dsp:txBody>
      <dsp:txXfrm>
        <a:off x="54757" y="1190408"/>
        <a:ext cx="8120086" cy="1012184"/>
      </dsp:txXfrm>
    </dsp:sp>
    <dsp:sp modelId="{B40986EA-9BD4-4ECE-B7A1-8D1E7FD41AEC}">
      <dsp:nvSpPr>
        <dsp:cNvPr id="0" name=""/>
        <dsp:cNvSpPr/>
      </dsp:nvSpPr>
      <dsp:spPr>
        <a:xfrm>
          <a:off x="0" y="2268613"/>
          <a:ext cx="8229600" cy="1121698"/>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An employee’s personal situation</a:t>
          </a:r>
          <a:endParaRPr lang="en-US" sz="3600" kern="1200" dirty="0"/>
        </a:p>
      </dsp:txBody>
      <dsp:txXfrm>
        <a:off x="54757" y="2323370"/>
        <a:ext cx="8120086" cy="1012184"/>
      </dsp:txXfrm>
    </dsp:sp>
    <dsp:sp modelId="{B51F7240-5426-457A-B4C1-1AC24B83834B}">
      <dsp:nvSpPr>
        <dsp:cNvPr id="0" name=""/>
        <dsp:cNvSpPr/>
      </dsp:nvSpPr>
      <dsp:spPr>
        <a:xfrm>
          <a:off x="0" y="3401575"/>
          <a:ext cx="8229600" cy="1121698"/>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What motivates the person as an individual?</a:t>
          </a:r>
          <a:endParaRPr lang="en-US" sz="3600" kern="1200" dirty="0"/>
        </a:p>
      </dsp:txBody>
      <dsp:txXfrm>
        <a:off x="54757" y="3456332"/>
        <a:ext cx="8120086" cy="10121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D9A2B-5A5B-4A1A-9B30-838136B514C7}">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AF5A2-A817-4829-AADD-9CAD50529390}">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Executive sponsorship</a:t>
          </a:r>
          <a:endParaRPr lang="en-US" sz="4000" kern="1200" dirty="0"/>
        </a:p>
      </dsp:txBody>
      <dsp:txXfrm>
        <a:off x="75826" y="69044"/>
        <a:ext cx="5421008" cy="1276275"/>
      </dsp:txXfrm>
    </dsp:sp>
    <dsp:sp modelId="{5667A6FB-2E03-45DA-9C9E-D3443D9E3F79}">
      <dsp:nvSpPr>
        <dsp:cNvPr id="0" name=""/>
        <dsp:cNvSpPr/>
      </dsp:nvSpPr>
      <dsp:spPr>
        <a:xfrm>
          <a:off x="5565878" y="1555799"/>
          <a:ext cx="265693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A18202BD-DA26-4DEE-A2FF-D3BB76744886}">
      <dsp:nvSpPr>
        <dsp:cNvPr id="0" name=""/>
        <dsp:cNvSpPr/>
      </dsp:nvSpPr>
      <dsp:spPr>
        <a:xfrm>
          <a:off x="6782" y="1555799"/>
          <a:ext cx="5559096" cy="1414363"/>
        </a:xfrm>
        <a:prstGeom prst="round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Coaching by managers and supervisors</a:t>
          </a:r>
          <a:endParaRPr lang="en-US" sz="4000" kern="1200" dirty="0"/>
        </a:p>
      </dsp:txBody>
      <dsp:txXfrm>
        <a:off x="75826" y="1624843"/>
        <a:ext cx="5421008" cy="1276275"/>
      </dsp:txXfrm>
    </dsp:sp>
    <dsp:sp modelId="{B2EF0C9C-5DB1-4382-B50E-73C415FE20E8}">
      <dsp:nvSpPr>
        <dsp:cNvPr id="0" name=""/>
        <dsp:cNvSpPr/>
      </dsp:nvSpPr>
      <dsp:spPr>
        <a:xfrm>
          <a:off x="5565878" y="3111599"/>
          <a:ext cx="265693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D70B0BF8-678E-47F6-9EDE-4D7D788D5C22}">
      <dsp:nvSpPr>
        <dsp:cNvPr id="0" name=""/>
        <dsp:cNvSpPr/>
      </dsp:nvSpPr>
      <dsp:spPr>
        <a:xfrm>
          <a:off x="6782" y="3111599"/>
          <a:ext cx="5559096" cy="1414363"/>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Ready access to business information</a:t>
          </a:r>
          <a:endParaRPr lang="en-US" sz="4000" kern="1200" dirty="0"/>
        </a:p>
      </dsp:txBody>
      <dsp:txXfrm>
        <a:off x="75826" y="3180643"/>
        <a:ext cx="5421008" cy="12762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A51EC-B303-4299-B40F-3C05A85BCDB3}">
      <dsp:nvSpPr>
        <dsp:cNvPr id="0" name=""/>
        <dsp:cNvSpPr/>
      </dsp:nvSpPr>
      <dsp:spPr>
        <a:xfrm>
          <a:off x="0" y="822756"/>
          <a:ext cx="2057400" cy="73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r" defTabSz="1600200">
            <a:lnSpc>
              <a:spcPct val="90000"/>
            </a:lnSpc>
            <a:spcBef>
              <a:spcPct val="0"/>
            </a:spcBef>
            <a:spcAft>
              <a:spcPct val="35000"/>
            </a:spcAft>
          </a:pPr>
          <a:r>
            <a:rPr lang="en-US" sz="3600" kern="1200" dirty="0" smtClean="0"/>
            <a:t>External</a:t>
          </a:r>
          <a:endParaRPr lang="en-US" sz="3600" kern="1200" dirty="0"/>
        </a:p>
      </dsp:txBody>
      <dsp:txXfrm>
        <a:off x="0" y="822756"/>
        <a:ext cx="2057400" cy="732600"/>
      </dsp:txXfrm>
    </dsp:sp>
    <dsp:sp modelId="{F5F7B5E0-B7DC-45C7-9FA3-B461145FB5BD}">
      <dsp:nvSpPr>
        <dsp:cNvPr id="0" name=""/>
        <dsp:cNvSpPr/>
      </dsp:nvSpPr>
      <dsp:spPr>
        <a:xfrm>
          <a:off x="2057399" y="181731"/>
          <a:ext cx="411480" cy="20146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0A8B3-2246-4CB0-A2D5-E537B94ECD0D}">
      <dsp:nvSpPr>
        <dsp:cNvPr id="0" name=""/>
        <dsp:cNvSpPr/>
      </dsp:nvSpPr>
      <dsp:spPr>
        <a:xfrm>
          <a:off x="2633471" y="181731"/>
          <a:ext cx="5596128" cy="20146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smtClean="0"/>
            <a:t>Politics, culture, economy, and societal changes</a:t>
          </a:r>
          <a:endParaRPr lang="en-US" sz="4000" kern="1200" dirty="0"/>
        </a:p>
      </dsp:txBody>
      <dsp:txXfrm>
        <a:off x="2633471" y="181731"/>
        <a:ext cx="5596128" cy="2014650"/>
      </dsp:txXfrm>
    </dsp:sp>
    <dsp:sp modelId="{3BEFFBAC-BA45-4C62-9F9C-8A31FCB6EE43}">
      <dsp:nvSpPr>
        <dsp:cNvPr id="0" name=""/>
        <dsp:cNvSpPr/>
      </dsp:nvSpPr>
      <dsp:spPr>
        <a:xfrm>
          <a:off x="0" y="2970606"/>
          <a:ext cx="2057400" cy="73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93980" rIns="263144" bIns="93980" numCol="1" spcCol="1270" anchor="ctr" anchorCtr="0">
          <a:noAutofit/>
        </a:bodyPr>
        <a:lstStyle/>
        <a:p>
          <a:pPr lvl="0" algn="r" defTabSz="1644650">
            <a:lnSpc>
              <a:spcPct val="90000"/>
            </a:lnSpc>
            <a:spcBef>
              <a:spcPct val="0"/>
            </a:spcBef>
            <a:spcAft>
              <a:spcPct val="35000"/>
            </a:spcAft>
          </a:pPr>
          <a:r>
            <a:rPr lang="en-US" sz="3700" kern="1200" dirty="0" smtClean="0"/>
            <a:t>Internal</a:t>
          </a:r>
          <a:endParaRPr lang="en-US" sz="3700" kern="1200" dirty="0"/>
        </a:p>
      </dsp:txBody>
      <dsp:txXfrm>
        <a:off x="0" y="2970606"/>
        <a:ext cx="2057400" cy="732600"/>
      </dsp:txXfrm>
    </dsp:sp>
    <dsp:sp modelId="{8FCE060F-A246-4026-9F8E-5A577DF8E0B3}">
      <dsp:nvSpPr>
        <dsp:cNvPr id="0" name=""/>
        <dsp:cNvSpPr/>
      </dsp:nvSpPr>
      <dsp:spPr>
        <a:xfrm>
          <a:off x="2057399" y="2329581"/>
          <a:ext cx="411480" cy="20146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99D6DE-E12D-4F7A-8371-C3BD9614CECF}">
      <dsp:nvSpPr>
        <dsp:cNvPr id="0" name=""/>
        <dsp:cNvSpPr/>
      </dsp:nvSpPr>
      <dsp:spPr>
        <a:xfrm>
          <a:off x="2633471" y="2329581"/>
          <a:ext cx="5596128" cy="20146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smtClean="0"/>
            <a:t>Employees, policies, and organization structure</a:t>
          </a:r>
          <a:endParaRPr lang="en-US" sz="4000" kern="1200" dirty="0"/>
        </a:p>
      </dsp:txBody>
      <dsp:txXfrm>
        <a:off x="2633471" y="2329581"/>
        <a:ext cx="5596128" cy="20146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66634-514C-46D6-A04A-A4AE92010266}">
      <dsp:nvSpPr>
        <dsp:cNvPr id="0" name=""/>
        <dsp:cNvSpPr/>
      </dsp:nvSpPr>
      <dsp:spPr>
        <a:xfrm>
          <a:off x="3026393" y="736"/>
          <a:ext cx="2176813"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Denial</a:t>
          </a:r>
          <a:endParaRPr lang="en-US" sz="2800" kern="1200" dirty="0"/>
        </a:p>
      </dsp:txBody>
      <dsp:txXfrm>
        <a:off x="3073569" y="47912"/>
        <a:ext cx="2082461" cy="872063"/>
      </dsp:txXfrm>
    </dsp:sp>
    <dsp:sp modelId="{89965A4E-D667-49DF-9181-5B22C306A1A0}">
      <dsp:nvSpPr>
        <dsp:cNvPr id="0" name=""/>
        <dsp:cNvSpPr/>
      </dsp:nvSpPr>
      <dsp:spPr>
        <a:xfrm>
          <a:off x="2099511" y="423390"/>
          <a:ext cx="3862868" cy="3862868"/>
        </a:xfrm>
        <a:custGeom>
          <a:avLst/>
          <a:gdLst/>
          <a:ahLst/>
          <a:cxnLst/>
          <a:rect l="0" t="0" r="0" b="0"/>
          <a:pathLst>
            <a:path>
              <a:moveTo>
                <a:pt x="3110773" y="401860"/>
              </a:moveTo>
              <a:arcTo wR="1931434" hR="1931434" stAng="18457987" swAng="157072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FCC5B7-D2FF-4731-99D0-FD7532F2E1A6}">
      <dsp:nvSpPr>
        <dsp:cNvPr id="0" name=""/>
        <dsp:cNvSpPr/>
      </dsp:nvSpPr>
      <dsp:spPr>
        <a:xfrm>
          <a:off x="4863300" y="1510457"/>
          <a:ext cx="2176813"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Resistance</a:t>
          </a:r>
          <a:endParaRPr lang="en-US" sz="2800" kern="1200" dirty="0"/>
        </a:p>
      </dsp:txBody>
      <dsp:txXfrm>
        <a:off x="4910476" y="1557633"/>
        <a:ext cx="2082461" cy="872063"/>
      </dsp:txXfrm>
    </dsp:sp>
    <dsp:sp modelId="{DABAEF55-8C0C-40FE-84B7-FE4AC516B85A}">
      <dsp:nvSpPr>
        <dsp:cNvPr id="0" name=""/>
        <dsp:cNvSpPr/>
      </dsp:nvSpPr>
      <dsp:spPr>
        <a:xfrm>
          <a:off x="2149236" y="316512"/>
          <a:ext cx="3862868" cy="3862868"/>
        </a:xfrm>
        <a:custGeom>
          <a:avLst/>
          <a:gdLst/>
          <a:ahLst/>
          <a:cxnLst/>
          <a:rect l="0" t="0" r="0" b="0"/>
          <a:pathLst>
            <a:path>
              <a:moveTo>
                <a:pt x="3848239" y="2168694"/>
              </a:moveTo>
              <a:arcTo wR="1931434" hR="1931434" stAng="423369" swAng="1476440"/>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94AE0688-D7F8-430A-B102-A82040FC8B28}">
      <dsp:nvSpPr>
        <dsp:cNvPr id="0" name=""/>
        <dsp:cNvSpPr/>
      </dsp:nvSpPr>
      <dsp:spPr>
        <a:xfrm>
          <a:off x="4258810" y="3268948"/>
          <a:ext cx="2176813"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Anger</a:t>
          </a:r>
          <a:endParaRPr lang="en-US" sz="2800" kern="1200" dirty="0"/>
        </a:p>
      </dsp:txBody>
      <dsp:txXfrm>
        <a:off x="4305986" y="3316124"/>
        <a:ext cx="2082461" cy="872063"/>
      </dsp:txXfrm>
    </dsp:sp>
    <dsp:sp modelId="{DD4B1D43-4D7B-44AE-9AFA-BB07739BCB27}">
      <dsp:nvSpPr>
        <dsp:cNvPr id="0" name=""/>
        <dsp:cNvSpPr/>
      </dsp:nvSpPr>
      <dsp:spPr>
        <a:xfrm>
          <a:off x="2020081" y="389593"/>
          <a:ext cx="3862868" cy="3862868"/>
        </a:xfrm>
        <a:custGeom>
          <a:avLst/>
          <a:gdLst/>
          <a:ahLst/>
          <a:cxnLst/>
          <a:rect l="0" t="0" r="0" b="0"/>
          <a:pathLst>
            <a:path>
              <a:moveTo>
                <a:pt x="2233161" y="3839154"/>
              </a:moveTo>
              <a:arcTo wR="1931434" hR="1931434" stAng="4860748" swAng="986982"/>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5C7CC070-E3C8-45AB-9820-23D393D8AD7B}">
      <dsp:nvSpPr>
        <dsp:cNvPr id="0" name=""/>
        <dsp:cNvSpPr/>
      </dsp:nvSpPr>
      <dsp:spPr>
        <a:xfrm>
          <a:off x="1721965" y="3268948"/>
          <a:ext cx="2176813"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Indifference</a:t>
          </a:r>
          <a:endParaRPr lang="en-US" sz="2800" kern="1200" dirty="0"/>
        </a:p>
      </dsp:txBody>
      <dsp:txXfrm>
        <a:off x="1769141" y="3316124"/>
        <a:ext cx="2082461" cy="872063"/>
      </dsp:txXfrm>
    </dsp:sp>
    <dsp:sp modelId="{26D64068-70EA-4C81-9850-C0210132755A}">
      <dsp:nvSpPr>
        <dsp:cNvPr id="0" name=""/>
        <dsp:cNvSpPr/>
      </dsp:nvSpPr>
      <dsp:spPr>
        <a:xfrm>
          <a:off x="2227738" y="431362"/>
          <a:ext cx="3862868" cy="3862868"/>
        </a:xfrm>
        <a:custGeom>
          <a:avLst/>
          <a:gdLst/>
          <a:ahLst/>
          <a:cxnLst/>
          <a:rect l="0" t="0" r="0" b="0"/>
          <a:pathLst>
            <a:path>
              <a:moveTo>
                <a:pt x="221915" y="2830312"/>
              </a:moveTo>
              <a:arcTo wR="1931434" hR="1931434" stAng="9135854" swAng="1446339"/>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DC86D40E-ABBB-4038-9ADB-50EC6AFAC0E6}">
      <dsp:nvSpPr>
        <dsp:cNvPr id="0" name=""/>
        <dsp:cNvSpPr/>
      </dsp:nvSpPr>
      <dsp:spPr>
        <a:xfrm>
          <a:off x="1189486" y="1510457"/>
          <a:ext cx="2176813"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t>Acceptance</a:t>
          </a:r>
          <a:endParaRPr lang="en-US" sz="2800" kern="1200" dirty="0"/>
        </a:p>
      </dsp:txBody>
      <dsp:txXfrm>
        <a:off x="1236662" y="1557633"/>
        <a:ext cx="2082461" cy="872063"/>
      </dsp:txXfrm>
    </dsp:sp>
    <dsp:sp modelId="{96114B68-B5AC-45F9-8E87-CE37B464692E}">
      <dsp:nvSpPr>
        <dsp:cNvPr id="0" name=""/>
        <dsp:cNvSpPr/>
      </dsp:nvSpPr>
      <dsp:spPr>
        <a:xfrm>
          <a:off x="2267220" y="423390"/>
          <a:ext cx="3862868" cy="3862868"/>
        </a:xfrm>
        <a:custGeom>
          <a:avLst/>
          <a:gdLst/>
          <a:ahLst/>
          <a:cxnLst/>
          <a:rect l="0" t="0" r="0" b="0"/>
          <a:pathLst>
            <a:path>
              <a:moveTo>
                <a:pt x="198262" y="1079052"/>
              </a:moveTo>
              <a:arcTo wR="1931434" hR="1931434" stAng="12371290" swAng="1570723"/>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8804E-0CA5-41DE-B645-DEF85D5D4FDD}">
      <dsp:nvSpPr>
        <dsp:cNvPr id="0" name=""/>
        <dsp:cNvSpPr/>
      </dsp:nvSpPr>
      <dsp:spPr>
        <a:xfrm>
          <a:off x="2409986" y="2374"/>
          <a:ext cx="3441730" cy="7988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smtClean="0"/>
            <a:t>Communication</a:t>
          </a:r>
          <a:endParaRPr lang="en-US" sz="3300" kern="1200" dirty="0"/>
        </a:p>
      </dsp:txBody>
      <dsp:txXfrm>
        <a:off x="2409986" y="2374"/>
        <a:ext cx="3441730" cy="798801"/>
      </dsp:txXfrm>
    </dsp:sp>
    <dsp:sp modelId="{8822BD83-817B-4F31-BE87-3E3B9DF4B853}">
      <dsp:nvSpPr>
        <dsp:cNvPr id="0" name=""/>
        <dsp:cNvSpPr/>
      </dsp:nvSpPr>
      <dsp:spPr>
        <a:xfrm>
          <a:off x="1594519" y="2374"/>
          <a:ext cx="790813" cy="798801"/>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D5C9B-F779-4534-8A7B-16B999181FAB}">
      <dsp:nvSpPr>
        <dsp:cNvPr id="0" name=""/>
        <dsp:cNvSpPr/>
      </dsp:nvSpPr>
      <dsp:spPr>
        <a:xfrm>
          <a:off x="2377882" y="932977"/>
          <a:ext cx="3441730" cy="798801"/>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t>Education</a:t>
          </a:r>
          <a:endParaRPr lang="en-US" sz="3200" kern="1200" dirty="0"/>
        </a:p>
      </dsp:txBody>
      <dsp:txXfrm>
        <a:off x="2377882" y="932977"/>
        <a:ext cx="3441730" cy="798801"/>
      </dsp:txXfrm>
    </dsp:sp>
    <dsp:sp modelId="{F81B3143-D2ED-4642-AE15-71B51F970BEC}">
      <dsp:nvSpPr>
        <dsp:cNvPr id="0" name=""/>
        <dsp:cNvSpPr/>
      </dsp:nvSpPr>
      <dsp:spPr>
        <a:xfrm>
          <a:off x="5842994" y="932977"/>
          <a:ext cx="790813" cy="798801"/>
        </a:xfrm>
        <a:prstGeom prst="rect">
          <a:avLst/>
        </a:prstGeom>
        <a:solidFill>
          <a:schemeClr val="accent3">
            <a:hueOff val="2812566"/>
            <a:satOff val="-4220"/>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DD1480-B930-4760-BA13-6123A07403C1}">
      <dsp:nvSpPr>
        <dsp:cNvPr id="0" name=""/>
        <dsp:cNvSpPr/>
      </dsp:nvSpPr>
      <dsp:spPr>
        <a:xfrm>
          <a:off x="2409986" y="1863580"/>
          <a:ext cx="3441730" cy="798801"/>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t>Training</a:t>
          </a:r>
          <a:endParaRPr lang="en-US" sz="3200" kern="1200" dirty="0"/>
        </a:p>
      </dsp:txBody>
      <dsp:txXfrm>
        <a:off x="2409986" y="1863580"/>
        <a:ext cx="3441730" cy="798801"/>
      </dsp:txXfrm>
    </dsp:sp>
    <dsp:sp modelId="{EFD0A73E-657C-4FE3-A2E9-B6EB4ECB459E}">
      <dsp:nvSpPr>
        <dsp:cNvPr id="0" name=""/>
        <dsp:cNvSpPr/>
      </dsp:nvSpPr>
      <dsp:spPr>
        <a:xfrm>
          <a:off x="1594519" y="1863580"/>
          <a:ext cx="790813" cy="798801"/>
        </a:xfrm>
        <a:prstGeom prst="rect">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7B70D4-97AA-4274-9CDD-83B4DED5FA28}">
      <dsp:nvSpPr>
        <dsp:cNvPr id="0" name=""/>
        <dsp:cNvSpPr/>
      </dsp:nvSpPr>
      <dsp:spPr>
        <a:xfrm>
          <a:off x="2377882" y="2794184"/>
          <a:ext cx="3441730" cy="798801"/>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Flexibility</a:t>
          </a:r>
          <a:endParaRPr lang="en-US" sz="3100" kern="1200" dirty="0"/>
        </a:p>
      </dsp:txBody>
      <dsp:txXfrm>
        <a:off x="2377882" y="2794184"/>
        <a:ext cx="3441730" cy="798801"/>
      </dsp:txXfrm>
    </dsp:sp>
    <dsp:sp modelId="{E07335A7-7FCD-4E58-9254-843E911EA8B3}">
      <dsp:nvSpPr>
        <dsp:cNvPr id="0" name=""/>
        <dsp:cNvSpPr/>
      </dsp:nvSpPr>
      <dsp:spPr>
        <a:xfrm>
          <a:off x="5842994" y="2794184"/>
          <a:ext cx="790813" cy="798801"/>
        </a:xfrm>
        <a:prstGeom prst="rect">
          <a:avLst/>
        </a:prstGeom>
        <a:solidFill>
          <a:schemeClr val="accent3">
            <a:hueOff val="8437698"/>
            <a:satOff val="-12660"/>
            <a:lumOff val="-205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105215-EA18-4108-B933-E92B4FC77B42}">
      <dsp:nvSpPr>
        <dsp:cNvPr id="0" name=""/>
        <dsp:cNvSpPr/>
      </dsp:nvSpPr>
      <dsp:spPr>
        <a:xfrm>
          <a:off x="2409986" y="3724787"/>
          <a:ext cx="3441730" cy="7988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t>Affected Parties</a:t>
          </a:r>
          <a:endParaRPr lang="en-US" sz="3000" kern="1200" dirty="0"/>
        </a:p>
      </dsp:txBody>
      <dsp:txXfrm>
        <a:off x="2409986" y="3724787"/>
        <a:ext cx="3441730" cy="798801"/>
      </dsp:txXfrm>
    </dsp:sp>
    <dsp:sp modelId="{DD929328-52F3-4059-8760-483439F48CDE}">
      <dsp:nvSpPr>
        <dsp:cNvPr id="0" name=""/>
        <dsp:cNvSpPr/>
      </dsp:nvSpPr>
      <dsp:spPr>
        <a:xfrm>
          <a:off x="1594519" y="3724787"/>
          <a:ext cx="790813" cy="798801"/>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89F9B-7060-4369-BB31-1B05C042F01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Positive frame of mind</a:t>
          </a:r>
          <a:endParaRPr lang="en-US" sz="3500" kern="1200" dirty="0"/>
        </a:p>
      </dsp:txBody>
      <dsp:txXfrm>
        <a:off x="39768" y="39768"/>
        <a:ext cx="5530000" cy="1278252"/>
      </dsp:txXfrm>
    </dsp:sp>
    <dsp:sp modelId="{126F7315-54A0-4749-9F0D-14574F2769E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Be a reassuring and active force</a:t>
          </a:r>
          <a:endParaRPr lang="en-US" sz="3500" kern="1200" dirty="0"/>
        </a:p>
      </dsp:txBody>
      <dsp:txXfrm>
        <a:off x="656987" y="1623855"/>
        <a:ext cx="5415841" cy="1278252"/>
      </dsp:txXfrm>
    </dsp:sp>
    <dsp:sp modelId="{64B4EDB8-546E-4119-949A-116C200E791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Planning for the known is a must</a:t>
          </a:r>
          <a:endParaRPr lang="en-US" sz="3500" kern="1200" dirty="0"/>
        </a:p>
      </dsp:txBody>
      <dsp:txXfrm>
        <a:off x="1274207" y="3207942"/>
        <a:ext cx="5415841" cy="1278252"/>
      </dsp:txXfrm>
    </dsp:sp>
    <dsp:sp modelId="{5F7832A9-7D17-4D2E-BA18-60696D390AB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DE0AFF58-8BF8-4824-8523-2BDA42F7BDE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EEF5C2B-E5B0-4EB4-98D9-7700A4E318C4}" type="datetimeFigureOut">
              <a:rPr lang="en-US"/>
              <a:pPr>
                <a:defRPr/>
              </a:pPr>
              <a:t>2/18/2016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7A5EBDF-1065-43B9-9343-BDE85AADF9AB}" type="slidenum">
              <a:rPr lang="en-CA"/>
              <a:pPr>
                <a:defRPr/>
              </a:pPr>
              <a:t>‹#›</a:t>
            </a:fld>
            <a:endParaRPr lang="en-CA" dirty="0"/>
          </a:p>
        </p:txBody>
      </p:sp>
    </p:spTree>
    <p:extLst>
      <p:ext uri="{BB962C8B-B14F-4D97-AF65-F5344CB8AC3E}">
        <p14:creationId xmlns:p14="http://schemas.microsoft.com/office/powerpoint/2010/main" val="2310291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Change Management workshop. Change is a constant in many of our lives. All around us, technologies, processes, people, ideas, and methods often change, affecting the way we perform daily tasks and live our lives. This workshop will give any leader tools to implement changes more smoothly and to have those changes better accepted. This workshop will also give all participants an understanding of how change is implemented and some tools for managing their reactions to change.</a:t>
            </a:r>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2</a:t>
            </a:fld>
            <a:endParaRPr lang="en-CA" dirty="0"/>
          </a:p>
        </p:txBody>
      </p:sp>
    </p:spTree>
    <p:extLst>
      <p:ext uri="{BB962C8B-B14F-4D97-AF65-F5344CB8AC3E}">
        <p14:creationId xmlns:p14="http://schemas.microsoft.com/office/powerpoint/2010/main" val="3246899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Typically causes of change can be split into two categories: Internal and External. </a:t>
            </a:r>
          </a:p>
          <a:p>
            <a:r>
              <a:rPr lang="en-US" dirty="0" smtClean="0"/>
              <a:t>No organization is an island and external forces are always influencing and interacting with its existence. Individuals and organizations may have very little ability to influence such external factors such as politics, culture, economy, societal changes, or technology. It is important to understand that if the change is the result of an external factor, accept the change, and then modify any internal processes or items that are affected by the external influence. </a:t>
            </a:r>
          </a:p>
          <a:p>
            <a:r>
              <a:rPr lang="en-US" dirty="0" smtClean="0"/>
              <a:t>Internal factors are very numerous, as almost any item or event can influence change within an organization, but some of the more influential ones are employees, policies, organization structure, managerial, and financial. With internal causes of change we have the most ability to control and prepare the outcomes of such events. The benefits of this are numerous as we can prepare with education, communication, training, and support. These tools will help mitigate any negative outcomes which may occur as a result of the change.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77D47D-80FC-4B86-93EB-1A2872A6F7C0}" type="slidenum">
              <a:rPr lang="en-CA" smtClean="0"/>
              <a:pPr eaLnBrk="1" hangingPunct="1"/>
              <a:t>21</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	Denial: If a change is announced some people may feel that the change is not necessary. They may be reluctant to listen or deny any facts or information presented to support the change. </a:t>
            </a:r>
          </a:p>
          <a:p>
            <a:r>
              <a:rPr lang="en-US" b="0" dirty="0" smtClean="0"/>
              <a:t>•	Resistance: With any change there will always be people who resist the change. Resistance is very common and stems from a fear of the unknown. Not knowing how an event is going to turn out can be a scary event for those who go through the change. </a:t>
            </a:r>
          </a:p>
          <a:p>
            <a:r>
              <a:rPr lang="en-US" b="0" dirty="0" smtClean="0"/>
              <a:t>•	Anger: When change occurs and the norm is uprooted, people can experience anger. People may lash out and become uncooperative during this time. Humans are creatures of habit, and when that changes people can become angry.</a:t>
            </a:r>
          </a:p>
          <a:p>
            <a:r>
              <a:rPr lang="en-US" b="0" dirty="0" smtClean="0"/>
              <a:t>•	Indifference: People just may not care, or the change may not have an impact on their routines or work. Be wary of this, as the change may be intended to have an impact, if the individual is indifferent about it the change then they may not understand or accept it.</a:t>
            </a:r>
          </a:p>
          <a:p>
            <a:r>
              <a:rPr lang="en-US" b="0" dirty="0" smtClean="0"/>
              <a:t>•	Acceptance: Changes generally occur for the better and have a positive influence on those involved. Even with positive change acceptance may not happen right away, but should occur quicker as opposed to when the change is perceived to be negative. </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FDC12E-2D57-4DB6-8A08-70FE1CB54160}" type="slidenum">
              <a:rPr lang="en-CA" smtClean="0"/>
              <a:pPr eaLnBrk="1" hangingPunct="1"/>
              <a:t>22</a:t>
            </a:fld>
            <a:endParaRPr lang="en-CA"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Preparing for the change is very important as with preparation comes more chance of success. These tools will help facilitate the change process and provide it the best chances for success.</a:t>
            </a:r>
          </a:p>
          <a:p>
            <a:r>
              <a:rPr lang="en-US" b="1" dirty="0" smtClean="0"/>
              <a:t>Communication</a:t>
            </a:r>
            <a:r>
              <a:rPr lang="en-US" dirty="0" smtClean="0"/>
              <a:t>: Keep the lines of communication open before, during and after the change as on the fly changes may be needed. This will help with any unforeseen events that occur during the change. It will also help to learn for the event which should make future changes occur even smoother.</a:t>
            </a:r>
          </a:p>
          <a:p>
            <a:r>
              <a:rPr lang="en-US" b="1" dirty="0" smtClean="0"/>
              <a:t>Education</a:t>
            </a:r>
            <a:r>
              <a:rPr lang="en-US" dirty="0" smtClean="0"/>
              <a:t>: Educate all parties the reasons for the change, and what the expected outcomes will be. People want to know why a change is occurring. It will also help to stop and clear up any rumors that may have been spread.</a:t>
            </a:r>
          </a:p>
          <a:p>
            <a:r>
              <a:rPr lang="en-US" b="1" dirty="0" smtClean="0"/>
              <a:t>Training:</a:t>
            </a:r>
            <a:r>
              <a:rPr lang="en-US" dirty="0" smtClean="0"/>
              <a:t> Make sure all parties are trained and up to date with any and all material required for the change. A very important step if the change involves adding or removing any pertinent in the business.</a:t>
            </a:r>
          </a:p>
          <a:p>
            <a:r>
              <a:rPr lang="en-US" b="1" dirty="0" smtClean="0"/>
              <a:t>Flexibility</a:t>
            </a:r>
            <a:r>
              <a:rPr lang="en-US" dirty="0" smtClean="0"/>
              <a:t>: When change is planned for not all events can be foreseen. Be flexible and ready to modify or update the current plan to account for any unforeseen events.</a:t>
            </a:r>
          </a:p>
          <a:p>
            <a:r>
              <a:rPr lang="en-US" b="1" dirty="0" smtClean="0"/>
              <a:t>Affected Parties</a:t>
            </a:r>
            <a:r>
              <a:rPr lang="en-US" dirty="0" smtClean="0"/>
              <a:t>: It is especially important to have the individuals that are involved in the change participate in the change process. They may be able to shed light into the subject from an expert's point of view.</a:t>
            </a:r>
          </a:p>
          <a:p>
            <a:r>
              <a:rPr lang="en-US" dirty="0" smtClean="0"/>
              <a:t>These tools will help battle any negative reactions when they occur, and with more preparation the change should be smoother.</a:t>
            </a:r>
          </a:p>
          <a:p>
            <a:endParaRPr lang="en-US"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EF75DC5-9E71-4749-ABAC-18C970D2CF05}" type="slidenum">
              <a:rPr lang="en-CA" smtClean="0"/>
              <a:pPr eaLnBrk="1" hangingPunct="1"/>
              <a:t>23</a:t>
            </a:fld>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change begins with a leadership decision. Making the decision to institute changes is not always easy. Being prepared, planning well, and being surrounded by a good team will make that decision a lot easier.</a:t>
            </a:r>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30</a:t>
            </a:fld>
            <a:endParaRPr lang="en-CA" dirty="0"/>
          </a:p>
        </p:txBody>
      </p:sp>
    </p:spTree>
    <p:extLst>
      <p:ext uri="{BB962C8B-B14F-4D97-AF65-F5344CB8AC3E}">
        <p14:creationId xmlns:p14="http://schemas.microsoft.com/office/powerpoint/2010/main" val="3097851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Begin by putting yourself in a positive frame of mind. You are likely to experience higher than normal levels of stress and knowing this beforehand will give you the ability to be prepared mentally and physically. You will be the anchorperson and foundation, and with your steady hand will guide your team through the stressful events. Be a reassuring and active force throughout the whole process.</a:t>
            </a:r>
          </a:p>
          <a:p>
            <a:pPr>
              <a:defRPr/>
            </a:pPr>
            <a:r>
              <a:rPr lang="en-US" dirty="0" smtClean="0"/>
              <a:t>It is impossible to prepare for every contingency, but planning for the known is a must. Add time or extra room to the schedule for the unknowns. When you encounter an unexpected event your schedule should not be put off by much if you have built in some leeway. It will provide that buffer that gives you and your team the ability to deal with the unknowns and keep rolling with the change process.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843EB5-AFF5-474F-A62D-C5A9E8B59962}" type="slidenum">
              <a:rPr lang="en-CA" smtClean="0"/>
              <a:pPr eaLnBrk="1" hangingPunct="1"/>
              <a:t>31</a:t>
            </a:fld>
            <a:endParaRPr lang="en-CA"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Surround yourself with people that you can delegate to and be confident in their abilities and skills. Be precise and specific with your directions as when the change process begins you will be depending on these individuals and their talents. Communicating and providing feedback are the keys to successful delegation; make sure your team understands this. If communication fails or there is not accurate feedback the chances of a success are lessened. </a:t>
            </a:r>
          </a:p>
          <a:p>
            <a:r>
              <a:rPr lang="en-US" dirty="0" smtClean="0"/>
              <a:t>An issue that sometimes arises when delegating is micro-managing. Keep an eye out to not micro-manage as you can quickly lose track of events and it will take time away from your main duties. Delegating is a skill that takes time as you must first learn the strengths and weakness of your team and know what tasks you can and cannot hand out. It may not be possible to always delegate, but when it can be done it will provide a great resource.</a:t>
            </a:r>
          </a:p>
          <a:p>
            <a:endParaRPr lang="en-US" dirty="0"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CA7957-580E-48E2-B800-5040848E8A56}" type="slidenum">
              <a:rPr lang="en-CA" smtClean="0"/>
              <a:pPr eaLnBrk="1" hangingPunct="1"/>
              <a:t>32</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Always be available during the change process. Before the change prepare your friends and family that you may not be available for social events. Reassure your team that you are there for them and you are here to provide them with the necessary resources to lead them through the change. Stress to them that you are available and focused on keeping the communications lines open.</a:t>
            </a:r>
          </a:p>
          <a:p>
            <a:pPr>
              <a:defRPr/>
            </a:pPr>
            <a:r>
              <a:rPr lang="en-US" dirty="0" smtClean="0"/>
              <a:t>Always be aware of rumors, they will happen before during and after the change. Do not ignore any rumor, put out honest and clear communication as soon as possible. Reassure your team that if they hear a rumor to seek out more information from a reliable source. Remind them that spreading rumors helps no one and will causes more harm than good.</a:t>
            </a:r>
          </a:p>
          <a:p>
            <a:pPr>
              <a:defRPr/>
            </a:pP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B37B397-B83F-4583-85D9-BC0ACFC25107}" type="slidenum">
              <a:rPr lang="en-CA" smtClean="0"/>
              <a:pPr eaLnBrk="1" hangingPunct="1"/>
              <a:t>33</a:t>
            </a:fld>
            <a:endParaRPr lang="en-CA"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Not everyone will agree on the change. Keep in mind that these types of feelings are normal as people generally do not enjoy change and are sometimes made nervous by it. You will likely encounter pushback and resistance by a number of team members. Provide facts and data to show why the change is happening and reassure them the need and benefits of the change. These types of individuals are best suited to be educated about the change with information.</a:t>
            </a:r>
          </a:p>
          <a:p>
            <a:r>
              <a:rPr lang="en-US" dirty="0" smtClean="0"/>
              <a:t>If you are encountering an extreme case of pushback, provide them with some choices that still fall within the spectrum of the intended change. They should then feel more involved in the process and it will help alleviate the negative mindset they may be experiencing.</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4B2EE-EC06-427C-AE76-50B13AF4A4B4}" type="slidenum">
              <a:rPr lang="en-CA" smtClean="0"/>
              <a:pPr eaLnBrk="1" hangingPunct="1"/>
              <a:t>34</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vitally important to make sure that all stakeholders and employees are on board with a change.</a:t>
            </a:r>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43</a:t>
            </a:fld>
            <a:endParaRPr lang="en-CA" dirty="0"/>
          </a:p>
        </p:txBody>
      </p:sp>
    </p:spTree>
    <p:extLst>
      <p:ext uri="{BB962C8B-B14F-4D97-AF65-F5344CB8AC3E}">
        <p14:creationId xmlns:p14="http://schemas.microsoft.com/office/powerpoint/2010/main" val="3183264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order to continue increasing awareness and to build desire to support the upcoming change; the change management team must reach out to the organization at large. The force field analysis, developed by German social psychologist Kurt Lewin helps a change management team to:</a:t>
            </a:r>
          </a:p>
          <a:p>
            <a:r>
              <a:rPr lang="en-US" dirty="0" smtClean="0"/>
              <a:t>Identify pros and cons of an option prior to making a decision</a:t>
            </a:r>
          </a:p>
          <a:p>
            <a:r>
              <a:rPr lang="en-US" dirty="0" smtClean="0"/>
              <a:t>Explore what is going right -- and what is going wrong</a:t>
            </a:r>
          </a:p>
          <a:p>
            <a:r>
              <a:rPr lang="en-US" dirty="0" smtClean="0"/>
              <a:t>Analyze any two opposing positions.</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1F75BA-F622-4A6A-80EA-1DB644ADFD56}" type="slidenum">
              <a:rPr lang="en-CA" smtClean="0"/>
              <a:pPr eaLnBrk="1" hangingPunct="1"/>
              <a:t>44</a:t>
            </a:fld>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List the steps necessary for preparing a change strategy and building support for the change</a:t>
            </a:r>
          </a:p>
          <a:p>
            <a:r>
              <a:rPr lang="en-US" dirty="0" smtClean="0"/>
              <a:t>•	Describe the WIFM – the individual motivators for change</a:t>
            </a:r>
          </a:p>
          <a:p>
            <a:r>
              <a:rPr lang="en-US" dirty="0" smtClean="0"/>
              <a:t>•	Use needed components to develop a change management  and communications plans, and to list implementation strategies</a:t>
            </a:r>
          </a:p>
          <a:p>
            <a:r>
              <a:rPr lang="en-US" dirty="0" smtClean="0"/>
              <a:t>•	Employ strategies for gathering data, addressing concerns and issues, evaluating options and adapting a change direction</a:t>
            </a:r>
          </a:p>
          <a:p>
            <a:r>
              <a:rPr lang="en-US" dirty="0" smtClean="0"/>
              <a:t>•	Utilize methods for leading change project status meetings, celebrating a successful change implementation, and sharing the results and benefits</a:t>
            </a:r>
          </a:p>
          <a:p>
            <a:r>
              <a:rPr lang="en-US" dirty="0" smtClean="0"/>
              <a:t>•	Describe the four states of Appreciative Inquiry, its purposes, and sample uses in case studies</a:t>
            </a:r>
          </a:p>
          <a:p>
            <a:r>
              <a:rPr lang="en-US" dirty="0" smtClean="0"/>
              <a:t>•	Use strategies for aligning people with a change, appealing to emotions and facts</a:t>
            </a:r>
          </a:p>
          <a:p>
            <a:r>
              <a:rPr lang="en-US" dirty="0" smtClean="0"/>
              <a:t>•	Describe the importance of resiliency in the context of change, and employ strategies the change leader and individual change participant can use to foster resiliency</a:t>
            </a:r>
          </a:p>
          <a:p>
            <a:r>
              <a:rPr lang="en-US" dirty="0" smtClean="0"/>
              <a:t>•	Explain the importance of flexibility in the context of change, and demonstrate methods the change leader and individual change participant can use to promote flexibility</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3</a:t>
            </a:fld>
            <a:endParaRPr lang="en-CA" dirty="0"/>
          </a:p>
        </p:txBody>
      </p:sp>
    </p:spTree>
    <p:extLst>
      <p:ext uri="{BB962C8B-B14F-4D97-AF65-F5344CB8AC3E}">
        <p14:creationId xmlns:p14="http://schemas.microsoft.com/office/powerpoint/2010/main" val="838455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If concerns or issues arise, then steps must be taken to ensure awareness is continually raised and that desire to support the change is increased. Strategies that can help the change management team responsively address employees’ concerns include: </a:t>
            </a:r>
          </a:p>
          <a:p>
            <a:r>
              <a:rPr lang="en-US" dirty="0" smtClean="0"/>
              <a:t>•	Engaging employees, providing forums for people to express their questions and concerns</a:t>
            </a:r>
          </a:p>
          <a:p>
            <a:r>
              <a:rPr lang="en-US" dirty="0" smtClean="0"/>
              <a:t>•	Equipping managers &amp; supervisors to be effective change leaders and managers of resistance</a:t>
            </a:r>
          </a:p>
          <a:p>
            <a:r>
              <a:rPr lang="en-US" dirty="0" smtClean="0"/>
              <a:t>•	Orchestrating opportunities for advocates of the change to contact those not yet on board</a:t>
            </a:r>
          </a:p>
          <a:p>
            <a:r>
              <a:rPr lang="en-US" dirty="0" smtClean="0"/>
              <a:t>•	Aligning incentive and performance management systems to support the change.</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B96AB4-B44E-42B3-9C35-B56113F86C18}" type="slidenum">
              <a:rPr lang="en-CA" smtClean="0"/>
              <a:pPr eaLnBrk="1" hangingPunct="1"/>
              <a:t>45</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dirty="0" smtClean="0"/>
              <a:t>Change is not exempt from Murphy’s Law. And even if something isn’t going wrong, change management team members must constantly be observing, listening, and evaluating the progress and process during a change. Below are several tools to help the team accomplish this.</a:t>
            </a:r>
          </a:p>
          <a:p>
            <a:pPr>
              <a:defRPr/>
            </a:pPr>
            <a:r>
              <a:rPr lang="en-US" dirty="0" smtClean="0"/>
              <a:t>A feedback form is used to gather information from those involved in a change to help shape the remaining course of the change project. Instead of a paper form, feedback can be obtained through online surveys (Zoomerang.com or Survey Monkey.com), an in-house questionnaire on the intranet, a few questions sent by email, or a focus group. The questions will vary depending upon the subject being queried. </a:t>
            </a:r>
          </a:p>
          <a:p>
            <a:pPr>
              <a:defRPr/>
            </a:pPr>
            <a:r>
              <a:rPr lang="en-US" dirty="0" smtClean="0"/>
              <a:t>Open Feedback:</a:t>
            </a:r>
          </a:p>
          <a:p>
            <a:pPr>
              <a:defRPr/>
            </a:pPr>
            <a:r>
              <a:rPr lang="en-US" dirty="0" smtClean="0"/>
              <a:t>1.	Please feel free to share your suggestions and comments</a:t>
            </a:r>
          </a:p>
          <a:p>
            <a:pPr>
              <a:defRPr/>
            </a:pPr>
            <a:r>
              <a:rPr lang="en-US" dirty="0" smtClean="0"/>
              <a:t>The compiled results of the feedback forms can be used by the change management team members to modify the project plan and/or the communication plan or to work with specific individuals or groups that may be providing roadblocks to success.</a:t>
            </a: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E65C2B-D478-4051-A814-58A5EDD7A937}" type="slidenum">
              <a:rPr lang="en-CA" smtClean="0"/>
              <a:pPr eaLnBrk="1" hangingPunct="1"/>
              <a:t>46</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leader must make sure that the project and communication plan remain on track. They need to identify, and explore any issues from employees or stakeholders that have emerged, and review and consider any feedback gathered to date.</a:t>
            </a:r>
          </a:p>
          <a:p>
            <a:r>
              <a:rPr lang="en-US" dirty="0" smtClean="0"/>
              <a:t>Acting as a facilitator, the leader helps to bring about learning and productivity. Communication will be a byproduct of this by providing indirect or unobtrusive assistance, guidance, and supervision.</a:t>
            </a:r>
          </a:p>
          <a:p>
            <a:r>
              <a:rPr lang="en-US" dirty="0" smtClean="0"/>
              <a:t>He or she listens actively, asks questions, encourages diverse viewpoints, organizes information, helps the group reach consensus, and understands that the individual needs of team members will affect teamwork.</a:t>
            </a:r>
          </a:p>
          <a:p>
            <a:r>
              <a:rPr lang="en-US" dirty="0" smtClean="0"/>
              <a:t>The LEAD model provides a simple methodology for facilitating a participative meeting:</a:t>
            </a:r>
          </a:p>
          <a:p>
            <a:r>
              <a:rPr lang="en-US" dirty="0" smtClean="0"/>
              <a:t>•	Lead with objectives:  When clear objectives are stated up front, group energy is channeled toward achieving an outcome. The objectives shape the content of the meeting.</a:t>
            </a:r>
          </a:p>
          <a:p>
            <a:r>
              <a:rPr lang="en-US" dirty="0" smtClean="0"/>
              <a:t>•	Empower to participate: In the Lead model, the facilitator is empowered to encourage active participation.</a:t>
            </a:r>
          </a:p>
          <a:p>
            <a:r>
              <a:rPr lang="en-US" dirty="0" smtClean="0"/>
              <a:t>•	Aim for consensus: Getting the team to consensus will have members more likely to support and carry out the decisions of the team.</a:t>
            </a:r>
          </a:p>
          <a:p>
            <a:r>
              <a:rPr lang="en-US" dirty="0" smtClean="0"/>
              <a:t>•	Direct the process: How the meeting progresses will influence the quality of the decisions of the team, and influences the commitment of team members.</a:t>
            </a:r>
          </a:p>
          <a:p>
            <a:r>
              <a:rPr lang="en-US" dirty="0" smtClean="0"/>
              <a:t>Leaders must differentiate between process and content. Content includes the topics, subjects, or issues; process is about how the topics, subjects, or issues are addressed.</a:t>
            </a: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1D4152-C856-468B-A739-D85C3868B0C0}" type="slidenum">
              <a:rPr lang="en-CA" smtClean="0"/>
              <a:pPr eaLnBrk="1" hangingPunct="1"/>
              <a:t>54</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Because communications from managers and supervisors have been shown to have a significant impact on employees during a change initiative, it is appropriate that they be actively involved in celebrating success with employees as a result of positive performance. Celebrations can occur on three levels:</a:t>
            </a:r>
          </a:p>
          <a:p>
            <a:r>
              <a:rPr lang="en-US" b="1" dirty="0" smtClean="0"/>
              <a:t>One on one conversation:</a:t>
            </a:r>
            <a:r>
              <a:rPr lang="en-US" dirty="0" smtClean="0"/>
              <a:t> In a private meeting, a supervisor should attest to the fact that due to the employee’s effort, a change was made, and how it is succeeding. He or she should extend verbal thanks to the employee.</a:t>
            </a:r>
          </a:p>
          <a:p>
            <a:r>
              <a:rPr lang="en-US" b="1" dirty="0" smtClean="0"/>
              <a:t>Public recognition:</a:t>
            </a:r>
            <a:r>
              <a:rPr lang="en-US" dirty="0" smtClean="0"/>
              <a:t> Public recognition officially acknowledges outstanding performance and points out a role model that helped make a successful change happen. Supervisors should carefully consider who receives recognition, and not alienate group members who participated in the change but who many not have distinguished themselves as significantly.</a:t>
            </a:r>
          </a:p>
          <a:p>
            <a:r>
              <a:rPr lang="en-US" b="1" dirty="0" smtClean="0"/>
              <a:t>Group celebrations:</a:t>
            </a:r>
            <a:r>
              <a:rPr lang="en-US" dirty="0" smtClean="0"/>
              <a:t> Fun or engaging activities are used to celebrate key milestones by a group. They include buffet or restaurant lunches, dinner events, or can include group outings to sports, amusement, or cultural events. It is important that these types of celebrations try to include the involvement of the primary change sponsor in some way.</a:t>
            </a:r>
          </a:p>
          <a:p>
            <a:r>
              <a:rPr lang="en-US" dirty="0" smtClean="0"/>
              <a:t>The exercise below that draws upon experiences from the change management class is an example of a group celebration that might precede a lunch, dinner, our outing.</a:t>
            </a:r>
          </a:p>
          <a:p>
            <a:pPr eaLnBrk="1" hangingPunct="1"/>
            <a:endParaRPr lang="en-CA"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6D777D5-4C06-4E37-AEC4-6C05EC065E86}" type="slidenum">
              <a:rPr lang="en-CA" smtClean="0"/>
              <a:pPr eaLnBrk="1" hangingPunct="1"/>
              <a:t>55</a:t>
            </a:fld>
            <a:endParaRPr lang="en-CA"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order to sustain the impact of a change, it is important for everyone who is involved in the process to know what results are occurring. This occurs across a number of dimensions.</a:t>
            </a:r>
          </a:p>
          <a:p>
            <a:r>
              <a:rPr lang="en-US" dirty="0" smtClean="0"/>
              <a:t>Ongoing feedback is needed from employees at all levels.  Feedback tools such as the Feedback at Contemporary Chemical form in the Evaluating and Adapting section of Module 6 remain a good method for gathering ongoing input. Using an electronic delivery method improves throughput.</a:t>
            </a:r>
          </a:p>
          <a:p>
            <a:endParaRPr lang="en-US" dirty="0"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000BB4-9118-4934-8F25-964FC8DB077A}" type="slidenum">
              <a:rPr lang="en-CA" smtClean="0"/>
              <a:pPr eaLnBrk="1" hangingPunct="1"/>
              <a:t>56</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four stages in the Appreciative Inquiry model are known as the 4-D cycle. They are:</a:t>
            </a:r>
          </a:p>
          <a:p>
            <a:r>
              <a:rPr lang="en-US" b="1" dirty="0" smtClean="0"/>
              <a:t>Discovery:</a:t>
            </a:r>
            <a:r>
              <a:rPr lang="en-US" dirty="0" smtClean="0"/>
              <a:t> Mobilizing the whole system by engaging all stakeholders in the articulation of strengths and best practices. Identifying “The best of what has been and what is.”</a:t>
            </a:r>
          </a:p>
          <a:p>
            <a:r>
              <a:rPr lang="en-US" b="1" dirty="0" smtClean="0"/>
              <a:t>Dream:</a:t>
            </a:r>
            <a:r>
              <a:rPr lang="en-US" dirty="0" smtClean="0"/>
              <a:t> Creating a clear results-oriented vision in relation to discovered potential and in relation to questions of higher purpose, such as “What does the world call us to become?”</a:t>
            </a:r>
          </a:p>
          <a:p>
            <a:r>
              <a:rPr lang="en-US" b="1" dirty="0" smtClean="0"/>
              <a:t>Design:</a:t>
            </a:r>
            <a:r>
              <a:rPr lang="en-US" dirty="0" smtClean="0"/>
              <a:t> Creating possibility propositions of the idea organization, articulating an organization design that is capable of drawing upon and magnifying the positive core to realize the newly expressed dream.</a:t>
            </a:r>
          </a:p>
          <a:p>
            <a:r>
              <a:rPr lang="en-US" b="1" dirty="0" smtClean="0"/>
              <a:t>Destiny: </a:t>
            </a:r>
            <a:r>
              <a:rPr lang="en-US" dirty="0" smtClean="0"/>
              <a:t> Strengthening the affirmative capability of the whole system, enabling it to build hope and sustain momentum for ongoing positive change and high performance.</a:t>
            </a:r>
          </a:p>
          <a:p>
            <a:r>
              <a:rPr lang="en-US" dirty="0" smtClean="0"/>
              <a:t>While each AI process is unique in an organization, change efforts typically progress sequentially through the 4-D cycle. Positioned in the center of the diagram below, the organization’s </a:t>
            </a:r>
            <a:r>
              <a:rPr lang="en-US" b="1" dirty="0" smtClean="0"/>
              <a:t>Affirmative Topic Choice </a:t>
            </a:r>
            <a:r>
              <a:rPr lang="en-US" dirty="0" smtClean="0"/>
              <a:t>is entered, surrounded by the four phases. </a:t>
            </a:r>
          </a:p>
          <a:p>
            <a:r>
              <a:rPr lang="en-US" dirty="0" smtClean="0"/>
              <a:t>Various types of questions help elicit feedback and ideas during the process:</a:t>
            </a:r>
          </a:p>
          <a:p>
            <a:r>
              <a:rPr lang="en-US" dirty="0" smtClean="0"/>
              <a:t>What’s the biggest problem here?</a:t>
            </a:r>
          </a:p>
          <a:p>
            <a:r>
              <a:rPr lang="en-US" dirty="0" smtClean="0"/>
              <a:t>Why do we still have those problems?</a:t>
            </a:r>
          </a:p>
          <a:p>
            <a:r>
              <a:rPr lang="en-US" dirty="0" smtClean="0"/>
              <a:t>What possibilities exist that we have not yet considered?</a:t>
            </a:r>
          </a:p>
          <a:p>
            <a:r>
              <a:rPr lang="en-US" dirty="0" smtClean="0"/>
              <a:t>What’s the smallest change that could make the biggest impact?</a:t>
            </a:r>
          </a:p>
          <a:p>
            <a:r>
              <a:rPr lang="en-US" dirty="0" smtClean="0"/>
              <a:t>What solutions would have us both win?</a:t>
            </a:r>
          </a:p>
          <a:p>
            <a:r>
              <a:rPr lang="en-US" dirty="0" smtClean="0"/>
              <a:t>Topics emerge from interviews with people throughout the organization in several ways.</a:t>
            </a:r>
          </a:p>
          <a:p>
            <a:r>
              <a:rPr lang="en-US" dirty="0" smtClean="0"/>
              <a:t>Preliminary interviews are held within the organization at its best levels</a:t>
            </a:r>
          </a:p>
          <a:p>
            <a:r>
              <a:rPr lang="en-US" dirty="0" smtClean="0"/>
              <a:t>A cross-section of people throughout the organization are engaged in inquiry</a:t>
            </a:r>
          </a:p>
          <a:p>
            <a:r>
              <a:rPr lang="en-US" dirty="0" smtClean="0"/>
              <a:t>People are challenged to shift deficit (negative) issues into affirmative (positive) topics for inquiry.</a:t>
            </a:r>
          </a:p>
          <a:p>
            <a:pPr eaLnBrk="1" hangingPunct="1">
              <a:spcBef>
                <a:spcPct val="0"/>
              </a:spcBef>
            </a:pPr>
            <a:endParaRPr lang="en-CA"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CD40BC-7483-43D7-BAE5-6C6582074307}" type="slidenum">
              <a:rPr lang="en-CA" smtClean="0"/>
              <a:pPr eaLnBrk="1" hangingPunct="1"/>
              <a:t>64</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Appreciative inquiry is conducted in organizations for several reasons.</a:t>
            </a:r>
          </a:p>
          <a:p>
            <a:r>
              <a:rPr lang="en-US" dirty="0" smtClean="0"/>
              <a:t>It allows the performance of people from across the whole system to participate in an inquiry; all stakeholders (employees, customers, vendors, and interested community members) are involved in the process.</a:t>
            </a:r>
          </a:p>
          <a:p>
            <a:r>
              <a:rPr lang="en-US" dirty="0" smtClean="0"/>
              <a:t>It leads to the design of appreciative organizations that can support stakeholders fostering a triple bottom line; people, profits, and planet.</a:t>
            </a:r>
          </a:p>
          <a:p>
            <a:r>
              <a:rPr lang="en-US" dirty="0" smtClean="0"/>
              <a:t>It serves as a catalyst for the transformation of an organizational culture.</a:t>
            </a:r>
          </a:p>
          <a:p>
            <a:endParaRPr lang="en-US" dirty="0"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E074819-32C3-4B79-89D5-6BFBC29430B8}" type="slidenum">
              <a:rPr lang="en-CA" smtClean="0"/>
              <a:pPr eaLnBrk="1" hangingPunct="1"/>
              <a:t>65</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US" b="0" dirty="0" smtClean="0"/>
              <a:t>Over the past twenty years, there have been many approaches to appreciative inquiry. Two key methods of the appreciative inquiry used often in organizations are Whole System Inquiry and the AI Summit.</a:t>
            </a:r>
          </a:p>
          <a:p>
            <a:pPr>
              <a:defRPr/>
            </a:pPr>
            <a:r>
              <a:rPr lang="en-US" b="0" dirty="0" smtClean="0"/>
              <a:t>Whole-System Inquiry</a:t>
            </a:r>
          </a:p>
          <a:p>
            <a:pPr>
              <a:defRPr/>
            </a:pPr>
            <a:r>
              <a:rPr lang="en-US" b="0" dirty="0" smtClean="0"/>
              <a:t>Whole-System Inquiry follows the 4-D cycle to involve all stakeholders (employees, customers, vendors, and interested community members) in the appreciative inquiry process.</a:t>
            </a:r>
          </a:p>
          <a:p>
            <a:pPr>
              <a:defRPr/>
            </a:pPr>
            <a:endParaRPr lang="en-US" b="0" dirty="0" smtClean="0"/>
          </a:p>
          <a:p>
            <a:pPr>
              <a:defRPr/>
            </a:pPr>
            <a:r>
              <a:rPr lang="en-US" b="0" dirty="0" smtClean="0"/>
              <a:t>Cycle Phase(s)	Methods</a:t>
            </a:r>
          </a:p>
          <a:p>
            <a:pPr>
              <a:defRPr/>
            </a:pPr>
            <a:r>
              <a:rPr lang="en-US" b="0" dirty="0" smtClean="0"/>
              <a:t>Discovery	Interviews by facilitators</a:t>
            </a:r>
          </a:p>
          <a:p>
            <a:pPr>
              <a:defRPr/>
            </a:pPr>
            <a:r>
              <a:rPr lang="en-US" b="0" dirty="0" smtClean="0"/>
              <a:t>Interviews of each other</a:t>
            </a:r>
          </a:p>
          <a:p>
            <a:pPr>
              <a:defRPr/>
            </a:pPr>
            <a:r>
              <a:rPr lang="en-US" b="0" dirty="0" smtClean="0"/>
              <a:t>Dream, Design, and Destiny	During these three phases, small groups gather to:</a:t>
            </a:r>
          </a:p>
          <a:p>
            <a:pPr>
              <a:defRPr/>
            </a:pPr>
            <a:r>
              <a:rPr lang="en-US" b="0" dirty="0" smtClean="0"/>
              <a:t>•	share stories</a:t>
            </a:r>
          </a:p>
          <a:p>
            <a:pPr>
              <a:defRPr/>
            </a:pPr>
            <a:r>
              <a:rPr lang="en-US" b="0" dirty="0" smtClean="0"/>
              <a:t>•	capture best practices</a:t>
            </a:r>
          </a:p>
          <a:p>
            <a:pPr>
              <a:defRPr/>
            </a:pPr>
            <a:r>
              <a:rPr lang="en-US" b="0" dirty="0" smtClean="0"/>
              <a:t>•	launch teams to address innovation or other issues that have arisen</a:t>
            </a:r>
          </a:p>
          <a:p>
            <a:pPr>
              <a:defRPr/>
            </a:pPr>
            <a:endParaRPr lang="en-US" b="0" dirty="0" smtClean="0"/>
          </a:p>
          <a:p>
            <a:pPr>
              <a:defRPr/>
            </a:pPr>
            <a:r>
              <a:rPr lang="en-US" b="0" dirty="0" smtClean="0"/>
              <a:t>The AI Summit</a:t>
            </a:r>
          </a:p>
          <a:p>
            <a:pPr>
              <a:defRPr/>
            </a:pPr>
            <a:r>
              <a:rPr lang="en-US" b="0" dirty="0" smtClean="0"/>
              <a:t>The AI Summit is a full-scale meeting process that concentrates on the discovery and development of an organization’s positive core. The process participants then use this knowledge to design strategic business processes (marketing, customer service, leadership, human resources development, new products).  Cross sections of diverse stakeholders participate.</a:t>
            </a:r>
          </a:p>
          <a:p>
            <a:pPr>
              <a:defRPr/>
            </a:pPr>
            <a:r>
              <a:rPr lang="en-US" b="0" dirty="0" smtClean="0"/>
              <a:t>Typically a four-day event, each day focuses on one of the cycle phases.</a:t>
            </a:r>
          </a:p>
          <a:p>
            <a:pPr>
              <a:defRPr/>
            </a:pPr>
            <a:endParaRPr lang="en-US" b="0" dirty="0" smtClean="0"/>
          </a:p>
          <a:p>
            <a:pPr>
              <a:defRPr/>
            </a:pPr>
            <a:r>
              <a:rPr lang="en-US" b="0" dirty="0" smtClean="0"/>
              <a:t>Day	Cycle Phase(s)	Focus	Participants</a:t>
            </a:r>
          </a:p>
          <a:p>
            <a:pPr>
              <a:defRPr/>
            </a:pPr>
            <a:r>
              <a:rPr lang="en-US" b="0" dirty="0" smtClean="0"/>
              <a:t>1	Discovery	Perform a system-wide inquiry into the core	•	Hold appreciative interviews</a:t>
            </a:r>
          </a:p>
          <a:p>
            <a:pPr>
              <a:defRPr/>
            </a:pPr>
            <a:r>
              <a:rPr lang="en-US" b="0" dirty="0" smtClean="0"/>
              <a:t>•	Capture, reflect on interview highlights</a:t>
            </a:r>
          </a:p>
          <a:p>
            <a:pPr>
              <a:defRPr/>
            </a:pPr>
            <a:r>
              <a:rPr lang="en-US" b="0" dirty="0" smtClean="0"/>
              <a:t>2	Dream	Imagine the organization’s greatest potential for positive influence and effect in the world	•	Share dreams captured during the interviews</a:t>
            </a:r>
          </a:p>
          <a:p>
            <a:pPr>
              <a:defRPr/>
            </a:pPr>
            <a:r>
              <a:rPr lang="en-US" b="0" dirty="0" smtClean="0"/>
              <a:t>•	Create and present dramatic enactments</a:t>
            </a:r>
          </a:p>
          <a:p>
            <a:pPr>
              <a:defRPr/>
            </a:pPr>
            <a:r>
              <a:rPr lang="en-US" b="0" dirty="0" smtClean="0"/>
              <a:t>3	Design	Create propositions that reflect a boldly alive positive core in all strategies, processes, systems, decisions, and collaborations	•	Create provocative design statements, incorporating the positive core</a:t>
            </a:r>
          </a:p>
          <a:p>
            <a:pPr>
              <a:defRPr/>
            </a:pPr>
            <a:r>
              <a:rPr lang="en-US" b="0" dirty="0" smtClean="0"/>
              <a:t>4	Destiny	Invite action inspired by the discovery, dream and design days	•	Declare intended actions publicly and ask for support</a:t>
            </a:r>
          </a:p>
          <a:p>
            <a:pPr>
              <a:defRPr/>
            </a:pPr>
            <a:r>
              <a:rPr lang="en-US" b="0" dirty="0" smtClean="0"/>
              <a:t>•	Use self-organized groups to plan next steps</a:t>
            </a:r>
          </a:p>
          <a:p>
            <a:pPr>
              <a:defRPr/>
            </a:pPr>
            <a:endParaRPr lang="en-US" b="0" dirty="0" smtClean="0"/>
          </a:p>
          <a:p>
            <a:pPr>
              <a:defRPr/>
            </a:pPr>
            <a:r>
              <a:rPr lang="en-US" b="0" dirty="0" smtClean="0"/>
              <a:t> </a:t>
            </a:r>
          </a:p>
          <a:p>
            <a:pPr>
              <a:defRPr/>
            </a:pPr>
            <a:r>
              <a:rPr lang="en-US" b="0" dirty="0" smtClean="0"/>
              <a:t>Roadway Express</a:t>
            </a:r>
          </a:p>
          <a:p>
            <a:pPr>
              <a:defRPr/>
            </a:pPr>
            <a:r>
              <a:rPr lang="en-US" b="0" dirty="0" smtClean="0"/>
              <a:t>In 2000, Roadway Express, a leading transporter of industrial, commercial, and retail goods decided to drive down costs and increase business by creating an organization that expressed leadership at every level. At facilities around their network, drivers, dock workers, and office workers and professionals at all levels would join senior management at annual strategic planning sessions, learn the business, and create new levels of partnership between the unions and the company. Appreciative inquiry was chosen as the change methodology.</a:t>
            </a:r>
          </a:p>
          <a:p>
            <a:pPr>
              <a:defRPr/>
            </a:pPr>
            <a:r>
              <a:rPr lang="en-US" b="0" dirty="0" smtClean="0"/>
              <a:t>At many AI Summits, Roadway looked to increase employee leadership empowerment to increase net profit margins of 5%. At a Summit held at a Winston-Salem, NC terminal, a team of short-haul drivers generated twelve cost-cutting measures. For example, if each of 32 drivers made only one extra delivery per hour, that would result in 288 additional daily shipments.</a:t>
            </a:r>
          </a:p>
          <a:p>
            <a:pPr>
              <a:defRPr/>
            </a:pPr>
            <a:r>
              <a:rPr lang="en-US" b="0" dirty="0" smtClean="0"/>
              <a:t>In first quarter 2003, Roadway reported that their fourth quarter revenues were up 25.7 percent versus the same quarter one year earlier. During the AI Summit process, Roadway stock increased from $14 per share to $40 per share.</a:t>
            </a:r>
          </a:p>
          <a:p>
            <a:pPr>
              <a:defRPr/>
            </a:pPr>
            <a:r>
              <a:rPr lang="en-US" b="0" dirty="0" smtClean="0"/>
              <a:t>When Roadway merged with Yellow to form the new YRC Company, the AI Summit was selected as the vehicle to propel the merger integration to a higher level.  As of 2005, more than ten thousand people at YRC had participated in at least one AI Summit. A new electronic and virtual architecture called the Core Strength Network has allowed employees to spread innovation and best practices throughout the organization. Now using virtual meetings with the Network, the company has redesigned the dock in Akron, allowed drivers the opportunity to become successful salespersons, and encouraged one terminal to become the highest margin facility in the company. New software called OvationNet is now taking the online knowledge sharing and collaboration to the next level.</a:t>
            </a:r>
          </a:p>
          <a:p>
            <a:pPr>
              <a:defRPr/>
            </a:pPr>
            <a:endParaRPr lang="en-US" b="0" dirty="0" smtClean="0"/>
          </a:p>
          <a:p>
            <a:pPr>
              <a:defRPr/>
            </a:pPr>
            <a:r>
              <a:rPr lang="en-US" b="0" dirty="0" smtClean="0"/>
              <a:t>British Airways</a:t>
            </a:r>
          </a:p>
          <a:p>
            <a:pPr>
              <a:defRPr/>
            </a:pPr>
            <a:r>
              <a:rPr lang="en-US" b="0" dirty="0" smtClean="0"/>
              <a:t>In 1999, David Erich, V.P. of Customer Service for British Airways North America wanted to engage employees to make changes to increase work satisfaction and to provide the level of customer service for which the airline is known worldwide. In North America, it was found that best practices were not being identified, shared, or replicated across the 22 stations. Mr. Erich undertook a whole-system appreciative inquiry process to transform the organizational culture.</a:t>
            </a:r>
          </a:p>
          <a:p>
            <a:pPr>
              <a:defRPr/>
            </a:pPr>
            <a:r>
              <a:rPr lang="en-US" b="0" dirty="0" smtClean="0"/>
              <a:t>After several preliminary briefings and meetings where more than fifty line managers and organizational development professionals learned about appreciative inquiry and checked with colleagues in two other companies, a full-scale appreciative inquiry initiative was launched.</a:t>
            </a:r>
          </a:p>
          <a:p>
            <a:pPr>
              <a:defRPr/>
            </a:pPr>
            <a:r>
              <a:rPr lang="en-US" b="0" dirty="0" smtClean="0"/>
              <a:t>During a pivotal core team meeting where affirmative inquiry topics were being selected, the issue of the cost and frustrations of delayed and lost baggage emerged. However upon further exploration by the facilitators, it was determined that the ability of customer service agents to provide an exceptional arrival experience would be a more positive focus. Three other topics agreed to were happiness at work, continuous people development, and harmony among work groups.</a:t>
            </a:r>
          </a:p>
          <a:p>
            <a:pPr>
              <a:defRPr/>
            </a:pPr>
            <a:r>
              <a:rPr lang="en-US" b="0" dirty="0" smtClean="0"/>
              <a:t>Two initiatives would be required in order to effect positive change with the four topics: management commitment and the involvement of the entire workforce. This meant that a whole-system involvement would be needed to achieve the goals.</a:t>
            </a:r>
          </a:p>
          <a:p>
            <a:pPr>
              <a:defRPr/>
            </a:pPr>
            <a:r>
              <a:rPr lang="en-US" b="0" dirty="0" smtClean="0"/>
              <a:t>With the agreement of the core team to steward the process, volunteers signed up for roles including:</a:t>
            </a:r>
          </a:p>
          <a:p>
            <a:pPr>
              <a:defRPr/>
            </a:pPr>
            <a:r>
              <a:rPr lang="en-US" b="0" dirty="0" smtClean="0"/>
              <a:t>•	Conducting interviews</a:t>
            </a:r>
          </a:p>
          <a:p>
            <a:pPr>
              <a:defRPr/>
            </a:pPr>
            <a:r>
              <a:rPr lang="en-US" b="0" dirty="0" smtClean="0"/>
              <a:t>•	Naming and branding the initiative</a:t>
            </a:r>
          </a:p>
          <a:p>
            <a:pPr>
              <a:defRPr/>
            </a:pPr>
            <a:r>
              <a:rPr lang="en-US" b="0" dirty="0" smtClean="0"/>
              <a:t>•	Speaking about AI to groups</a:t>
            </a:r>
          </a:p>
          <a:p>
            <a:pPr>
              <a:defRPr/>
            </a:pPr>
            <a:r>
              <a:rPr lang="en-US" b="0" dirty="0" smtClean="0"/>
              <a:t>•	Writing articles or being interviewed for in-house communications</a:t>
            </a:r>
          </a:p>
          <a:p>
            <a:pPr>
              <a:defRPr/>
            </a:pPr>
            <a:r>
              <a:rPr lang="en-US" b="0" dirty="0" smtClean="0"/>
              <a:t>•	Serving as the AI coordinator at the station.</a:t>
            </a:r>
          </a:p>
          <a:p>
            <a:pPr>
              <a:defRPr/>
            </a:pPr>
            <a:r>
              <a:rPr lang="en-US" b="0" dirty="0" smtClean="0"/>
              <a:t>A cross-level, cross-functional steering team that included an AI consultant was formed to oversee the issues and team progress.  The process was given a name, “The Power of Two”, and the AI initiative took off at British Airways.</a:t>
            </a:r>
          </a:p>
          <a:p>
            <a:pPr>
              <a:defRPr/>
            </a:pPr>
            <a:r>
              <a:rPr lang="en-US" b="0" dirty="0" smtClean="0"/>
              <a:t>Typical of the questions that were asked were:</a:t>
            </a:r>
          </a:p>
          <a:p>
            <a:pPr>
              <a:defRPr/>
            </a:pPr>
            <a:r>
              <a:rPr lang="en-US" b="0" dirty="0" smtClean="0"/>
              <a:t>•	Describe your most memorable arrival experience, as a customer or, as airline personnel. What made it memorable for you? How did you feel?</a:t>
            </a:r>
          </a:p>
          <a:p>
            <a:pPr>
              <a:defRPr/>
            </a:pPr>
            <a:r>
              <a:rPr lang="en-US" b="0" dirty="0" smtClean="0"/>
              <a:t>•	Tell me a story about your most powerful service recovery. Describe the situation.  What was it about you that made it happen?</a:t>
            </a:r>
          </a:p>
          <a:p>
            <a:pPr>
              <a:defRPr/>
            </a:pPr>
            <a:r>
              <a:rPr lang="en-US" b="0" dirty="0" smtClean="0"/>
              <a:t>•	Who else was involved and why was he or she significant?</a:t>
            </a:r>
          </a:p>
          <a:p>
            <a:pPr>
              <a:defRPr/>
            </a:pPr>
            <a:r>
              <a:rPr lang="en-US" b="0" dirty="0" smtClean="0"/>
              <a:t>•	What tools did you use or what did you do that others might be able to do when in a similar situation?</a:t>
            </a:r>
          </a:p>
          <a:p>
            <a:pPr>
              <a:defRPr/>
            </a:pPr>
            <a:r>
              <a:rPr lang="en-US" b="0" dirty="0" smtClean="0"/>
              <a:t> </a:t>
            </a:r>
          </a:p>
          <a:p>
            <a:pPr>
              <a:defRPr/>
            </a:pPr>
            <a:r>
              <a:rPr lang="en-US" b="0" dirty="0" smtClean="0"/>
              <a:t>The Imagine Chicago project</a:t>
            </a:r>
          </a:p>
          <a:p>
            <a:pPr>
              <a:defRPr/>
            </a:pPr>
            <a:r>
              <a:rPr lang="en-US" b="0" dirty="0" smtClean="0"/>
              <a:t>A third case involves a non-profit community organization in Chicago. Imagine Chicago was founded by Bliss Browne in 1992 to help people imagine and create a positive future for Chicago and its children. Its first project was a city-wide appreciative inquiry process in which 50 at risk youths interviewed more than 150 adult community builders in Chicago to learn about the highlights of their lives as citizens -- and their hopes and plans for the city’s future.</a:t>
            </a:r>
          </a:p>
          <a:p>
            <a:pPr>
              <a:defRPr/>
            </a:pPr>
            <a:r>
              <a:rPr lang="en-US" b="0" dirty="0" smtClean="0"/>
              <a:t>During a five-month period, several different strategies were used:</a:t>
            </a:r>
          </a:p>
          <a:p>
            <a:pPr>
              <a:defRPr/>
            </a:pPr>
            <a:r>
              <a:rPr lang="en-US" b="0" dirty="0" smtClean="0"/>
              <a:t>•	Provide training to citizen leaders about the appreciative inquiry process</a:t>
            </a:r>
          </a:p>
          <a:p>
            <a:pPr>
              <a:defRPr/>
            </a:pPr>
            <a:r>
              <a:rPr lang="en-US" b="0" dirty="0" smtClean="0"/>
              <a:t>•	Learning to ask positive questions</a:t>
            </a:r>
          </a:p>
          <a:p>
            <a:pPr>
              <a:defRPr/>
            </a:pPr>
            <a:r>
              <a:rPr lang="en-US" b="0" dirty="0" smtClean="0"/>
              <a:t>•	Team formation and organization strategies</a:t>
            </a:r>
          </a:p>
          <a:p>
            <a:pPr>
              <a:defRPr/>
            </a:pPr>
            <a:r>
              <a:rPr lang="en-US" b="0" dirty="0" smtClean="0"/>
              <a:t>•	Brainstorming strategies to determine project focuses</a:t>
            </a:r>
          </a:p>
          <a:p>
            <a:pPr>
              <a:defRPr/>
            </a:pPr>
            <a:r>
              <a:rPr lang="en-US" b="0" dirty="0" smtClean="0"/>
              <a:t>•	Action planning</a:t>
            </a:r>
          </a:p>
          <a:p>
            <a:pPr>
              <a:defRPr/>
            </a:pPr>
            <a:r>
              <a:rPr lang="en-US" b="0" dirty="0" smtClean="0"/>
              <a:t>•	Implementation and sustaining strategies.</a:t>
            </a:r>
          </a:p>
          <a:p>
            <a:pPr>
              <a:defRPr/>
            </a:pPr>
            <a:r>
              <a:rPr lang="en-US" b="0" dirty="0" smtClean="0"/>
              <a:t>IMAGINE Chicago’s AI work involved three core processes:</a:t>
            </a:r>
          </a:p>
          <a:p>
            <a:pPr>
              <a:defRPr/>
            </a:pPr>
            <a:r>
              <a:rPr lang="en-US" b="0" dirty="0" smtClean="0"/>
              <a:t>1.	Dialogue -- across cultural, racial, and generational boundaries</a:t>
            </a:r>
          </a:p>
          <a:p>
            <a:pPr>
              <a:defRPr/>
            </a:pPr>
            <a:r>
              <a:rPr lang="en-US" b="0" dirty="0" smtClean="0"/>
              <a:t>2.	Curriculum development -- frameworks and organizers to understand, imagine and create projects that build community</a:t>
            </a:r>
          </a:p>
          <a:p>
            <a:pPr>
              <a:defRPr/>
            </a:pPr>
            <a:r>
              <a:rPr lang="en-US" b="0" dirty="0" smtClean="0"/>
              <a:t>3.	Network formation -- to link individuals and organizations committed to developing a positive future for Chicago and its children.</a:t>
            </a:r>
          </a:p>
          <a:p>
            <a:pPr>
              <a:defRPr/>
            </a:pPr>
            <a:r>
              <a:rPr lang="en-US" b="0" dirty="0" smtClean="0"/>
              <a:t>As a result of the AI project consisting mainly of intergenerational interviews, Imagine Chicago leaders discovered that commitments of the adult community citizens were rejuvenated, a new sense of shared civic identify was cultivated, and young people felt a greater commitment toward making a difference.</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846973-7D02-44C0-AF73-BA8FD171E7C4}" type="slidenum">
              <a:rPr lang="en-CA" smtClean="0"/>
              <a:pPr eaLnBrk="1" hangingPunct="1"/>
              <a:t>66</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Leadership in change management involves aligning people with an organization’s issue or need, allowing them to see that they are working together toward an important cause.</a:t>
            </a:r>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73</a:t>
            </a:fld>
            <a:endParaRPr lang="en-CA" dirty="0"/>
          </a:p>
        </p:txBody>
      </p:sp>
    </p:spTree>
    <p:extLst>
      <p:ext uri="{BB962C8B-B14F-4D97-AF65-F5344CB8AC3E}">
        <p14:creationId xmlns:p14="http://schemas.microsoft.com/office/powerpoint/2010/main" val="1849506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Emotion is defined as a state of feeling. Because change in organizations doesn’t happen without people, human elements and emotion cannot be downplayed. </a:t>
            </a:r>
          </a:p>
          <a:p>
            <a:pPr eaLnBrk="1" hangingPunct="1">
              <a:defRPr/>
            </a:pPr>
            <a:r>
              <a:rPr lang="en-US" b="1" cap="small" dirty="0" smtClean="0"/>
              <a:t>Freedom to Be known in Relationship. </a:t>
            </a:r>
            <a:r>
              <a:rPr lang="en-US" dirty="0" smtClean="0"/>
              <a:t>The nature of the appreciative inquiry process leads people to feel encouraged to shine as individuals, not just as someone performing a role.</a:t>
            </a:r>
            <a:endParaRPr lang="en-CA" dirty="0" smtClean="0"/>
          </a:p>
          <a:p>
            <a:pPr eaLnBrk="1" hangingPunct="1">
              <a:defRPr/>
            </a:pPr>
            <a:r>
              <a:rPr lang="en-US" b="1" cap="small" dirty="0" smtClean="0"/>
              <a:t>Freedom to Be Heard.</a:t>
            </a:r>
            <a:r>
              <a:rPr lang="en-US" dirty="0" smtClean="0"/>
              <a:t> Through the interview process, individuals gain the freedom to be heard.</a:t>
            </a:r>
            <a:endParaRPr lang="en-CA" dirty="0" smtClean="0"/>
          </a:p>
          <a:p>
            <a:pPr eaLnBrk="1" hangingPunct="1">
              <a:defRPr/>
            </a:pPr>
            <a:r>
              <a:rPr lang="en-US" b="1" cap="small" dirty="0" smtClean="0"/>
              <a:t>Freedom to Dream in Community.</a:t>
            </a:r>
            <a:r>
              <a:rPr lang="en-US" dirty="0" smtClean="0"/>
              <a:t> People feel more free and in a safe place to share dreams as they dialogue together.</a:t>
            </a:r>
            <a:endParaRPr lang="en-CA" dirty="0" smtClean="0"/>
          </a:p>
          <a:p>
            <a:pPr eaLnBrk="1" hangingPunct="1">
              <a:defRPr/>
            </a:pPr>
            <a:r>
              <a:rPr lang="en-US" b="1" cap="small" dirty="0" smtClean="0"/>
              <a:t>Freedom to Choose to Contribute.</a:t>
            </a:r>
            <a:r>
              <a:rPr lang="en-US" dirty="0" smtClean="0"/>
              <a:t> People feel empowered in an appreciative inquiry environment, and assume commitments they might not otherwise undertake.</a:t>
            </a:r>
            <a:endParaRPr lang="en-CA" dirty="0" smtClean="0"/>
          </a:p>
          <a:p>
            <a:pPr eaLnBrk="1" hangingPunct="1">
              <a:defRPr/>
            </a:pPr>
            <a:r>
              <a:rPr lang="en-US" b="1" cap="small" dirty="0" smtClean="0"/>
              <a:t>Freedom to Act with Support. </a:t>
            </a:r>
            <a:r>
              <a:rPr lang="en-US" dirty="0" smtClean="0"/>
              <a:t>The awareness that others care about their work makes individuals comfortable experimenting with new ideas.</a:t>
            </a:r>
            <a:endParaRPr lang="en-CA" dirty="0" smtClean="0"/>
          </a:p>
          <a:p>
            <a:pPr eaLnBrk="1" hangingPunct="1">
              <a:defRPr/>
            </a:pPr>
            <a:r>
              <a:rPr lang="en-US" b="1" cap="small" dirty="0" smtClean="0"/>
              <a:t>Freedom to Be Positive.</a:t>
            </a:r>
            <a:r>
              <a:rPr lang="en-US" dirty="0" smtClean="0"/>
              <a:t> Suddenly, the environment validates the fact that it is acceptable to have fun. People feel positive and proud of their work experiences.</a:t>
            </a:r>
            <a:endParaRPr lang="en-CA" dirty="0" smtClean="0"/>
          </a:p>
          <a:p>
            <a:pPr eaLnBrk="1" hangingPunct="1">
              <a:defRPr/>
            </a:pPr>
            <a:endParaRPr lang="en-CA"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91742-141A-4BBB-BFEA-C0FC54FB9178}" type="slidenum">
              <a:rPr lang="en-CA" smtClean="0"/>
              <a:pPr eaLnBrk="1" hangingPunct="1"/>
              <a:t>74</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simple definition of change is “to cause to be different”.  The idea of change management on a personal level has been studied for more than one hundred years. But it is only since the mid- 1980’s that change management has been explored within the context of business applications.</a:t>
            </a:r>
          </a:p>
          <a:p>
            <a:r>
              <a:rPr lang="en-US" dirty="0" smtClean="0"/>
              <a:t>Today’s change management initiatives have become a business discipline, driving bottom-line results through changes in systems and behaviors. Managing change has therefore become a critical skill, both for leadership -- and for workers in an organization.</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4</a:t>
            </a:fld>
            <a:endParaRPr lang="en-CA" dirty="0"/>
          </a:p>
        </p:txBody>
      </p:sp>
    </p:spTree>
    <p:extLst>
      <p:ext uri="{BB962C8B-B14F-4D97-AF65-F5344CB8AC3E}">
        <p14:creationId xmlns:p14="http://schemas.microsoft.com/office/powerpoint/2010/main" val="38905137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fact is something that is demonstrated to exist, or known to have existed. As opposed to the “people” component, emotion, facts are straightforward, and necessary to measure progress. As a change management project shifts into the launch or in-process stage, the change management team must make sure that measurement is ongoing. Two types of measurements are described below.</a:t>
            </a:r>
          </a:p>
          <a:p>
            <a:r>
              <a:rPr lang="en-US" b="1" dirty="0" smtClean="0"/>
              <a:t>Audits and performance measurement systems:</a:t>
            </a:r>
            <a:r>
              <a:rPr lang="en-US" dirty="0" smtClean="0"/>
              <a:t> Audits and measurement systems provide data to determine the adoption rate of change. They help to determine:</a:t>
            </a:r>
          </a:p>
          <a:p>
            <a:r>
              <a:rPr lang="en-US" dirty="0" smtClean="0"/>
              <a:t>How many employees are using the new processes or systems?</a:t>
            </a:r>
          </a:p>
          <a:p>
            <a:r>
              <a:rPr lang="en-US" dirty="0" smtClean="0"/>
              <a:t>Individual or group proficiency levels</a:t>
            </a:r>
          </a:p>
          <a:p>
            <a:r>
              <a:rPr lang="en-US" dirty="0" smtClean="0"/>
              <a:t>Who is not engaged with the process, or is struggling, and why?</a:t>
            </a:r>
          </a:p>
          <a:p>
            <a:r>
              <a:rPr lang="en-US" dirty="0" smtClean="0"/>
              <a:t>Formal, quantitative assessment instruments and a review of performance data provide this information. The results allow the change management and/or project teams to develop and implement corrective actions, make modifications to the program, or use positive results to propel to the project forward.</a:t>
            </a:r>
          </a:p>
          <a:p>
            <a:r>
              <a:rPr lang="en-US" b="1" dirty="0" smtClean="0"/>
              <a:t>Accountability Systems:</a:t>
            </a:r>
            <a:r>
              <a:rPr lang="en-US" dirty="0" smtClean="0"/>
              <a:t> Enhancements should be made to performance evaluation and compensation systems in order to maintain the accountability and credibility of the change. This is important in order to maintain ongoing reinforcement of the changed systems or processes.</a:t>
            </a:r>
          </a:p>
          <a:p>
            <a:pPr eaLnBrk="1" hangingPunct="1"/>
            <a:r>
              <a:rPr lang="en-US" dirty="0" smtClean="0"/>
              <a:t>.</a:t>
            </a:r>
            <a:endParaRPr lang="en-CA"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A5BF54-7C3F-420F-B4AB-BA6B3C742B4A}" type="slidenum">
              <a:rPr lang="en-CA" smtClean="0"/>
              <a:pPr eaLnBrk="1" hangingPunct="1"/>
              <a:t>75</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Resiliency is the capacity to absorb high levels of change while maintaining a level of performance and displaying minimal dysfunctional behavior. </a:t>
            </a:r>
          </a:p>
          <a:p>
            <a:pPr eaLnBrk="1" hangingPunct="1"/>
            <a:r>
              <a:rPr lang="en-US" dirty="0" smtClean="0"/>
              <a:t>People who are resilient do two things to reduce their susceptibility to dysfunctional behavior during change:  They increase their capacity to absorb shock, and they reduce the amount of effort necessary to successfully implement any one change.</a:t>
            </a:r>
          </a:p>
          <a:p>
            <a:pPr eaLnBrk="1" hangingPunct="1"/>
            <a:endParaRPr lang="en-CA" dirty="0"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263CF7-41C4-49EF-A12D-7A5C5C734041}" type="slidenum">
              <a:rPr lang="en-CA" smtClean="0"/>
              <a:pPr eaLnBrk="1" hangingPunct="1"/>
              <a:t>80</a:t>
            </a:fld>
            <a:endParaRPr lang="en-CA"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Resilience isn’t an absolute characteristic; rather it is a combination of traits of varying degrees in people.  Resilient people, whom psychologist Daryl Conner terms O-Type, perceive more opportunity than non-resilient people do. They approach life as meaningful, and as a guiding beacon through the challenges of change. Their optimistic view lets them see each new day as providing a new set of opportunities and choices; they view disruption as a necessary part of adjusting to the challenges of change. </a:t>
            </a:r>
          </a:p>
          <a:p>
            <a:r>
              <a:rPr lang="en-US" dirty="0" smtClean="0"/>
              <a:t>In contrast to O-Type individuals, D-Types perceive danger; they are individuals who use defense mechanisms such as denial, distortion, and delusions to deflect change and are reactive. The opposite O-Type individuals are proactive, and understand when to ask for help.</a:t>
            </a:r>
          </a:p>
          <a:p>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937090-AD9B-4DEB-8733-5517A31E16B1}" type="slidenum">
              <a:rPr lang="en-CA" smtClean="0"/>
              <a:pPr eaLnBrk="1" hangingPunct="1"/>
              <a:t>81</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resilient people are confronted with ambiguity, anxiety, and a loss of control that accompanies change, they tend to grow stronger from the experiences, rather than allowing themselves to be depleted. Resilient people are more likely to make a quicker and more effective adaptation to change. They are winners, rather than losers, critically important in organizations. Resilient people are necessary to foster success during a change.</a:t>
            </a:r>
          </a:p>
          <a:p>
            <a:r>
              <a:rPr lang="en-US" dirty="0" smtClean="0"/>
              <a:t>While no person is specifically O-Type or D-Type, people with O-Type characteristics tend to exhibit a high degree of resilience. This allows them to understand that the future contains constantly shifting variables, display willingness to explore paradoxes, and stay the course during periods of significant disruption. </a:t>
            </a:r>
          </a:p>
          <a:p>
            <a:r>
              <a:rPr lang="en-US" dirty="0" smtClean="0"/>
              <a:t>People shift between sides on a resilience continuum, depending upon the characteristics being exhibited, and the change being experienced.</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BD7AC5-E69D-4DE1-965A-7083AA371C3B}" type="slidenum">
              <a:rPr lang="en-CA" smtClean="0"/>
              <a:pPr eaLnBrk="1" hangingPunct="1"/>
              <a:t>82</a:t>
            </a:fld>
            <a:endParaRPr lang="en-CA"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Develop a more Positive world view and self-concept</a:t>
            </a:r>
          </a:p>
          <a:p>
            <a:pPr lvl="1">
              <a:defRPr/>
            </a:pPr>
            <a:r>
              <a:rPr lang="en-US" dirty="0" smtClean="0"/>
              <a:t>Notice what you say to yourself in an unfamiliar situation</a:t>
            </a:r>
          </a:p>
          <a:p>
            <a:pPr lvl="1">
              <a:defRPr/>
            </a:pPr>
            <a:r>
              <a:rPr lang="en-US" dirty="0" smtClean="0"/>
              <a:t>Find specific opportunities during challenges you face</a:t>
            </a:r>
          </a:p>
          <a:p>
            <a:pPr lvl="1">
              <a:defRPr/>
            </a:pPr>
            <a:r>
              <a:rPr lang="en-US" dirty="0" smtClean="0"/>
              <a:t>Practice turning minuses into pluses</a:t>
            </a:r>
          </a:p>
          <a:p>
            <a:pPr lvl="1">
              <a:defRPr/>
            </a:pPr>
            <a:r>
              <a:rPr lang="en-US" dirty="0" smtClean="0"/>
              <a:t>Take a time out during a period of frustration</a:t>
            </a:r>
          </a:p>
          <a:p>
            <a:pPr lvl="1">
              <a:defRPr/>
            </a:pPr>
            <a:r>
              <a:rPr lang="en-US" dirty="0" smtClean="0"/>
              <a:t>Look for a positive person to serve as your coach</a:t>
            </a:r>
          </a:p>
          <a:p>
            <a:pPr>
              <a:defRPr/>
            </a:pPr>
            <a:r>
              <a:rPr lang="en-US" dirty="0" smtClean="0"/>
              <a:t>Maintain a Focused sense of purpose for long-term goals and priorities</a:t>
            </a:r>
          </a:p>
          <a:p>
            <a:pPr>
              <a:defRPr/>
            </a:pPr>
            <a:r>
              <a:rPr lang="en-US" dirty="0" smtClean="0"/>
              <a:t>Explore your value system and identify your personal sense of direction on which you can rely to make choices</a:t>
            </a:r>
          </a:p>
          <a:p>
            <a:pPr>
              <a:defRPr/>
            </a:pPr>
            <a:r>
              <a:rPr lang="en-US" dirty="0" smtClean="0"/>
              <a:t>Set new priorities when faced with the disruption of change</a:t>
            </a:r>
          </a:p>
          <a:p>
            <a:pPr>
              <a:defRPr/>
            </a:pPr>
            <a:r>
              <a:rPr lang="en-US" dirty="0" smtClean="0"/>
              <a:t>Use Flexible thinking to explore multiple approaches for addressing uncertainty.  </a:t>
            </a:r>
          </a:p>
          <a:p>
            <a:pPr>
              <a:defRPr/>
            </a:pPr>
            <a:r>
              <a:rPr lang="en-US" dirty="0" smtClean="0"/>
              <a:t>Switch sides when discussing a topic about which you feel strongly</a:t>
            </a:r>
          </a:p>
          <a:p>
            <a:pPr>
              <a:defRPr/>
            </a:pPr>
            <a:r>
              <a:rPr lang="en-US" dirty="0" smtClean="0"/>
              <a:t>Rather than assuming your first answer is the solution, suspend judgment if you are in the middle of a change</a:t>
            </a:r>
          </a:p>
          <a:p>
            <a:pPr>
              <a:defRPr/>
            </a:pPr>
            <a:r>
              <a:rPr lang="en-US" dirty="0" smtClean="0"/>
              <a:t>List three positives and three negatives about a new idea or concept</a:t>
            </a:r>
          </a:p>
          <a:p>
            <a:pPr>
              <a:defRPr/>
            </a:pPr>
            <a:r>
              <a:rPr lang="en-US" dirty="0" smtClean="0"/>
              <a:t>Be willing to work in an unfamiliar role to learn a different point of view</a:t>
            </a:r>
          </a:p>
          <a:p>
            <a:pPr>
              <a:defRPr/>
            </a:pPr>
            <a:r>
              <a:rPr lang="en-US" dirty="0" smtClean="0"/>
              <a:t>Identify a person who is a strong flexible thinker, and ask for some coaching</a:t>
            </a:r>
          </a:p>
          <a:p>
            <a:pPr>
              <a:defRPr/>
            </a:pPr>
            <a:r>
              <a:rPr lang="en-US" dirty="0" smtClean="0"/>
              <a:t>Use Organized, structured approaches when managing ambiguity</a:t>
            </a:r>
          </a:p>
          <a:p>
            <a:pPr>
              <a:defRPr/>
            </a:pPr>
            <a:r>
              <a:rPr lang="en-US" dirty="0" smtClean="0"/>
              <a:t>Learn to quickly sort information and find patterns in new situations</a:t>
            </a:r>
          </a:p>
          <a:p>
            <a:pPr>
              <a:defRPr/>
            </a:pPr>
            <a:r>
              <a:rPr lang="en-US" dirty="0" smtClean="0"/>
              <a:t>Use a planner or planning software to keep to-do lists, track plans, commitments, and next steps for each change initiative</a:t>
            </a:r>
          </a:p>
          <a:p>
            <a:pPr>
              <a:defRPr/>
            </a:pPr>
            <a:r>
              <a:rPr lang="en-US" dirty="0" smtClean="0"/>
              <a:t>Break down complex or ambiguous situations into manageable chunks</a:t>
            </a:r>
          </a:p>
          <a:p>
            <a:pPr>
              <a:defRPr/>
            </a:pPr>
            <a:r>
              <a:rPr lang="en-US" dirty="0" smtClean="0"/>
              <a:t>Find a coach who has strong organizational skills.</a:t>
            </a:r>
          </a:p>
          <a:p>
            <a:pPr>
              <a:defRPr/>
            </a:pPr>
            <a:r>
              <a:rPr lang="en-US" dirty="0" smtClean="0"/>
              <a:t/>
            </a:r>
            <a:br>
              <a:rPr lang="en-US" dirty="0" smtClean="0"/>
            </a:br>
            <a:r>
              <a:rPr lang="en-US" dirty="0" smtClean="0"/>
              <a:t> </a:t>
            </a:r>
          </a:p>
          <a:p>
            <a:pPr>
              <a:defRPr/>
            </a:pPr>
            <a:r>
              <a:rPr lang="en-US" dirty="0" smtClean="0"/>
              <a:t>Experiment proactively with new approaches and solutions</a:t>
            </a:r>
          </a:p>
          <a:p>
            <a:pPr>
              <a:defRPr/>
            </a:pPr>
            <a:r>
              <a:rPr lang="en-US" dirty="0" smtClean="0"/>
              <a:t>Choose a small project and experiment with a new approach</a:t>
            </a:r>
          </a:p>
          <a:p>
            <a:pPr>
              <a:defRPr/>
            </a:pPr>
            <a:r>
              <a:rPr lang="en-US" dirty="0" smtClean="0"/>
              <a:t>For a challenge you face, define the worst-case scenario; list how you would address each risk</a:t>
            </a:r>
          </a:p>
          <a:p>
            <a:pPr>
              <a:defRPr/>
            </a:pPr>
            <a:r>
              <a:rPr lang="en-US" dirty="0" smtClean="0"/>
              <a:t>Find someone you perceive as a successful risk-taker and discuss your objections and concerns about a change</a:t>
            </a:r>
          </a:p>
          <a:p>
            <a:pPr>
              <a:defRPr/>
            </a:pPr>
            <a:r>
              <a:rPr lang="en-US" dirty="0" smtClean="0"/>
              <a:t>Try to view a risk associated with a change you are facing as a “win-win” situation; determine what you can learn by assuming the risk</a:t>
            </a:r>
          </a:p>
          <a:p>
            <a:pPr>
              <a:defRPr/>
            </a:pPr>
            <a:r>
              <a:rPr lang="en-US" dirty="0" smtClean="0"/>
              <a:t>Find a coach who excels at proactive experimentation.</a:t>
            </a:r>
          </a:p>
          <a:p>
            <a:pPr>
              <a:defRPr/>
            </a:pPr>
            <a:r>
              <a:rPr lang="en-US" dirty="0" smtClean="0"/>
              <a:t/>
            </a:r>
            <a:br>
              <a:rPr lang="en-US" dirty="0" smtClean="0"/>
            </a:br>
            <a:r>
              <a:rPr lang="en-US" dirty="0" smtClean="0"/>
              <a:t> </a:t>
            </a: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25B9D8-F500-4100-92EA-E3F2843DC883}" type="slidenum">
              <a:rPr lang="en-CA" smtClean="0"/>
              <a:pPr eaLnBrk="1" hangingPunct="1"/>
              <a:t>83</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Being flexible on personal and social levels is critical for individuals involved in or leading a change to be able to make shifts as necessary during a project.</a:t>
            </a:r>
            <a:endParaRPr lang="en-CA"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3B0B77B-7ED2-4D53-9547-B67F1A44776F}" type="slidenum">
              <a:rPr lang="en-CA" smtClean="0"/>
              <a:pPr eaLnBrk="1" hangingPunct="1"/>
              <a:t>90</a:t>
            </a:fld>
            <a:endParaRPr lang="en-CA"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two dimensions of flexibility; flexible thinking, and social flexibility.</a:t>
            </a:r>
          </a:p>
          <a:p>
            <a:r>
              <a:rPr lang="en-US" b="1" dirty="0" smtClean="0"/>
              <a:t>Flexible Thinking: </a:t>
            </a:r>
            <a:r>
              <a:rPr lang="en-US" dirty="0" smtClean="0"/>
              <a:t>People who think flexibly can generate a broad range of thoughts and possible responses without feeling compelled to decide on one response right away. They have a tolerance for ambiguity plus a high level of creativity. This allows them to tackle a problem from many directions.</a:t>
            </a:r>
          </a:p>
          <a:p>
            <a:r>
              <a:rPr lang="en-US" dirty="0" smtClean="0"/>
              <a:t>Flexible thinkers enjoy new or complex ideas, are open to varying perspectives, and devise creative solutions in order to adapt to change. At a personal level, people who think flexibly supplement their own knowledge with the talents of other people, knowing they themselves cannot have all the answers. They are facile at building networks to freely exchange support and information.</a:t>
            </a:r>
          </a:p>
          <a:p>
            <a:r>
              <a:rPr lang="en-US" b="1" dirty="0" smtClean="0"/>
              <a:t>Social Flexibility: </a:t>
            </a:r>
            <a:r>
              <a:rPr lang="en-US" dirty="0" smtClean="0"/>
              <a:t>People with a great degree of social flexibility have a clear sense of their individual strengths and weaknesses. Their self-concept is not easily threatened as they reach out to others, looking for collaboration and working to build social networks. They have no problem reaching out to see where others can add value and asking others for support.</a:t>
            </a:r>
          </a:p>
          <a:p>
            <a:endParaRPr lang="en-US" dirty="0" smtClean="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6E21D4-7495-46F2-A8D4-44548B221381}" type="slidenum">
              <a:rPr lang="en-CA" smtClean="0"/>
              <a:pPr eaLnBrk="1" hangingPunct="1"/>
              <a:t>91</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Flexible people are team players, a critical need during a change management initiative. Flexibility allows one to brainstorm more efficiently, bringing a wider range of ideas to a project team. The broad range of solutions brought to the table by a flexible thinker encourages a strong change solution -- and avoids the potential for inferior solutions that may be generated by people with low levels of social flexibility.</a:t>
            </a:r>
          </a:p>
          <a:p>
            <a:endParaRPr lang="en-US" dirty="0"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C9B05A3-0B14-40AD-ADAE-5CC0B4D433F0}" type="slidenum">
              <a:rPr lang="en-CA" smtClean="0"/>
              <a:pPr eaLnBrk="1" hangingPunct="1"/>
              <a:t>92</a:t>
            </a:fld>
            <a:endParaRPr lang="en-CA"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following five steps can benefit either a leader or an individual who is dealing with change on a personal or an organizational level.</a:t>
            </a:r>
          </a:p>
          <a:p>
            <a:endParaRPr lang="en-US" dirty="0" smtClean="0"/>
          </a:p>
          <a:p>
            <a:endParaRPr lang="en-US" dirty="0" smtClean="0"/>
          </a:p>
          <a:p>
            <a:r>
              <a:rPr lang="en-US" dirty="0" smtClean="0"/>
              <a:t>Personal Level	Social Level</a:t>
            </a:r>
          </a:p>
          <a:p>
            <a:r>
              <a:rPr lang="en-US" dirty="0" smtClean="0"/>
              <a:t>Swap sides in a discussion on a topic about which you feel strongly. 	Identify colleagues who have a different view than you, and ask their opinions.</a:t>
            </a:r>
          </a:p>
          <a:p>
            <a:r>
              <a:rPr lang="en-US" dirty="0" smtClean="0"/>
              <a:t>Suspend judgment during a change. Don’t assume that the first answer is the best or only one.	If a colleague presents an idea that seems off-base to you, take a step back and try to see the rationale from your colleague’s point of view.</a:t>
            </a:r>
          </a:p>
          <a:p>
            <a:r>
              <a:rPr lang="en-US" dirty="0" smtClean="0"/>
              <a:t>Practice thinking of paradoxes (both/and) rather than contradictions (either/or).  Try to generate both positives and negatives about a new idea or concept, rather than focusing exclusively on one or another.  Listen to others.	Ask colleagues or friends for their opinions about your thoughts regarding a change; listen completely to their answers and avoid passing judgment on their contributions.</a:t>
            </a:r>
          </a:p>
          <a:p>
            <a:r>
              <a:rPr lang="en-US" dirty="0" smtClean="0"/>
              <a:t>Offer to work in a role that’s unfamiliar to you so you can approach a situation from a different point of view.	Pinpoint a skill you want to learn; ask someone to help you learn it.</a:t>
            </a:r>
          </a:p>
          <a:p>
            <a:r>
              <a:rPr lang="en-US" dirty="0" smtClean="0"/>
              <a:t>Find someone who is strong in flexible thinking to serve as your coach.	Identify someone who is adept with social flexibility and ask for coaching.</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93</a:t>
            </a:fld>
            <a:endParaRPr lang="en-CA" dirty="0"/>
          </a:p>
        </p:txBody>
      </p:sp>
    </p:spTree>
    <p:extLst>
      <p:ext uri="{BB962C8B-B14F-4D97-AF65-F5344CB8AC3E}">
        <p14:creationId xmlns:p14="http://schemas.microsoft.com/office/powerpoint/2010/main" val="3814727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smtClean="0">
                <a:effectLst/>
                <a:latin typeface="+mn-lt"/>
                <a:ea typeface="Times New Roman"/>
                <a:cs typeface="Times New Roman"/>
              </a:rPr>
              <a:t>It is critical to manage change by creating and implementing a strategy that defines an approach consistent with the unique needs of the organization. The strategy serves as the guiding framework, providing direction and shaping decision making throughout the change process.</a:t>
            </a:r>
          </a:p>
          <a:p>
            <a:pPr marL="0" marR="0">
              <a:lnSpc>
                <a:spcPct val="115000"/>
              </a:lnSpc>
              <a:spcBef>
                <a:spcPts val="0"/>
              </a:spcBef>
              <a:spcAft>
                <a:spcPts val="1000"/>
              </a:spcAft>
            </a:pPr>
            <a:r>
              <a:rPr lang="en-US" sz="1200" dirty="0" smtClean="0">
                <a:effectLst/>
                <a:latin typeface="+mn-lt"/>
                <a:ea typeface="Times New Roman"/>
                <a:cs typeface="Times New Roman"/>
              </a:rPr>
              <a:t>A simple way to gather data for the strategy is to set up interviews and ask questions regarding the different aspects of the change. Below are some typical questions:</a:t>
            </a:r>
          </a:p>
          <a:p>
            <a:pPr marL="0" marR="0">
              <a:lnSpc>
                <a:spcPct val="115000"/>
              </a:lnSpc>
              <a:spcBef>
                <a:spcPts val="0"/>
              </a:spcBef>
              <a:spcAft>
                <a:spcPts val="1000"/>
              </a:spcAft>
            </a:pPr>
            <a:r>
              <a:rPr lang="en-US" sz="1200" dirty="0" smtClean="0">
                <a:effectLst/>
                <a:latin typeface="+mn-lt"/>
                <a:ea typeface="Times New Roman"/>
                <a:cs typeface="Times New Roman"/>
              </a:rPr>
              <a:t> </a:t>
            </a:r>
            <a:r>
              <a:rPr lang="en-US" sz="1200" b="1" dirty="0" smtClean="0">
                <a:effectLst/>
                <a:latin typeface="+mn-lt"/>
                <a:ea typeface="Times New Roman"/>
                <a:cs typeface="Times New Roman"/>
              </a:rPr>
              <a:t>Aspect</a:t>
            </a:r>
            <a:r>
              <a:rPr lang="en-US" sz="1200" b="0" dirty="0" smtClean="0">
                <a:effectLst/>
                <a:latin typeface="+mn-lt"/>
                <a:ea typeface="Times New Roman"/>
                <a:cs typeface="Times New Roman"/>
              </a:rPr>
              <a:t>					</a:t>
            </a:r>
            <a:r>
              <a:rPr lang="en-US" sz="1200" b="1" dirty="0" smtClean="0">
                <a:effectLst/>
                <a:latin typeface="+mn-lt"/>
                <a:ea typeface="Times New Roman"/>
                <a:cs typeface="Times New Roman"/>
              </a:rPr>
              <a:t>Question</a:t>
            </a:r>
          </a:p>
          <a:p>
            <a:pPr marL="0" marR="0">
              <a:lnSpc>
                <a:spcPct val="115000"/>
              </a:lnSpc>
              <a:spcBef>
                <a:spcPts val="0"/>
              </a:spcBef>
              <a:spcAft>
                <a:spcPts val="1000"/>
              </a:spcAft>
            </a:pPr>
            <a:r>
              <a:rPr lang="en-US" sz="1200" b="1" dirty="0" smtClean="0">
                <a:effectLst/>
                <a:latin typeface="+mn-lt"/>
                <a:ea typeface="Times New Roman"/>
                <a:cs typeface="Times New Roman"/>
              </a:rPr>
              <a:t>The Situation 				</a:t>
            </a:r>
            <a:r>
              <a:rPr lang="en-US" sz="1200" dirty="0" smtClean="0">
                <a:effectLst/>
                <a:latin typeface="+mn-lt"/>
                <a:ea typeface="Times New Roman"/>
                <a:cs typeface="Times New Roman"/>
              </a:rPr>
              <a:t>What is being changed?</a:t>
            </a:r>
          </a:p>
          <a:p>
            <a:pPr marL="0" marR="0">
              <a:lnSpc>
                <a:spcPct val="115000"/>
              </a:lnSpc>
              <a:spcBef>
                <a:spcPts val="0"/>
              </a:spcBef>
              <a:spcAft>
                <a:spcPts val="1000"/>
              </a:spcAft>
            </a:pPr>
            <a:r>
              <a:rPr lang="en-US" sz="1200" dirty="0" smtClean="0">
                <a:effectLst/>
                <a:latin typeface="+mn-lt"/>
                <a:ea typeface="Times New Roman"/>
                <a:cs typeface="Times New Roman"/>
              </a:rPr>
              <a:t>					How much perceived need for the change exists?</a:t>
            </a:r>
          </a:p>
          <a:p>
            <a:pPr marL="0" marR="0">
              <a:lnSpc>
                <a:spcPct val="115000"/>
              </a:lnSpc>
              <a:spcBef>
                <a:spcPts val="0"/>
              </a:spcBef>
              <a:spcAft>
                <a:spcPts val="1000"/>
              </a:spcAft>
            </a:pPr>
            <a:r>
              <a:rPr lang="en-US" sz="1200" dirty="0" smtClean="0">
                <a:effectLst/>
                <a:latin typeface="+mn-lt"/>
                <a:ea typeface="Times New Roman"/>
                <a:cs typeface="Times New Roman"/>
              </a:rPr>
              <a:t>					What groups will be impacted?</a:t>
            </a:r>
          </a:p>
          <a:p>
            <a:pPr marL="0" marR="0">
              <a:lnSpc>
                <a:spcPct val="115000"/>
              </a:lnSpc>
              <a:spcBef>
                <a:spcPts val="0"/>
              </a:spcBef>
              <a:spcAft>
                <a:spcPts val="1000"/>
              </a:spcAft>
            </a:pPr>
            <a:r>
              <a:rPr lang="en-US" sz="1200" dirty="0" smtClean="0">
                <a:effectLst/>
                <a:latin typeface="+mn-lt"/>
                <a:ea typeface="Times New Roman"/>
                <a:cs typeface="Times New Roman"/>
              </a:rPr>
              <a:t>					How long will the change take?</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People and Their Roles 				</a:t>
            </a:r>
            <a:r>
              <a:rPr lang="en-US" sz="1200" dirty="0" smtClean="0">
                <a:effectLst/>
                <a:latin typeface="+mn-lt"/>
                <a:ea typeface="Times New Roman"/>
                <a:cs typeface="Times New Roman"/>
              </a:rPr>
              <a:t>Who will serve as a high-level sponsor?</a:t>
            </a:r>
          </a:p>
          <a:p>
            <a:pPr marL="0" marR="0">
              <a:lnSpc>
                <a:spcPct val="115000"/>
              </a:lnSpc>
              <a:spcBef>
                <a:spcPts val="0"/>
              </a:spcBef>
              <a:spcAft>
                <a:spcPts val="1000"/>
              </a:spcAft>
            </a:pPr>
            <a:r>
              <a:rPr lang="en-US" sz="1200" dirty="0" smtClean="0">
                <a:effectLst/>
                <a:latin typeface="+mn-lt"/>
                <a:ea typeface="Times New Roman"/>
                <a:cs typeface="Times New Roman"/>
              </a:rPr>
              <a:t>					What functional groups should be represented to lead the effort?</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Issues for Analysis 				</a:t>
            </a:r>
            <a:r>
              <a:rPr lang="en-US" sz="1200" dirty="0" smtClean="0">
                <a:effectLst/>
                <a:latin typeface="+mn-lt"/>
                <a:ea typeface="Times New Roman"/>
                <a:cs typeface="Times New Roman"/>
              </a:rPr>
              <a:t>What will happen if we do/don’t do this?</a:t>
            </a:r>
          </a:p>
          <a:p>
            <a:pPr marL="0" marR="0">
              <a:lnSpc>
                <a:spcPct val="115000"/>
              </a:lnSpc>
              <a:spcBef>
                <a:spcPts val="0"/>
              </a:spcBef>
              <a:spcAft>
                <a:spcPts val="1000"/>
              </a:spcAft>
            </a:pPr>
            <a:r>
              <a:rPr lang="en-US" sz="1200" dirty="0" smtClean="0">
                <a:effectLst/>
                <a:latin typeface="+mn-lt"/>
                <a:ea typeface="Times New Roman"/>
                <a:cs typeface="Times New Roman"/>
              </a:rPr>
              <a:t>					How universal is the change?	</a:t>
            </a:r>
          </a:p>
          <a:p>
            <a:pPr marL="0" marR="0">
              <a:lnSpc>
                <a:spcPct val="115000"/>
              </a:lnSpc>
              <a:spcBef>
                <a:spcPts val="0"/>
              </a:spcBef>
              <a:spcAft>
                <a:spcPts val="1000"/>
              </a:spcAft>
            </a:pPr>
            <a:r>
              <a:rPr lang="en-US" sz="1200" dirty="0" smtClean="0">
                <a:effectLst/>
                <a:latin typeface="+mn-lt"/>
                <a:ea typeface="Times New Roman"/>
                <a:cs typeface="Times New Roman"/>
              </a:rPr>
              <a:t>					Are there exceptions or deviations to consider?</a:t>
            </a:r>
          </a:p>
          <a:p>
            <a:pPr marL="0" marR="0">
              <a:lnSpc>
                <a:spcPct val="115000"/>
              </a:lnSpc>
              <a:spcBef>
                <a:spcPts val="0"/>
              </a:spcBef>
              <a:spcAft>
                <a:spcPts val="1000"/>
              </a:spcAft>
            </a:pPr>
            <a:r>
              <a:rPr lang="en-US" sz="1200" dirty="0" smtClean="0">
                <a:effectLst/>
                <a:latin typeface="+mn-lt"/>
                <a:ea typeface="Times New Roman"/>
                <a:cs typeface="Times New Roman"/>
              </a:rPr>
              <a:t> </a:t>
            </a:r>
          </a:p>
          <a:p>
            <a:pPr marL="0" marR="0">
              <a:lnSpc>
                <a:spcPct val="115000"/>
              </a:lnSpc>
              <a:spcBef>
                <a:spcPts val="0"/>
              </a:spcBef>
              <a:spcAft>
                <a:spcPts val="1000"/>
              </a:spcAft>
            </a:pPr>
            <a:r>
              <a:rPr lang="en-US" sz="1200" dirty="0" smtClean="0">
                <a:effectLst/>
                <a:latin typeface="+mn-lt"/>
                <a:ea typeface="Times New Roman"/>
                <a:cs typeface="Times New Roman"/>
              </a:rPr>
              <a:t>From the answers to the questions, the strategy document is created, serving as a “blueprint” for the initiative. A strategy document should discuss important components of the change. The components are listed below, accompanied by sample wording.</a:t>
            </a:r>
          </a:p>
          <a:p>
            <a:pPr marL="0" marR="0">
              <a:lnSpc>
                <a:spcPct val="115000"/>
              </a:lnSpc>
              <a:spcBef>
                <a:spcPts val="0"/>
              </a:spcBef>
              <a:spcAft>
                <a:spcPts val="0"/>
              </a:spcAft>
            </a:pPr>
            <a:r>
              <a:rPr lang="en-US" sz="1200" dirty="0" smtClean="0">
                <a:effectLst/>
                <a:latin typeface="+mn-lt"/>
                <a:ea typeface="Times New Roman"/>
                <a:cs typeface="Times New Roman"/>
              </a:rPr>
              <a:t> </a:t>
            </a:r>
          </a:p>
          <a:p>
            <a:pPr marL="0" marR="0">
              <a:lnSpc>
                <a:spcPct val="115000"/>
              </a:lnSpc>
              <a:spcBef>
                <a:spcPts val="0"/>
              </a:spcBef>
              <a:spcAft>
                <a:spcPts val="0"/>
              </a:spcAft>
            </a:pPr>
            <a:r>
              <a:rPr lang="en-US" sz="1200" b="1" dirty="0" smtClean="0">
                <a:effectLst/>
                <a:latin typeface="+mn-lt"/>
                <a:ea typeface="Times New Roman"/>
                <a:cs typeface="Times New Roman"/>
              </a:rPr>
              <a:t>Strategy Component</a:t>
            </a:r>
            <a:r>
              <a:rPr lang="en-US" sz="1200" b="0" dirty="0" smtClean="0">
                <a:effectLst/>
                <a:latin typeface="+mn-lt"/>
                <a:ea typeface="Times New Roman"/>
                <a:cs typeface="Times New Roman"/>
              </a:rPr>
              <a:t>					</a:t>
            </a:r>
            <a:r>
              <a:rPr lang="en-US" sz="1200" b="1" dirty="0" smtClean="0">
                <a:effectLst/>
                <a:latin typeface="+mn-lt"/>
                <a:ea typeface="Times New Roman"/>
                <a:cs typeface="Times New Roman"/>
              </a:rPr>
              <a:t>Sample Language/Notes</a:t>
            </a:r>
            <a:endParaRPr lang="en-US" sz="1200"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Description of the proposed change vision, and its goals</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Transform the business processes and the technology by which the organization manages the human resources and payroll functions</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The reasons(s) why the change is necessary</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These changes will allow the organization to save time and money and provide more responsive HR and payroll services to our employees</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Critical success measures and key performance indicators</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Risks have been proactively identified and addressed</a:t>
            </a:r>
          </a:p>
          <a:p>
            <a:pPr marL="0" marR="0">
              <a:lnSpc>
                <a:spcPct val="115000"/>
              </a:lnSpc>
              <a:spcBef>
                <a:spcPts val="0"/>
              </a:spcBef>
              <a:spcAft>
                <a:spcPts val="1000"/>
              </a:spcAft>
            </a:pPr>
            <a:r>
              <a:rPr lang="en-US" sz="1200" dirty="0" smtClean="0">
                <a:effectLst/>
                <a:latin typeface="+mn-lt"/>
                <a:ea typeface="Times New Roman"/>
                <a:cs typeface="Times New Roman"/>
              </a:rPr>
              <a:t>						Employees are prepared to perform their new job on Go live day with a 95% success ratio</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Project stakeholders and stakeholder groups and their involvement</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The current Phase: Senior management</a:t>
            </a:r>
          </a:p>
          <a:p>
            <a:pPr marL="0" marR="0">
              <a:lnSpc>
                <a:spcPct val="115000"/>
              </a:lnSpc>
              <a:spcBef>
                <a:spcPts val="0"/>
              </a:spcBef>
              <a:spcAft>
                <a:spcPts val="1000"/>
              </a:spcAft>
            </a:pPr>
            <a:r>
              <a:rPr lang="en-US" sz="1200" dirty="0" smtClean="0">
                <a:effectLst/>
                <a:latin typeface="+mn-lt"/>
                <a:ea typeface="Times New Roman"/>
                <a:cs typeface="Times New Roman"/>
              </a:rPr>
              <a:t>						The Pre-Implementation Phase: Senior management, subject matter experts, change champions</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Key messages to communicate</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Pre-Implementation Phase:   The business requirements, business case staffing,  and the projected timeline</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Roles and Responsibilities</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Communications Team Lead: Develop project communications and presentations</a:t>
            </a:r>
          </a:p>
          <a:p>
            <a:pPr marL="0" marR="0">
              <a:lnSpc>
                <a:spcPct val="115000"/>
              </a:lnSpc>
              <a:spcBef>
                <a:spcPts val="0"/>
              </a:spcBef>
              <a:spcAft>
                <a:spcPts val="1000"/>
              </a:spcAft>
            </a:pPr>
            <a:r>
              <a:rPr lang="en-US" sz="1200" dirty="0" smtClean="0">
                <a:effectLst/>
                <a:latin typeface="+mn-lt"/>
                <a:ea typeface="Times New Roman"/>
                <a:cs typeface="Times New Roman"/>
              </a:rPr>
              <a:t>						Change Management Team Lead: Direct overall team activities; Provide team with change management expertise; Manage Project Team 						Effectiveness, Capability Transfer, &amp; Leadership Alignment activities</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Target time frame to achieve goals</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(This can be a graphical time line, a paragraph, an embedded spreadsheet, etc.)</a:t>
            </a: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endParaRPr lang="en-US" sz="1200" b="1" dirty="0" smtClean="0">
              <a:effectLst/>
              <a:latin typeface="+mn-lt"/>
              <a:ea typeface="Times New Roman"/>
              <a:cs typeface="Times New Roman"/>
            </a:endParaRPr>
          </a:p>
          <a:p>
            <a:pPr marL="0" marR="0">
              <a:lnSpc>
                <a:spcPct val="115000"/>
              </a:lnSpc>
              <a:spcBef>
                <a:spcPts val="0"/>
              </a:spcBef>
              <a:spcAft>
                <a:spcPts val="1000"/>
              </a:spcAft>
            </a:pPr>
            <a:r>
              <a:rPr lang="en-US" sz="1200" b="1" dirty="0" smtClean="0">
                <a:effectLst/>
                <a:latin typeface="+mn-lt"/>
                <a:ea typeface="Times New Roman"/>
                <a:cs typeface="Times New Roman"/>
              </a:rPr>
              <a:t>Focus Areas</a:t>
            </a:r>
            <a:r>
              <a:rPr lang="en-US" sz="1200" b="0" dirty="0" smtClean="0">
                <a:effectLst/>
                <a:latin typeface="+mn-lt"/>
                <a:ea typeface="Times New Roman"/>
                <a:cs typeface="Times New Roman"/>
              </a:rPr>
              <a:t>						</a:t>
            </a:r>
            <a:r>
              <a:rPr lang="en-US" sz="1200" dirty="0" smtClean="0">
                <a:effectLst/>
                <a:latin typeface="+mn-lt"/>
                <a:ea typeface="Times New Roman"/>
                <a:cs typeface="Times New Roman"/>
              </a:rPr>
              <a:t>Leadership Alignment: Align leaders to the project vision and enable them to champion the effort</a:t>
            </a:r>
          </a:p>
          <a:p>
            <a:pPr marL="0" marR="0">
              <a:lnSpc>
                <a:spcPct val="115000"/>
              </a:lnSpc>
              <a:spcBef>
                <a:spcPts val="0"/>
              </a:spcBef>
              <a:spcAft>
                <a:spcPts val="1000"/>
              </a:spcAft>
            </a:pPr>
            <a:r>
              <a:rPr lang="en-US" sz="1200" dirty="0" smtClean="0">
                <a:effectLst/>
                <a:latin typeface="+mn-lt"/>
                <a:ea typeface="Times New Roman"/>
                <a:cs typeface="Times New Roman"/>
              </a:rPr>
              <a:t>						Organizational transition: Design new employee roles, jobs, and organization structures to support the new processes and technology</a:t>
            </a: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5</a:t>
            </a:fld>
            <a:endParaRPr lang="en-CA" dirty="0"/>
          </a:p>
        </p:txBody>
      </p:sp>
    </p:spTree>
    <p:extLst>
      <p:ext uri="{BB962C8B-B14F-4D97-AF65-F5344CB8AC3E}">
        <p14:creationId xmlns:p14="http://schemas.microsoft.com/office/powerpoint/2010/main" val="14119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To effectively implement a team positioned for success, leaders must select members who display a high degree of skill in six key elements: Commitment, contribution, communication, cooperation, conflict management, and connection.</a:t>
            </a:r>
          </a:p>
          <a:p>
            <a:r>
              <a:rPr lang="en-US" dirty="0" smtClean="0"/>
              <a:t>The team must represent all of the needed functional groups and roles necessary to manage the change initiative. By formalizing the team and providing funding and other resources, it sends a message of accountability and responsibility, and illustrates the investment the organization has made in the change.</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3EF6E2D-1FEB-4309-8429-07C33DD2AC28}" type="slidenum">
              <a:rPr lang="en-CA" smtClean="0"/>
              <a:pPr eaLnBrk="1" hangingPunct="1"/>
              <a:t>6</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change to be successful, people must desire to support and participate in the change. Simply building awareness does not generate desire. Showing everyone what is in it for them will produce a great starting point and help generate support. The beginning of the change process is very important and showing the affected parties how the change will improve their environment will initiate the process on the right foot.</a:t>
            </a:r>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13</a:t>
            </a:fld>
            <a:endParaRPr lang="en-CA" dirty="0"/>
          </a:p>
        </p:txBody>
      </p:sp>
    </p:spTree>
    <p:extLst>
      <p:ext uri="{BB962C8B-B14F-4D97-AF65-F5344CB8AC3E}">
        <p14:creationId xmlns:p14="http://schemas.microsoft.com/office/powerpoint/2010/main" val="1930770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order to answer the question “What’s in it for Me?”, or WIFM, change management leadership must create energy and engagement around the change. This builds momentum, and instills support at all levels of the organization. Factors that influence WIFM are:</a:t>
            </a:r>
          </a:p>
          <a:p>
            <a:r>
              <a:rPr lang="en-US" dirty="0" smtClean="0"/>
              <a:t>•	The nature of the change</a:t>
            </a:r>
          </a:p>
          <a:p>
            <a:r>
              <a:rPr lang="en-US" dirty="0" smtClean="0"/>
              <a:t>•	The organizational context for the change</a:t>
            </a:r>
          </a:p>
          <a:p>
            <a:r>
              <a:rPr lang="en-US" dirty="0" smtClean="0"/>
              <a:t>•	An employee’s personal situation</a:t>
            </a:r>
          </a:p>
          <a:p>
            <a:r>
              <a:rPr lang="en-US" dirty="0" smtClean="0"/>
              <a:t>•	What motivates the person as an individual?</a:t>
            </a:r>
          </a:p>
          <a:p>
            <a:r>
              <a:rPr lang="en-US" dirty="0" smtClean="0"/>
              <a:t>The next exercise provides data input that can be used to discover what’s in the change for employees at Contemporary Chemical.</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A50F-F070-4AEB-AE76-ED10550538DB}" type="slidenum">
              <a:rPr lang="en-CA" smtClean="0"/>
              <a:pPr eaLnBrk="1" hangingPunct="1"/>
              <a:t>14</a:t>
            </a:fld>
            <a:endParaRPr lang="en-CA"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Effective communications are essential for building support throughout the organization.</a:t>
            </a:r>
          </a:p>
          <a:p>
            <a:r>
              <a:rPr lang="en-US" dirty="0" smtClean="0"/>
              <a:t>Whoever communicates with people impacted by a change must have a clear understanding of the overall nature of the change, its reasons, and how it aligns with the vision for the organization. He or she must understand the risks of not changing, the timing for the change, and what people will be most impacted by the change.</a:t>
            </a:r>
          </a:p>
          <a:p>
            <a:r>
              <a:rPr lang="en-US" dirty="0" smtClean="0"/>
              <a:t>Communications options are many, including email, presentations, postings on the organization’s intranet, flyers and circulars, banners, online or phone conferences, and special social events.</a:t>
            </a:r>
          </a:p>
          <a:p>
            <a:r>
              <a:rPr lang="en-US" dirty="0" smtClean="0"/>
              <a:t>Beforehand, communicators should identify and segment audience groups, craft messages appropriate for each audience, and determine the most effective packaging, timing, and methods for communicating.</a:t>
            </a:r>
          </a:p>
          <a:p>
            <a:r>
              <a:rPr lang="en-US" dirty="0" smtClean="0"/>
              <a:t>•	Executive sponsorship</a:t>
            </a:r>
          </a:p>
          <a:p>
            <a:r>
              <a:rPr lang="en-US" dirty="0" smtClean="0"/>
              <a:t>•	Coaching by managers and supervisors</a:t>
            </a:r>
          </a:p>
          <a:p>
            <a:r>
              <a:rPr lang="en-US" dirty="0" smtClean="0"/>
              <a:t>•	Ready access to business information</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3538934-DE2E-4B58-90D2-3A0B3C301B32}" type="slidenum">
              <a:rPr lang="en-CA" smtClean="0"/>
              <a:pPr eaLnBrk="1" hangingPunct="1"/>
              <a:t>15</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Organizational change can create fear and uncertainty, it is important to understand these influences; what is expected when they do occur, and preparing for them when they happen.</a:t>
            </a:r>
            <a:endParaRPr lang="en-CA"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843D112-DA8C-40C0-952D-334F44378952}" type="slidenum">
              <a:rPr lang="en-CA" smtClean="0"/>
              <a:pPr eaLnBrk="1" hangingPunct="1"/>
              <a:t>20</a:t>
            </a:fld>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
        <p:nvSpPr>
          <p:cNvPr id="13" name="Text Placeholder 12"/>
          <p:cNvSpPr>
            <a:spLocks noGrp="1"/>
          </p:cNvSpPr>
          <p:nvPr>
            <p:ph type="body" sz="quarter" idx="10"/>
          </p:nvPr>
        </p:nvSpPr>
        <p:spPr>
          <a:xfrm>
            <a:off x="7391400" y="381000"/>
            <a:ext cx="1752600" cy="4488160"/>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6" name="Picture 5" descr="C:\Users\Darren\Desktop\New Photos\s0001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889" r="10112"/>
          <a:stretch/>
        </p:blipFill>
        <p:spPr bwMode="auto">
          <a:xfrm>
            <a:off x="6516216" y="4725144"/>
            <a:ext cx="255025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0680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stStyle>
          <a:p>
            <a:pPr lvl="0" indent="-342900"/>
            <a:r>
              <a:rPr lang="en-US" dirty="0" smtClean="0"/>
              <a:t>Click to edit Master text styles</a:t>
            </a:r>
          </a:p>
        </p:txBody>
      </p:sp>
    </p:spTree>
    <p:extLst>
      <p:ext uri="{BB962C8B-B14F-4D97-AF65-F5344CB8AC3E}">
        <p14:creationId xmlns:p14="http://schemas.microsoft.com/office/powerpoint/2010/main" val="3512554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4968EFB-F330-4AC2-87EA-8D826B774EC0}" type="datetimeFigureOut">
              <a:rPr lang="en-US"/>
              <a:pPr>
                <a:defRPr/>
              </a:pPr>
              <a:t>2/18/2016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7A24D30-ACC4-4BFF-B949-47474166E8D1}"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10.png"/>
          <p:cNvPicPr>
            <a:picLocks noChangeAspect="1" noChangeArrowheads="1"/>
          </p:cNvPicPr>
          <p:nvPr/>
        </p:nvPicPr>
        <p:blipFill rotWithShape="1">
          <a:blip r:embed="rId2">
            <a:extLst>
              <a:ext uri="{28A0092B-C50C-407E-A947-70E740481C1C}">
                <a14:useLocalDpi xmlns:a14="http://schemas.microsoft.com/office/drawing/2010/main" val="0"/>
              </a:ext>
            </a:extLst>
          </a:blip>
          <a:srcRect l="3889" r="10112"/>
          <a:stretch/>
        </p:blipFill>
        <p:spPr bwMode="auto">
          <a:xfrm>
            <a:off x="6516216" y="4725144"/>
            <a:ext cx="255025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Change Management</a:t>
            </a:r>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221785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a:t>
            </a:r>
            <a:r>
              <a:rPr lang="en-US" dirty="0" smtClean="0">
                <a:ea typeface="Times New Roman"/>
                <a:cs typeface="Times New Roman"/>
              </a:rPr>
              <a:t>hange </a:t>
            </a:r>
            <a:r>
              <a:rPr lang="en-US" dirty="0">
                <a:ea typeface="Times New Roman"/>
                <a:cs typeface="Times New Roman"/>
              </a:rPr>
              <a:t>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Since mid-1980’s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cause to be different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smtClean="0"/>
          </a:p>
        </p:txBody>
      </p:sp>
    </p:spTree>
    <p:extLst>
      <p:ext uri="{BB962C8B-B14F-4D97-AF65-F5344CB8AC3E}">
        <p14:creationId xmlns:p14="http://schemas.microsoft.com/office/powerpoint/2010/main" val="197433048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p:txBody>
          <a:bodyPr/>
          <a:lstStyle/>
          <a:p>
            <a:r>
              <a:rPr lang="en-CA" dirty="0" smtClean="0"/>
              <a:t>Module </a:t>
            </a:r>
            <a:r>
              <a:rPr lang="en-US" dirty="0" smtClean="0"/>
              <a:t>Twelve: Wrapping Up</a:t>
            </a:r>
            <a:endParaRPr lang="en-CA" dirty="0" smtClean="0"/>
          </a:p>
        </p:txBody>
      </p:sp>
      <p:sp>
        <p:nvSpPr>
          <p:cNvPr id="5" name="Content Placeholder 4"/>
          <p:cNvSpPr>
            <a:spLocks noGrp="1"/>
          </p:cNvSpPr>
          <p:nvPr>
            <p:ph idx="1"/>
          </p:nvPr>
        </p:nvSpPr>
        <p:spPr>
          <a:xfrm>
            <a:off x="457200" y="1857375"/>
            <a:ext cx="6400800" cy="4525963"/>
          </a:xfrm>
        </p:spPr>
        <p:txBody>
          <a:bodyPr/>
          <a:lstStyle/>
          <a:p>
            <a:pPr marL="0" indent="0">
              <a:buFont typeface="Arial" charset="0"/>
              <a:buNone/>
              <a:defRPr/>
            </a:pPr>
            <a:r>
              <a:rPr lang="en-US" sz="2800" dirty="0"/>
              <a:t>Although this workshop is coming to a close, we hope that your journey to improve your change management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CA" dirty="0"/>
          </a:p>
        </p:txBody>
      </p:sp>
      <p:sp>
        <p:nvSpPr>
          <p:cNvPr id="4710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In my end is my beginning.</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T.S. Eliot</a:t>
            </a:r>
            <a:endParaRPr lang="en-US" sz="1600" b="1" dirty="0" smtClean="0">
              <a:cs typeface="Times New Roman" pitchFamily="18" charset="0"/>
            </a:endParaRPr>
          </a:p>
          <a:p>
            <a:endParaRPr lang="en-CA"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87261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the questions regarding the change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Blueprint for the initiative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smtClean="0"/>
          </a:p>
        </p:txBody>
      </p:sp>
    </p:spTree>
    <p:extLst>
      <p:ext uri="{BB962C8B-B14F-4D97-AF65-F5344CB8AC3E}">
        <p14:creationId xmlns:p14="http://schemas.microsoft.com/office/powerpoint/2010/main" val="12538762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Competitiveness </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 must select members who display a basic degree of skill in six key elements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smtClean="0"/>
          </a:p>
        </p:txBody>
      </p:sp>
    </p:spTree>
    <p:extLst>
      <p:ext uri="{BB962C8B-B14F-4D97-AF65-F5344CB8AC3E}">
        <p14:creationId xmlns:p14="http://schemas.microsoft.com/office/powerpoint/2010/main" val="2312539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CA" dirty="0"/>
              <a:t>Module </a:t>
            </a:r>
            <a:r>
              <a:rPr lang="en-US" dirty="0"/>
              <a:t>Three: </a:t>
            </a:r>
            <a:br>
              <a:rPr lang="en-US" dirty="0"/>
            </a:br>
            <a:r>
              <a:rPr lang="en-US" dirty="0"/>
              <a:t>Identifying the WIFM</a:t>
            </a:r>
          </a:p>
        </p:txBody>
      </p:sp>
      <p:sp>
        <p:nvSpPr>
          <p:cNvPr id="3" name="Content Placeholder 2"/>
          <p:cNvSpPr>
            <a:spLocks noGrp="1"/>
          </p:cNvSpPr>
          <p:nvPr>
            <p:ph idx="1"/>
          </p:nvPr>
        </p:nvSpPr>
        <p:spPr/>
        <p:txBody>
          <a:bodyPr>
            <a:normAutofit/>
          </a:bodyPr>
          <a:lstStyle/>
          <a:p>
            <a:pPr marL="0" indent="0">
              <a:buFont typeface="Arial" charset="0"/>
              <a:buNone/>
              <a:defRPr/>
            </a:pPr>
            <a:r>
              <a:rPr lang="en-US" dirty="0"/>
              <a:t>For change to be successful, people must desire to support and participate in the change. Simply building awareness does not generate desire. Showing everyone what is in it for them will produce a great starting point and help generate support</a:t>
            </a:r>
            <a:r>
              <a:rPr lang="en-US" dirty="0" smtClean="0"/>
              <a:t>.</a:t>
            </a:r>
            <a:endParaRPr lang="en-US" dirty="0"/>
          </a:p>
        </p:txBody>
      </p:sp>
      <p:sp>
        <p:nvSpPr>
          <p:cNvPr id="4" name="Text Placeholder 3"/>
          <p:cNvSpPr>
            <a:spLocks noGrp="1"/>
          </p:cNvSpPr>
          <p:nvPr>
            <p:ph type="body" sz="quarter" idx="10"/>
          </p:nvPr>
        </p:nvSpPr>
        <p:spPr/>
        <p:txBody>
          <a:bodyPr>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When your desires are strong enough, you will appear to possess superhuman powers to achieve</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Napoleon Hill</a:t>
            </a:r>
            <a:endParaRPr lang="en-US" sz="2400" b="1" dirty="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What’s in it for Me?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55395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6"/>
          <p:cNvSpPr>
            <a:spLocks noGrp="1"/>
          </p:cNvSpPr>
          <p:nvPr>
            <p:ph type="title"/>
          </p:nvPr>
        </p:nvSpPr>
        <p:spPr/>
        <p:txBody>
          <a:bodyPr/>
          <a:lstStyle/>
          <a:p>
            <a:pPr eaLnBrk="1" hangingPunct="1"/>
            <a:r>
              <a:rPr lang="en-US" dirty="0" smtClean="0"/>
              <a:t>Building Support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43289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ea typeface="Times New Roman"/>
                <a:cs typeface="Times New Roman"/>
              </a:rPr>
              <a:t>What’s In It For 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ea typeface="Times New Roman"/>
                <a:cs typeface="Times New Roman"/>
              </a:rPr>
              <a:t>The skills of the employee</a:t>
            </a:r>
          </a:p>
          <a:p>
            <a:endParaRPr lang="en-US" dirty="0" smtClean="0"/>
          </a:p>
        </p:txBody>
      </p:sp>
    </p:spTree>
    <p:extLst>
      <p:ext uri="{BB962C8B-B14F-4D97-AF65-F5344CB8AC3E}">
        <p14:creationId xmlns:p14="http://schemas.microsoft.com/office/powerpoint/2010/main" val="12735143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ea typeface="Times New Roman"/>
                <a:cs typeface="Times New Roman"/>
              </a:rPr>
              <a:t>Do all of the above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analysis that allows the change management team members to pinpoint positive elements and benefits that will be crafted later into communications?</a:t>
            </a:r>
          </a:p>
          <a:p>
            <a:pPr lvl="1">
              <a:lnSpc>
                <a:spcPct val="115000"/>
              </a:lnSpc>
              <a:spcBef>
                <a:spcPts val="0"/>
              </a:spcBef>
              <a:spcAft>
                <a:spcPts val="0"/>
              </a:spcAft>
              <a:buFont typeface="+mj-lt"/>
              <a:buAutoNum type="alphaLcParenR"/>
            </a:pPr>
            <a:r>
              <a:rPr lang="en-US" dirty="0">
                <a:ea typeface="Times New Roman"/>
                <a:cs typeface="Times New Roman"/>
              </a:rPr>
              <a:t>SWOT</a:t>
            </a: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smtClean="0"/>
          </a:p>
        </p:txBody>
      </p:sp>
    </p:spTree>
    <p:extLst>
      <p:ext uri="{BB962C8B-B14F-4D97-AF65-F5344CB8AC3E}">
        <p14:creationId xmlns:p14="http://schemas.microsoft.com/office/powerpoint/2010/main" val="4905346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What’s In It For 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skills of the employee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14887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all of the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t>
            </a:r>
            <a:r>
              <a:rPr lang="en-US" dirty="0">
                <a:solidFill>
                  <a:srgbClr val="000000"/>
                </a:solidFill>
                <a:ea typeface="Times New Roman"/>
                <a:cs typeface="Times New Roman"/>
              </a:rPr>
              <a:t>analysis that allows the change management team members to pinpoint positive elements and benefits that will be crafted later into communications?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smtClean="0"/>
          </a:p>
        </p:txBody>
      </p:sp>
    </p:spTree>
    <p:extLst>
      <p:ext uri="{BB962C8B-B14F-4D97-AF65-F5344CB8AC3E}">
        <p14:creationId xmlns:p14="http://schemas.microsoft.com/office/powerpoint/2010/main" val="4086814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a:t>
            </a:r>
            <a:r>
              <a:rPr lang="en-US" dirty="0" smtClean="0"/>
              <a:t>One: Getting Started</a:t>
            </a:r>
            <a:endParaRPr lang="en-CA" dirty="0" smtClean="0"/>
          </a:p>
        </p:txBody>
      </p:sp>
      <p:sp>
        <p:nvSpPr>
          <p:cNvPr id="6147" name="Content Placeholder 2"/>
          <p:cNvSpPr>
            <a:spLocks noGrp="1"/>
          </p:cNvSpPr>
          <p:nvPr>
            <p:ph idx="1"/>
          </p:nvPr>
        </p:nvSpPr>
        <p:spPr/>
        <p:txBody>
          <a:bodyPr/>
          <a:lstStyle/>
          <a:p>
            <a:pPr>
              <a:defRPr/>
            </a:pPr>
            <a:r>
              <a:rPr lang="en-US" dirty="0"/>
              <a:t>Change is a constant in many of our</a:t>
            </a:r>
          </a:p>
          <a:p>
            <a:pPr>
              <a:defRPr/>
            </a:pPr>
            <a:r>
              <a:rPr lang="en-US" dirty="0"/>
              <a:t>lives. All around us, technologies, </a:t>
            </a:r>
          </a:p>
          <a:p>
            <a:pPr>
              <a:defRPr/>
            </a:pPr>
            <a:r>
              <a:rPr lang="en-US" dirty="0"/>
              <a:t>processes, people, ideas, and </a:t>
            </a:r>
          </a:p>
          <a:p>
            <a:pPr>
              <a:defRPr/>
            </a:pPr>
            <a:r>
              <a:rPr lang="en-US" dirty="0"/>
              <a:t>methods often change, affecting the </a:t>
            </a:r>
          </a:p>
          <a:p>
            <a:pPr>
              <a:defRPr/>
            </a:pPr>
            <a:r>
              <a:rPr lang="en-US" dirty="0"/>
              <a:t>way we perform daily tasks and live </a:t>
            </a:r>
          </a:p>
          <a:p>
            <a:pPr>
              <a:defRPr/>
            </a:pPr>
            <a:r>
              <a:rPr lang="en-US" dirty="0"/>
              <a:t>our lives. </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smtClean="0">
                <a:latin typeface="Cambria" pitchFamily="18" charset="0"/>
                <a:cs typeface="Times New Roman" pitchFamily="18" charset="0"/>
              </a:rPr>
              <a:t>Every new beginning comes from some other beginning's end.</a:t>
            </a:r>
            <a:endParaRPr lang="en-US" sz="1800" dirty="0" smtClean="0">
              <a:cs typeface="Times New Roman" pitchFamily="18" charset="0"/>
            </a:endParaRPr>
          </a:p>
          <a:p>
            <a:pPr algn="ctr">
              <a:lnSpc>
                <a:spcPct val="115000"/>
              </a:lnSpc>
              <a:spcBef>
                <a:spcPct val="0"/>
              </a:spcBef>
              <a:spcAft>
                <a:spcPts val="1000"/>
              </a:spcAft>
            </a:pPr>
            <a:r>
              <a:rPr lang="en-US" sz="2400" b="1" dirty="0" smtClean="0">
                <a:latin typeface="Cambria" pitchFamily="18" charset="0"/>
                <a:cs typeface="Times New Roman" pitchFamily="18" charset="0"/>
              </a:rPr>
              <a:t>Seneca</a:t>
            </a:r>
            <a:endParaRPr lang="en-US" sz="1800" b="1" dirty="0" smtClean="0">
              <a:cs typeface="Times New Roman" pitchFamily="18" charset="0"/>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2800" dirty="0" smtClean="0"/>
              <a:t>Module Four: Understanding Change</a:t>
            </a:r>
            <a:endParaRPr lang="en-CA" sz="2800" dirty="0" smtClean="0"/>
          </a:p>
        </p:txBody>
      </p:sp>
      <p:sp>
        <p:nvSpPr>
          <p:cNvPr id="14339" name="Content Placeholder 4"/>
          <p:cNvSpPr>
            <a:spLocks noGrp="1"/>
          </p:cNvSpPr>
          <p:nvPr>
            <p:ph idx="1"/>
          </p:nvPr>
        </p:nvSpPr>
        <p:spPr/>
        <p:txBody>
          <a:bodyPr/>
          <a:lstStyle/>
          <a:p>
            <a:pPr marL="0" indent="0">
              <a:buFont typeface="Arial" charset="0"/>
              <a:buNone/>
            </a:pPr>
            <a:r>
              <a:rPr lang="en-US" sz="2800" dirty="0" smtClean="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a:t>
            </a:r>
            <a:endParaRPr lang="en-CA" sz="3600" dirty="0" smtClean="0"/>
          </a:p>
        </p:txBody>
      </p:sp>
      <p:sp>
        <p:nvSpPr>
          <p:cNvPr id="14340"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They must often change, who would be constant in happiness or wisdom. </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Confucius</a:t>
            </a:r>
            <a:endParaRPr lang="en-US" sz="1400" b="1" dirty="0" smtClean="0">
              <a:cs typeface="Times New Roman" pitchFamily="18" charset="0"/>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smtClean="0"/>
              <a:t>Influences on Change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607260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Common Reactions to Change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07292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smtClean="0"/>
              <a:t>Tools to Help the Change Process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72381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ea typeface="Times New Roman"/>
                <a:cs typeface="Times New Roman"/>
              </a:rPr>
              <a:t>Policies</a:t>
            </a: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ea typeface="Times New Roman"/>
                <a:cs typeface="Times New Roman"/>
              </a:rPr>
              <a:t>Culture</a:t>
            </a:r>
          </a:p>
          <a:p>
            <a:endParaRPr lang="en-US" dirty="0" smtClean="0"/>
          </a:p>
        </p:txBody>
      </p:sp>
    </p:spTree>
    <p:extLst>
      <p:ext uri="{BB962C8B-B14F-4D97-AF65-F5344CB8AC3E}">
        <p14:creationId xmlns:p14="http://schemas.microsoft.com/office/powerpoint/2010/main" val="24380335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ea typeface="Times New Roman"/>
                <a:cs typeface="Times New Roman"/>
              </a:rPr>
              <a:t>Proud</a:t>
            </a: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ea typeface="Times New Roman"/>
                <a:cs typeface="Times New Roman"/>
              </a:rPr>
              <a:t>Fear </a:t>
            </a: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14043895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ea typeface="Times New Roman"/>
                <a:cs typeface="Times New Roman"/>
              </a:rPr>
              <a:t>Manipulation</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a:t>
            </a:r>
            <a:r>
              <a:rPr lang="en-US" dirty="0" smtClean="0">
                <a:ea typeface="Times New Roman"/>
                <a:cs typeface="Times New Roman"/>
              </a:rPr>
              <a:t>ommunication </a:t>
            </a:r>
            <a:r>
              <a:rPr lang="en-US" dirty="0">
                <a:ea typeface="Times New Roman"/>
                <a:cs typeface="Times New Roman"/>
              </a:rPr>
              <a:t>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ea typeface="Times New Roman"/>
                <a:cs typeface="Times New Roman"/>
              </a:rPr>
              <a:t>Before, during and after the change</a:t>
            </a:r>
          </a:p>
          <a:p>
            <a:endParaRPr lang="en-US" dirty="0" smtClean="0"/>
          </a:p>
        </p:txBody>
      </p:sp>
    </p:spTree>
    <p:extLst>
      <p:ext uri="{BB962C8B-B14F-4D97-AF65-F5344CB8AC3E}">
        <p14:creationId xmlns:p14="http://schemas.microsoft.com/office/powerpoint/2010/main" val="89718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Culture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33781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Proud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32862058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Manipulation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a:t>
            </a:r>
            <a:r>
              <a:rPr lang="en-US" dirty="0" smtClean="0">
                <a:ea typeface="Times New Roman"/>
                <a:cs typeface="Times New Roman"/>
              </a:rPr>
              <a:t>ommunication </a:t>
            </a:r>
            <a:r>
              <a:rPr lang="en-US" dirty="0">
                <a:ea typeface="Times New Roman"/>
                <a:cs typeface="Times New Roman"/>
              </a:rPr>
              <a:t>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during and after the change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70987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07182184"/>
              </p:ext>
            </p:extLst>
          </p:nvPr>
        </p:nvGraphicFramePr>
        <p:xfrm>
          <a:off x="457200" y="1557338"/>
          <a:ext cx="8229600" cy="4568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p:cNvSpPr>
            <a:spLocks noGrp="1"/>
          </p:cNvSpPr>
          <p:nvPr>
            <p:ph type="title"/>
          </p:nvPr>
        </p:nvSpPr>
        <p:spPr/>
        <p:txBody>
          <a:bodyPr>
            <a:normAutofit fontScale="90000"/>
          </a:bodyPr>
          <a:lstStyle/>
          <a:p>
            <a:pPr eaLnBrk="1" hangingPunct="1">
              <a:defRPr/>
            </a:pPr>
            <a:r>
              <a:rPr lang="en-US" dirty="0" smtClean="0"/>
              <a:t>Module Five: Leading and Managing the Change</a:t>
            </a:r>
            <a:endParaRPr lang="en-CA" dirty="0" smtClean="0"/>
          </a:p>
        </p:txBody>
      </p:sp>
      <p:sp>
        <p:nvSpPr>
          <p:cNvPr id="18435" name="Content Placeholder 4"/>
          <p:cNvSpPr>
            <a:spLocks noGrp="1"/>
          </p:cNvSpPr>
          <p:nvPr>
            <p:ph idx="1"/>
          </p:nvPr>
        </p:nvSpPr>
        <p:spPr/>
        <p:txBody>
          <a:bodyPr/>
          <a:lstStyle/>
          <a:p>
            <a:pPr marL="0" indent="0">
              <a:buFont typeface="Arial" charset="0"/>
              <a:buNone/>
            </a:pPr>
            <a:r>
              <a:rPr lang="en-US" dirty="0" smtClean="0"/>
              <a:t>Every change begins with a leadership decision. Making the decision to institute changes is not always easy. Being prepared, planning well, and being surrounded by a good team will make that decision a lot easier. </a:t>
            </a:r>
            <a:endParaRPr lang="en-CA" dirty="0" smtClean="0"/>
          </a:p>
        </p:txBody>
      </p:sp>
      <p:sp>
        <p:nvSpPr>
          <p:cNvPr id="18436"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Before beginning, plan carefully.</a:t>
            </a:r>
          </a:p>
          <a:p>
            <a:pPr algn="ctr">
              <a:lnSpc>
                <a:spcPct val="115000"/>
              </a:lnSpc>
              <a:spcBef>
                <a:spcPct val="0"/>
              </a:spcBef>
              <a:spcAft>
                <a:spcPts val="1000"/>
              </a:spcAft>
            </a:pPr>
            <a:r>
              <a:rPr lang="en-US" sz="2000" b="1" dirty="0">
                <a:latin typeface="Cambria" pitchFamily="18" charset="0"/>
                <a:cs typeface="Times New Roman" pitchFamily="18" charset="0"/>
              </a:rPr>
              <a:t>Marcus Tullius Cicero</a:t>
            </a:r>
          </a:p>
          <a:p>
            <a:pPr eaLnBrk="1" hangingPunct="1"/>
            <a:endParaRPr lang="en-CA" sz="1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Preparing and Planning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489516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Delegating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775128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normAutofit fontScale="90000"/>
          </a:bodyPr>
          <a:lstStyle/>
          <a:p>
            <a:pPr>
              <a:defRPr/>
            </a:pPr>
            <a:r>
              <a:rPr lang="en-US" dirty="0"/>
              <a:t>Keep the Lines of Communication Open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6505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4000" dirty="0" smtClean="0"/>
              <a:t>Coping with Pushback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987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ea typeface="Times New Roman"/>
                <a:cs typeface="Times New Roman"/>
              </a:rPr>
              <a:t>Putting yourself in a positive frame of mind</a:t>
            </a: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ea typeface="Times New Roman"/>
                <a:cs typeface="Times New Roman"/>
              </a:rPr>
              <a:t>You cannot control everything</a:t>
            </a:r>
          </a:p>
        </p:txBody>
      </p:sp>
    </p:spTree>
    <p:extLst>
      <p:ext uri="{BB962C8B-B14F-4D97-AF65-F5344CB8AC3E}">
        <p14:creationId xmlns:p14="http://schemas.microsoft.com/office/powerpoint/2010/main" val="7878782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ea typeface="Times New Roman"/>
                <a:cs typeface="Times New Roman"/>
              </a:rPr>
              <a:t>On people that you can delegate to and be confident in their abilities and skills</a:t>
            </a: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ea typeface="Times New Roman"/>
                <a:cs typeface="Times New Roman"/>
              </a:rPr>
              <a:t>Micro-managing</a:t>
            </a: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smtClean="0"/>
          </a:p>
        </p:txBody>
      </p:sp>
    </p:spTree>
    <p:extLst>
      <p:ext uri="{BB962C8B-B14F-4D97-AF65-F5344CB8AC3E}">
        <p14:creationId xmlns:p14="http://schemas.microsoft.com/office/powerpoint/2010/main" val="32973662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all the time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ea typeface="Times New Roman"/>
                <a:cs typeface="Times New Roman"/>
              </a:rPr>
              <a:t>Put out honest and clear communication</a:t>
            </a: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28077247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ea typeface="Times New Roman"/>
                <a:cs typeface="Times New Roman"/>
              </a:rPr>
              <a:t>People generally do not enjoy changes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still fall within the spectrum of the intended change</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smtClean="0"/>
          </a:p>
        </p:txBody>
      </p:sp>
    </p:spTree>
    <p:extLst>
      <p:ext uri="{BB962C8B-B14F-4D97-AF65-F5344CB8AC3E}">
        <p14:creationId xmlns:p14="http://schemas.microsoft.com/office/powerpoint/2010/main" val="11026305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Putting yourself in a positive frame of mind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cannot control everything</a:t>
            </a:r>
            <a:endParaRPr lang="en-US" dirty="0">
              <a:ea typeface="Times New Roman"/>
              <a:cs typeface="Times New Roman"/>
            </a:endParaRPr>
          </a:p>
        </p:txBody>
      </p:sp>
    </p:spTree>
    <p:extLst>
      <p:ext uri="{BB962C8B-B14F-4D97-AF65-F5344CB8AC3E}">
        <p14:creationId xmlns:p14="http://schemas.microsoft.com/office/powerpoint/2010/main" val="41987873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smtClean="0"/>
              <a:t>Module </a:t>
            </a:r>
            <a:r>
              <a:rPr lang="en-US" dirty="0" smtClean="0"/>
              <a:t>Two: Preparing for Change</a:t>
            </a:r>
            <a:endParaRPr lang="en-CA" dirty="0" smtClean="0"/>
          </a:p>
        </p:txBody>
      </p:sp>
      <p:sp>
        <p:nvSpPr>
          <p:cNvPr id="8195" name="Content Placeholder 4"/>
          <p:cNvSpPr>
            <a:spLocks noGrp="1"/>
          </p:cNvSpPr>
          <p:nvPr>
            <p:ph idx="1"/>
          </p:nvPr>
        </p:nvSpPr>
        <p:spPr>
          <a:xfrm>
            <a:off x="457200" y="1903413"/>
            <a:ext cx="6400800" cy="4525962"/>
          </a:xfrm>
        </p:spPr>
        <p:txBody>
          <a:bodyPr/>
          <a:lstStyle/>
          <a:p>
            <a:pPr marL="0" indent="0">
              <a:buFont typeface="Arial" charset="0"/>
              <a:buNone/>
              <a:defRPr/>
            </a:pPr>
            <a:r>
              <a:rPr lang="en-US" sz="2800" dirty="0"/>
              <a:t>Today’s change management initiatives have become a business discipline, driving bottom-line results through changes in systems and behaviors. Managing change has therefore become a critical skill, both for leadership -- and for workers in an organization.</a:t>
            </a:r>
          </a:p>
          <a:p>
            <a:pPr eaLnBrk="1" hangingPunct="1">
              <a:buFont typeface="Arial" charset="0"/>
              <a:buNone/>
              <a:defRPr/>
            </a:pPr>
            <a:endParaRPr lang="en-CA" dirty="0" smtClean="0"/>
          </a:p>
        </p:txBody>
      </p:sp>
      <p:sp>
        <p:nvSpPr>
          <p:cNvPr id="8196" name="Text Placeholder 5"/>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000" dirty="0">
                <a:latin typeface="Cambria"/>
                <a:ea typeface="Times New Roman"/>
                <a:cs typeface="Times New Roman"/>
              </a:rPr>
              <a:t>Continuity gives us roots; change gives us branches, letting us stretch and grow and reach new heights. </a:t>
            </a:r>
            <a:endParaRPr lang="en-US" sz="1600" dirty="0">
              <a:ea typeface="Times New Roman"/>
              <a:cs typeface="Times New Roman"/>
            </a:endParaRPr>
          </a:p>
          <a:p>
            <a:pPr algn="ctr">
              <a:lnSpc>
                <a:spcPct val="115000"/>
              </a:lnSpc>
              <a:spcBef>
                <a:spcPts val="0"/>
              </a:spcBef>
              <a:spcAft>
                <a:spcPts val="1000"/>
              </a:spcAft>
              <a:defRPr/>
            </a:pPr>
            <a:r>
              <a:rPr lang="en-US" sz="2000" b="1" dirty="0">
                <a:latin typeface="Cambria"/>
                <a:ea typeface="Times New Roman"/>
                <a:cs typeface="Times New Roman"/>
              </a:rPr>
              <a:t>Pauline R. Kezer</a:t>
            </a:r>
            <a:endParaRPr lang="en-US" sz="1600" b="1" dirty="0">
              <a:ea typeface="Times New Roman"/>
              <a:cs typeface="Times New Roman"/>
            </a:endParaRPr>
          </a:p>
          <a:p>
            <a:pPr eaLnBrk="1" hangingPunct="1">
              <a:defRPr/>
            </a:pPr>
            <a:endParaRPr lang="en-CA"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 people that you can delegate to and be confident in their abilities and skills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smtClean="0"/>
          </a:p>
        </p:txBody>
      </p:sp>
    </p:spTree>
    <p:extLst>
      <p:ext uri="{BB962C8B-B14F-4D97-AF65-F5344CB8AC3E}">
        <p14:creationId xmlns:p14="http://schemas.microsoft.com/office/powerpoint/2010/main" val="16532506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During the change process, you should be available all the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 out honest and clear communication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3874405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People generally do not enjoy changes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Provide people with some choices that still fall within the spectrum of the intended 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smtClean="0"/>
          </a:p>
        </p:txBody>
      </p:sp>
    </p:spTree>
    <p:extLst>
      <p:ext uri="{BB962C8B-B14F-4D97-AF65-F5344CB8AC3E}">
        <p14:creationId xmlns:p14="http://schemas.microsoft.com/office/powerpoint/2010/main" val="16423750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smtClean="0"/>
              <a:t>Module </a:t>
            </a:r>
            <a:r>
              <a:rPr lang="en-US" dirty="0" smtClean="0"/>
              <a:t>Six: Gaining Support</a:t>
            </a:r>
            <a:endParaRPr lang="en-CA" dirty="0" smtClean="0"/>
          </a:p>
        </p:txBody>
      </p:sp>
      <p:sp>
        <p:nvSpPr>
          <p:cNvPr id="23555" name="Content Placeholder 4"/>
          <p:cNvSpPr>
            <a:spLocks noGrp="1"/>
          </p:cNvSpPr>
          <p:nvPr>
            <p:ph idx="1"/>
          </p:nvPr>
        </p:nvSpPr>
        <p:spPr/>
        <p:txBody>
          <a:bodyPr/>
          <a:lstStyle/>
          <a:p>
            <a:pPr eaLnBrk="1" hangingPunct="1">
              <a:buFont typeface="Arial" charset="0"/>
              <a:buNone/>
            </a:pPr>
            <a:endParaRPr lang="en-US" dirty="0" smtClean="0"/>
          </a:p>
          <a:p>
            <a:pPr eaLnBrk="1" hangingPunct="1">
              <a:buFont typeface="Arial" charset="0"/>
              <a:buNone/>
            </a:pPr>
            <a:r>
              <a:rPr lang="en-US" dirty="0" smtClean="0"/>
              <a:t>It is vitally important to make sure </a:t>
            </a:r>
          </a:p>
          <a:p>
            <a:pPr eaLnBrk="1" hangingPunct="1">
              <a:buFont typeface="Arial" charset="0"/>
              <a:buNone/>
            </a:pPr>
            <a:r>
              <a:rPr lang="en-US" dirty="0" smtClean="0"/>
              <a:t>that all stakeholders and employees </a:t>
            </a:r>
          </a:p>
          <a:p>
            <a:pPr eaLnBrk="1" hangingPunct="1">
              <a:buFont typeface="Arial" charset="0"/>
              <a:buNone/>
            </a:pPr>
            <a:r>
              <a:rPr lang="en-US" dirty="0" smtClean="0"/>
              <a:t>are on board with a change.</a:t>
            </a:r>
            <a:endParaRPr lang="en-CA" dirty="0" smtClean="0"/>
          </a:p>
        </p:txBody>
      </p:sp>
      <p:sp>
        <p:nvSpPr>
          <p:cNvPr id="23556" name="Text Placeholder 5"/>
          <p:cNvSpPr>
            <a:spLocks noGrp="1"/>
          </p:cNvSpPr>
          <p:nvPr>
            <p:ph type="body" sz="quarter" idx="10"/>
          </p:nvPr>
        </p:nvSpPr>
        <p:spPr>
          <a:xfrm>
            <a:off x="7391400" y="381000"/>
            <a:ext cx="1752600" cy="4272136"/>
          </a:xfrm>
          <a:ln>
            <a:miter lim="800000"/>
            <a:headEnd/>
            <a:tailEnd/>
          </a:ln>
        </p:spPr>
        <p:txBody>
          <a:bodyPr>
            <a:normAutofit/>
          </a:bodyPr>
          <a:lstStyle/>
          <a:p>
            <a:pPr>
              <a:lnSpc>
                <a:spcPct val="115000"/>
              </a:lnSpc>
              <a:spcBef>
                <a:spcPts val="0"/>
              </a:spcBef>
              <a:spcAft>
                <a:spcPts val="1000"/>
              </a:spcAft>
              <a:defRPr/>
            </a:pPr>
            <a:r>
              <a:rPr lang="en-US" sz="1800" dirty="0">
                <a:latin typeface="Cambria"/>
                <a:ea typeface="Times New Roman"/>
                <a:cs typeface="Times New Roman"/>
              </a:rPr>
              <a:t>Those who expect moments of change to be comfortable and free of conflict have not learned their history.</a:t>
            </a:r>
            <a:endParaRPr lang="en-US" sz="1400" dirty="0">
              <a:ea typeface="Times New Roman"/>
              <a:cs typeface="Times New Roman"/>
            </a:endParaRPr>
          </a:p>
          <a:p>
            <a:pPr algn="ctr">
              <a:lnSpc>
                <a:spcPct val="115000"/>
              </a:lnSpc>
              <a:spcBef>
                <a:spcPts val="0"/>
              </a:spcBef>
              <a:spcAft>
                <a:spcPts val="1000"/>
              </a:spcAft>
              <a:defRPr/>
            </a:pPr>
            <a:r>
              <a:rPr lang="en-US" sz="1800" b="1" dirty="0">
                <a:latin typeface="Cambria"/>
                <a:ea typeface="Times New Roman"/>
                <a:cs typeface="Times New Roman"/>
              </a:rPr>
              <a:t>Joan Wallach Scott</a:t>
            </a:r>
            <a:endParaRPr lang="en-US" sz="1400" b="1" dirty="0">
              <a:ea typeface="Times New Roman"/>
              <a:cs typeface="Times New Roman"/>
            </a:endParaRPr>
          </a:p>
          <a:p>
            <a:pPr eaLnBrk="1" hangingPunct="1">
              <a:defRPr/>
            </a:pPr>
            <a:endParaRPr lang="en-CA" sz="18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eaLnBrk="1" hangingPunct="1"/>
            <a:r>
              <a:rPr lang="en-US" dirty="0" smtClean="0"/>
              <a:t>Gathering Data</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991548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4000" dirty="0" smtClean="0"/>
              <a:t>Addressing Concerns and Issues</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980210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smtClean="0"/>
              <a:t>Evaluating and Adapting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021050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ea typeface="Times New Roman"/>
                <a:cs typeface="Times New Roman"/>
              </a:rPr>
              <a:t>Forecast the future outcome of the change</a:t>
            </a: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ea typeface="Times New Roman"/>
                <a:cs typeface="Times New Roman"/>
              </a:rPr>
              <a:t>Social psychologist</a:t>
            </a: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23497964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ea typeface="Times New Roman"/>
                <a:cs typeface="Times New Roman"/>
              </a:rPr>
              <a:t>Awareness</a:t>
            </a: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ea typeface="Times New Roman"/>
                <a:cs typeface="Times New Roman"/>
              </a:rPr>
              <a:t>Giving employee’s some ultimatums to make them participate in the change</a:t>
            </a:r>
          </a:p>
        </p:txBody>
      </p:sp>
    </p:spTree>
    <p:extLst>
      <p:ext uri="{BB962C8B-B14F-4D97-AF65-F5344CB8AC3E}">
        <p14:creationId xmlns:p14="http://schemas.microsoft.com/office/powerpoint/2010/main" val="3287903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ea typeface="Times New Roman"/>
                <a:cs typeface="Times New Roman"/>
              </a:rPr>
              <a:t>Still constantly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2426183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Your Strategy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90058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42669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Forecast the future outcome of the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psychologist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38228542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Awareness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Giving employee’s some ultimatums to make them participate in the change</a:t>
            </a:r>
            <a:endParaRPr lang="en-US" dirty="0">
              <a:ea typeface="Times New Roman"/>
              <a:cs typeface="Times New Roman"/>
            </a:endParaRPr>
          </a:p>
        </p:txBody>
      </p:sp>
    </p:spTree>
    <p:extLst>
      <p:ext uri="{BB962C8B-B14F-4D97-AF65-F5344CB8AC3E}">
        <p14:creationId xmlns:p14="http://schemas.microsoft.com/office/powerpoint/2010/main" val="16333091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Still constantly observe everything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3353794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r>
              <a:rPr lang="en-CA" dirty="0" smtClean="0"/>
              <a:t>Module Seven: </a:t>
            </a:r>
            <a:r>
              <a:rPr lang="en-US" dirty="0" smtClean="0"/>
              <a:t>Making it All Worthwhile</a:t>
            </a:r>
            <a:endParaRPr lang="en-CA" dirty="0" smtClean="0"/>
          </a:p>
        </p:txBody>
      </p:sp>
      <p:sp>
        <p:nvSpPr>
          <p:cNvPr id="27651" name="Content Placeholder 4"/>
          <p:cNvSpPr>
            <a:spLocks noGrp="1"/>
          </p:cNvSpPr>
          <p:nvPr>
            <p:ph idx="1"/>
          </p:nvPr>
        </p:nvSpPr>
        <p:spPr/>
        <p:txBody>
          <a:bodyPr/>
          <a:lstStyle/>
          <a:p>
            <a:pPr>
              <a:buFont typeface="Arial" charset="0"/>
              <a:buNone/>
            </a:pPr>
            <a:r>
              <a:rPr lang="en-CA" dirty="0" smtClean="0"/>
              <a:t/>
            </a:r>
            <a:br>
              <a:rPr lang="en-CA" dirty="0" smtClean="0"/>
            </a:br>
            <a:r>
              <a:rPr lang="en-US" dirty="0" smtClean="0"/>
              <a:t>Once a change initiative is underway, it is critical to sustain the change with reinforcement.</a:t>
            </a:r>
            <a:endParaRPr lang="en-CA" dirty="0" smtClean="0"/>
          </a:p>
          <a:p>
            <a:endParaRPr lang="en-CA" dirty="0" smtClean="0"/>
          </a:p>
        </p:txBody>
      </p:sp>
      <p:sp>
        <p:nvSpPr>
          <p:cNvPr id="27652" name="Text Placeholder 5"/>
          <p:cNvSpPr>
            <a:spLocks noGrp="1"/>
          </p:cNvSpPr>
          <p:nvPr>
            <p:ph type="body" sz="quarter" idx="10"/>
          </p:nvPr>
        </p:nvSpPr>
        <p:spPr>
          <a:xfrm>
            <a:off x="7391400" y="381000"/>
            <a:ext cx="1752600" cy="3912096"/>
          </a:xfrm>
          <a:ln>
            <a:miter lim="800000"/>
            <a:headEnd/>
            <a:tailEnd/>
          </a:ln>
        </p:spPr>
        <p:txBody>
          <a:bodyPr>
            <a:normAutofit/>
          </a:bodyPr>
          <a:lstStyle/>
          <a:p>
            <a:pPr>
              <a:lnSpc>
                <a:spcPct val="115000"/>
              </a:lnSpc>
              <a:spcBef>
                <a:spcPts val="0"/>
              </a:spcBef>
              <a:spcAft>
                <a:spcPts val="1000"/>
              </a:spcAft>
              <a:defRPr/>
            </a:pPr>
            <a:r>
              <a:rPr lang="en-US" sz="1800" dirty="0">
                <a:latin typeface="+mj-lt"/>
              </a:rPr>
              <a:t>If you are not willing to risk the usual, you will have to settle for the </a:t>
            </a:r>
            <a:r>
              <a:rPr lang="en-US" sz="1800">
                <a:latin typeface="+mj-lt"/>
              </a:rPr>
              <a:t>ordinary</a:t>
            </a:r>
            <a:r>
              <a:rPr lang="en-US" sz="1800" smtClean="0">
                <a:latin typeface="+mj-lt"/>
              </a:rPr>
              <a:t>.</a:t>
            </a:r>
            <a:endParaRPr lang="en-US" sz="1800" dirty="0" smtClean="0">
              <a:latin typeface="+mj-lt"/>
            </a:endParaRPr>
          </a:p>
          <a:p>
            <a:pPr algn="ctr">
              <a:lnSpc>
                <a:spcPct val="115000"/>
              </a:lnSpc>
              <a:spcBef>
                <a:spcPts val="0"/>
              </a:spcBef>
              <a:spcAft>
                <a:spcPts val="1000"/>
              </a:spcAft>
              <a:defRPr/>
            </a:pPr>
            <a:r>
              <a:rPr lang="en-US" sz="1800" b="1" dirty="0" smtClean="0">
                <a:latin typeface="+mj-lt"/>
              </a:rPr>
              <a:t>Jim </a:t>
            </a:r>
            <a:r>
              <a:rPr lang="en-US" sz="1800" b="1" dirty="0" err="1">
                <a:latin typeface="+mj-lt"/>
              </a:rPr>
              <a:t>Rohn</a:t>
            </a:r>
            <a:endParaRPr lang="en-CA" sz="1600" b="1" dirty="0" smtClean="0">
              <a:latin typeface="+mj-l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Leading Status Meetings</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461147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Celebrating Successes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21423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Sharing the Results and </a:t>
            </a:r>
            <a:r>
              <a:rPr lang="en-US" dirty="0" smtClean="0"/>
              <a:t>Benefits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19527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ea typeface="Times New Roman"/>
                <a:cs typeface="Times New Roman"/>
              </a:rPr>
              <a:t>A facilitator</a:t>
            </a: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ea typeface="Times New Roman"/>
                <a:cs typeface="Times New Roman"/>
              </a:rPr>
              <a:t>LEAD</a:t>
            </a: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7977679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ea typeface="Times New Roman"/>
                <a:cs typeface="Times New Roman"/>
              </a:rPr>
              <a:t>Celebration in inner circle of associates</a:t>
            </a: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ea typeface="Times New Roman"/>
                <a:cs typeface="Times New Roman"/>
              </a:rPr>
              <a:t>Communications from them have been shown to have a significant impact on employees</a:t>
            </a: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smtClean="0"/>
          </a:p>
        </p:txBody>
      </p:sp>
    </p:spTree>
    <p:extLst>
      <p:ext uri="{BB962C8B-B14F-4D97-AF65-F5344CB8AC3E}">
        <p14:creationId xmlns:p14="http://schemas.microsoft.com/office/powerpoint/2010/main" val="22162565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at all levels of change</a:t>
            </a: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ea typeface="Times New Roman"/>
                <a:cs typeface="Times New Roman"/>
              </a:rPr>
              <a:t>Everybody involved in the process should be informed</a:t>
            </a:r>
          </a:p>
        </p:txBody>
      </p:sp>
    </p:spTree>
    <p:extLst>
      <p:ext uri="{BB962C8B-B14F-4D97-AF65-F5344CB8AC3E}">
        <p14:creationId xmlns:p14="http://schemas.microsoft.com/office/powerpoint/2010/main" val="2619848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Building the Team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24322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facilitator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6090211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Celebration in inner circle of associates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Communications from them have been shown to have a significant impact on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smtClean="0"/>
          </a:p>
        </p:txBody>
      </p:sp>
    </p:spTree>
    <p:extLst>
      <p:ext uri="{BB962C8B-B14F-4D97-AF65-F5344CB8AC3E}">
        <p14:creationId xmlns:p14="http://schemas.microsoft.com/office/powerpoint/2010/main" val="273263010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 is needed at all levels of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Everybody involved in the process should be informed</a:t>
            </a:r>
          </a:p>
        </p:txBody>
      </p:sp>
    </p:spTree>
    <p:extLst>
      <p:ext uri="{BB962C8B-B14F-4D97-AF65-F5344CB8AC3E}">
        <p14:creationId xmlns:p14="http://schemas.microsoft.com/office/powerpoint/2010/main" val="11490613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smtClean="0"/>
              <a:t>Module </a:t>
            </a:r>
            <a:r>
              <a:rPr lang="en-US" dirty="0" smtClean="0"/>
              <a:t>Eight: Using Appreciative Inquiry</a:t>
            </a:r>
            <a:endParaRPr lang="en-CA" dirty="0" smtClean="0"/>
          </a:p>
        </p:txBody>
      </p:sp>
      <p:sp>
        <p:nvSpPr>
          <p:cNvPr id="30723" name="Content Placeholder 4"/>
          <p:cNvSpPr>
            <a:spLocks noGrp="1"/>
          </p:cNvSpPr>
          <p:nvPr>
            <p:ph idx="1"/>
          </p:nvPr>
        </p:nvSpPr>
        <p:spPr/>
        <p:txBody>
          <a:bodyPr>
            <a:normAutofit lnSpcReduction="10000"/>
          </a:bodyPr>
          <a:lstStyle/>
          <a:p>
            <a:pPr marL="0" indent="0">
              <a:buFont typeface="Arial" charset="0"/>
              <a:buNone/>
              <a:defRPr/>
            </a:pPr>
            <a:r>
              <a:rPr lang="en-US" sz="2800" dirty="0"/>
              <a:t>Appreciative inquiry is a model for change management developed by David L. Cooperrider, Ph.D., a professor at Case Western University.  The name combines two definitions:</a:t>
            </a:r>
          </a:p>
          <a:p>
            <a:pPr>
              <a:defRPr/>
            </a:pPr>
            <a:r>
              <a:rPr lang="en-US" sz="2800" b="1" dirty="0"/>
              <a:t>Appreciate</a:t>
            </a:r>
            <a:r>
              <a:rPr lang="en-US" sz="2800" dirty="0"/>
              <a:t>: to look for the best in something, and to increase something in value.</a:t>
            </a:r>
          </a:p>
          <a:p>
            <a:pPr>
              <a:defRPr/>
            </a:pPr>
            <a:r>
              <a:rPr lang="en-US" sz="2800" b="1" dirty="0"/>
              <a:t>Inquiry</a:t>
            </a:r>
            <a:r>
              <a:rPr lang="en-US" sz="2800" dirty="0"/>
              <a:t> means to seek understanding using a process based on provocative questions.</a:t>
            </a:r>
          </a:p>
          <a:p>
            <a:pPr eaLnBrk="1" hangingPunct="1">
              <a:defRPr/>
            </a:pPr>
            <a:endParaRPr lang="en-CA" dirty="0" smtClean="0"/>
          </a:p>
        </p:txBody>
      </p:sp>
      <p:sp>
        <p:nvSpPr>
          <p:cNvPr id="31748" name="Text Placeholder 5"/>
          <p:cNvSpPr>
            <a:spLocks noGrp="1"/>
          </p:cNvSpPr>
          <p:nvPr>
            <p:ph type="body" sz="quarter" idx="10"/>
          </p:nvPr>
        </p:nvSpPr>
        <p:spPr>
          <a:xfrm>
            <a:off x="7391400" y="381000"/>
            <a:ext cx="1752600" cy="3840088"/>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I keep my mind focused on peace, harmony, health, love, and abundance. Then, I can't be distracted by doubt, anxiety, or fear.</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Edith Armstrong</a:t>
            </a:r>
            <a:endParaRPr lang="en-US" sz="1400" b="1" dirty="0" smtClean="0">
              <a:cs typeface="Times New Roman" pitchFamily="18" charset="0"/>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pPr eaLnBrk="1" hangingPunct="1"/>
            <a:r>
              <a:rPr lang="en-US" dirty="0" smtClean="0"/>
              <a:t>The Four Stages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097103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z="3600" dirty="0" smtClean="0"/>
              <a:t>The Purposes of Appreciative Inquiry</a:t>
            </a:r>
            <a:endParaRPr lang="en-CA" sz="36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7481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Examples and Case Studies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61313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provocative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ea typeface="Times New Roman"/>
                <a:cs typeface="Times New Roman"/>
              </a:rPr>
              <a:t>Common compliments</a:t>
            </a:r>
          </a:p>
          <a:p>
            <a:endParaRPr lang="en-US" dirty="0" smtClean="0"/>
          </a:p>
        </p:txBody>
      </p:sp>
    </p:spTree>
    <p:extLst>
      <p:ext uri="{BB962C8B-B14F-4D97-AF65-F5344CB8AC3E}">
        <p14:creationId xmlns:p14="http://schemas.microsoft.com/office/powerpoint/2010/main" val="20629387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ea typeface="Times New Roman"/>
                <a:cs typeface="Times New Roman"/>
              </a:rPr>
              <a:t>Dealing</a:t>
            </a: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ea typeface="Times New Roman"/>
                <a:cs typeface="Times New Roman"/>
              </a:rPr>
              <a:t>Affirmative topic choice</a:t>
            </a: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39429001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ea typeface="Times New Roman"/>
                <a:cs typeface="Times New Roman"/>
              </a:rPr>
              <a:t>It makes the process almost 50% easier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ea typeface="Times New Roman"/>
                <a:cs typeface="Times New Roman"/>
              </a:rPr>
              <a:t>Individual inquiry</a:t>
            </a: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870880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a:t>
            </a:r>
            <a:r>
              <a:rPr lang="en-US" dirty="0" smtClean="0">
                <a:ea typeface="Times New Roman"/>
                <a:cs typeface="Times New Roman"/>
              </a:rPr>
              <a:t>hange </a:t>
            </a:r>
            <a:r>
              <a:rPr lang="en-US" dirty="0">
                <a:ea typeface="Times New Roman"/>
                <a:cs typeface="Times New Roman"/>
              </a:rPr>
              <a:t>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ea typeface="Times New Roman"/>
                <a:cs typeface="Times New Roman"/>
              </a:rPr>
              <a:t>Since mid-1980’s</a:t>
            </a: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ea typeface="Times New Roman"/>
                <a:cs typeface="Times New Roman"/>
              </a:rPr>
              <a:t>To cause to be different</a:t>
            </a: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smtClean="0"/>
          </a:p>
        </p:txBody>
      </p:sp>
    </p:spTree>
    <p:extLst>
      <p:ext uri="{BB962C8B-B14F-4D97-AF65-F5344CB8AC3E}">
        <p14:creationId xmlns:p14="http://schemas.microsoft.com/office/powerpoint/2010/main" val="36073840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Seeking for understanding using a process based on provocative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Common compliments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3972290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Dealing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Affirmative topic choice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648848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 process almost 50%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inquiry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17010358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r>
              <a:rPr lang="en-CA" dirty="0" smtClean="0"/>
              <a:t>Module </a:t>
            </a:r>
            <a:r>
              <a:rPr lang="en-US" dirty="0" smtClean="0"/>
              <a:t>Nine: Bringing People to Your Side</a:t>
            </a:r>
            <a:endParaRPr lang="en-CA" dirty="0" smtClean="0"/>
          </a:p>
        </p:txBody>
      </p:sp>
      <p:sp>
        <p:nvSpPr>
          <p:cNvPr id="35843" name="Content Placeholder 4"/>
          <p:cNvSpPr>
            <a:spLocks noGrp="1"/>
          </p:cNvSpPr>
          <p:nvPr>
            <p:ph idx="1"/>
          </p:nvPr>
        </p:nvSpPr>
        <p:spPr/>
        <p:txBody>
          <a:bodyPr/>
          <a:lstStyle/>
          <a:p>
            <a:pPr>
              <a:buFont typeface="Arial" charset="0"/>
              <a:buNone/>
            </a:pPr>
            <a:r>
              <a:rPr lang="en-CA" dirty="0" smtClean="0"/>
              <a:t/>
            </a:r>
            <a:br>
              <a:rPr lang="en-CA" dirty="0" smtClean="0"/>
            </a:br>
            <a:r>
              <a:rPr lang="en-US" dirty="0" smtClean="0"/>
              <a:t>Leadership in change management involves aligning people with an organization’s issue or need, allowing them to see that they are working together toward an important cause.</a:t>
            </a:r>
            <a:endParaRPr lang="en-CA" dirty="0" smtClean="0"/>
          </a:p>
          <a:p>
            <a:endParaRPr lang="en-CA" dirty="0" smtClean="0"/>
          </a:p>
        </p:txBody>
      </p:sp>
      <p:sp>
        <p:nvSpPr>
          <p:cNvPr id="35844" name="Text Placeholder 5"/>
          <p:cNvSpPr>
            <a:spLocks noGrp="1"/>
          </p:cNvSpPr>
          <p:nvPr>
            <p:ph type="body" sz="quarter" idx="10"/>
          </p:nvPr>
        </p:nvSpPr>
        <p:spPr>
          <a:xfrm>
            <a:off x="7391400" y="381000"/>
            <a:ext cx="1752600" cy="3840088"/>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The emotions aren't always immediately subject to reason, but they are always immediately subject to action.</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William James</a:t>
            </a:r>
            <a:endParaRPr lang="en-US" sz="1400" b="1" dirty="0" smtClean="0">
              <a:cs typeface="Times New Roman" pitchFamily="18" charset="0"/>
            </a:endParaRPr>
          </a:p>
          <a:p>
            <a:endParaRPr lang="en-CA" sz="1800"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US" dirty="0" smtClean="0"/>
              <a:t>A Dash of Emotion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74449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Plenty of Facts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326734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ea typeface="Times New Roman"/>
                <a:cs typeface="Times New Roman"/>
              </a:rPr>
              <a:t>Freedom to skip what you’re having troubles with</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t>
            </a:r>
            <a:r>
              <a:rPr lang="en-US" dirty="0" smtClean="0">
                <a:ea typeface="Times New Roman"/>
                <a:cs typeface="Times New Roman"/>
              </a:rPr>
              <a:t>are</a:t>
            </a:r>
            <a:r>
              <a:rPr lang="en-US" dirty="0" smtClean="0">
                <a:ea typeface="Times New Roman"/>
                <a:cs typeface="Times New Roman"/>
              </a:rPr>
              <a:t> </a:t>
            </a:r>
            <a:r>
              <a:rPr lang="en-US" dirty="0">
                <a:ea typeface="Times New Roman"/>
                <a:cs typeface="Times New Roman"/>
              </a:rPr>
              <a:t>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ea typeface="Times New Roman"/>
                <a:cs typeface="Times New Roman"/>
              </a:rPr>
              <a:t>Six</a:t>
            </a: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smtClean="0"/>
          </a:p>
        </p:txBody>
      </p:sp>
    </p:spTree>
    <p:extLst>
      <p:ext uri="{BB962C8B-B14F-4D97-AF65-F5344CB8AC3E}">
        <p14:creationId xmlns:p14="http://schemas.microsoft.com/office/powerpoint/2010/main" val="334893698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ea typeface="Times New Roman"/>
                <a:cs typeface="Times New Roman"/>
              </a:rPr>
              <a:t>Demonstrated to exist, or known to have existed</a:t>
            </a: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ea typeface="Times New Roman"/>
                <a:cs typeface="Times New Roman"/>
              </a:rPr>
              <a:t>What are the flaws of a certain system or process</a:t>
            </a: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smtClean="0"/>
          </a:p>
        </p:txBody>
      </p:sp>
    </p:spTree>
    <p:extLst>
      <p:ext uri="{BB962C8B-B14F-4D97-AF65-F5344CB8AC3E}">
        <p14:creationId xmlns:p14="http://schemas.microsoft.com/office/powerpoint/2010/main" val="109182518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Freedom to skip what you’re having troubles with</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t>
            </a:r>
            <a:r>
              <a:rPr lang="en-US" dirty="0" smtClean="0">
                <a:ea typeface="Times New Roman"/>
                <a:cs typeface="Times New Roman"/>
              </a:rPr>
              <a:t>are</a:t>
            </a:r>
            <a:r>
              <a:rPr lang="en-US" dirty="0" smtClean="0">
                <a:ea typeface="Times New Roman"/>
                <a:cs typeface="Times New Roman"/>
              </a:rPr>
              <a:t> </a:t>
            </a:r>
            <a:r>
              <a:rPr lang="en-US" dirty="0">
                <a:ea typeface="Times New Roman"/>
                <a:cs typeface="Times New Roman"/>
              </a:rPr>
              <a:t>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smtClean="0"/>
          </a:p>
        </p:txBody>
      </p:sp>
    </p:spTree>
    <p:extLst>
      <p:ext uri="{BB962C8B-B14F-4D97-AF65-F5344CB8AC3E}">
        <p14:creationId xmlns:p14="http://schemas.microsoft.com/office/powerpoint/2010/main" val="137373222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Demonstrated to exist, or known to have existed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 are the flaws of a certain system or process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smtClean="0"/>
          </a:p>
        </p:txBody>
      </p:sp>
    </p:spTree>
    <p:extLst>
      <p:ext uri="{BB962C8B-B14F-4D97-AF65-F5344CB8AC3E}">
        <p14:creationId xmlns:p14="http://schemas.microsoft.com/office/powerpoint/2010/main" val="2722031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ea typeface="Times New Roman"/>
                <a:cs typeface="Times New Roman"/>
              </a:rPr>
              <a:t>Only the questions regarding the change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ea typeface="Times New Roman"/>
                <a:cs typeface="Times New Roman"/>
              </a:rPr>
              <a:t>Blueprint for the initiative</a:t>
            </a: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smtClean="0"/>
          </a:p>
        </p:txBody>
      </p:sp>
    </p:spTree>
    <p:extLst>
      <p:ext uri="{BB962C8B-B14F-4D97-AF65-F5344CB8AC3E}">
        <p14:creationId xmlns:p14="http://schemas.microsoft.com/office/powerpoint/2010/main" val="34937256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p:txBody>
          <a:bodyPr/>
          <a:lstStyle/>
          <a:p>
            <a:r>
              <a:rPr lang="en-US" dirty="0" smtClean="0"/>
              <a:t>Module Ten: </a:t>
            </a:r>
            <a:br>
              <a:rPr lang="en-US" dirty="0" smtClean="0"/>
            </a:br>
            <a:r>
              <a:rPr lang="en-US" dirty="0" smtClean="0"/>
              <a:t>Building Resiliency</a:t>
            </a:r>
            <a:endParaRPr lang="en-CA" dirty="0" smtClean="0"/>
          </a:p>
        </p:txBody>
      </p:sp>
      <p:sp>
        <p:nvSpPr>
          <p:cNvPr id="36867" name="Content Placeholder 4"/>
          <p:cNvSpPr>
            <a:spLocks noGrp="1"/>
          </p:cNvSpPr>
          <p:nvPr>
            <p:ph idx="1"/>
          </p:nvPr>
        </p:nvSpPr>
        <p:spPr/>
        <p:txBody>
          <a:bodyPr/>
          <a:lstStyle/>
          <a:p>
            <a:pPr>
              <a:buFont typeface="Arial" charset="0"/>
              <a:buNone/>
              <a:defRPr/>
            </a:pPr>
            <a:endParaRPr lang="en-US" b="1" dirty="0" smtClean="0"/>
          </a:p>
          <a:p>
            <a:pPr marL="0" indent="0">
              <a:buFont typeface="Arial" charset="0"/>
              <a:buNone/>
              <a:defRPr/>
            </a:pPr>
            <a:r>
              <a:rPr lang="en-US" dirty="0"/>
              <a:t>Resiliency is the capacity to absorb high levels of change while maintaining a level of performance and displaying minimal dysfunctional behavior. </a:t>
            </a:r>
          </a:p>
          <a:p>
            <a:pPr>
              <a:defRPr/>
            </a:pPr>
            <a:endParaRPr lang="en-CA" dirty="0" smtClean="0"/>
          </a:p>
        </p:txBody>
      </p:sp>
      <p:sp>
        <p:nvSpPr>
          <p:cNvPr id="38916" name="Text Placeholder 5"/>
          <p:cNvSpPr>
            <a:spLocks noGrp="1"/>
          </p:cNvSpPr>
          <p:nvPr>
            <p:ph type="body" sz="quarter" idx="10"/>
          </p:nvPr>
        </p:nvSpPr>
        <p:spPr>
          <a:xfrm>
            <a:off x="7391400" y="381000"/>
            <a:ext cx="1752600" cy="4200128"/>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Once we believe in ourselves, we can risk curiosity, wonder, spontaneous delight, or any experience that reveals the human spirit.  </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E. E. Cummings</a:t>
            </a:r>
            <a:endParaRPr lang="en-US" sz="1400" b="1" dirty="0" smtClean="0">
              <a:cs typeface="Times New Roman" pitchFamily="18" charset="0"/>
            </a:endParaRPr>
          </a:p>
          <a:p>
            <a:endParaRPr lang="en-CA" sz="1600" dirty="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What is Resiliency?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91142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dirty="0" smtClean="0"/>
              <a:t>Why is It Important?</a:t>
            </a:r>
            <a:endParaRPr lang="en-CA" dirty="0"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539552" y="1412777"/>
            <a:ext cx="8136904" cy="5112568"/>
          </a:xfrm>
          <a:prstGeom prst="rect">
            <a:avLst/>
          </a:prstGeom>
          <a:noFill/>
          <a:ln w="6350" cmpd="sng">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Five Easy Steps for the </a:t>
            </a:r>
            <a:br>
              <a:rPr lang="en-US" dirty="0" smtClean="0"/>
            </a:br>
            <a:r>
              <a:rPr lang="en-US" dirty="0" smtClean="0"/>
              <a:t>Leader and the Individual</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111134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Resilience is an absolute characteristic</a:t>
            </a: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ea typeface="Times New Roman"/>
                <a:cs typeface="Times New Roman"/>
              </a:rPr>
              <a:t>They don’t ask for help</a:t>
            </a: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smtClean="0"/>
          </a:p>
        </p:txBody>
      </p:sp>
    </p:spTree>
    <p:extLst>
      <p:ext uri="{BB962C8B-B14F-4D97-AF65-F5344CB8AC3E}">
        <p14:creationId xmlns:p14="http://schemas.microsoft.com/office/powerpoint/2010/main" val="120347739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ea typeface="Times New Roman"/>
                <a:cs typeface="Times New Roman"/>
              </a:rPr>
              <a:t>Resilient people often let themselves be depleted</a:t>
            </a: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O-Types are less organized than D-Types</a:t>
            </a: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smtClean="0"/>
          </a:p>
        </p:txBody>
      </p:sp>
    </p:spTree>
    <p:extLst>
      <p:ext uri="{BB962C8B-B14F-4D97-AF65-F5344CB8AC3E}">
        <p14:creationId xmlns:p14="http://schemas.microsoft.com/office/powerpoint/2010/main" val="417518260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ea typeface="Times New Roman"/>
                <a:cs typeface="Times New Roman"/>
              </a:rPr>
              <a:t>Developing a more Positive world view and self-concept</a:t>
            </a: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ea typeface="Times New Roman"/>
                <a:cs typeface="Times New Roman"/>
              </a:rPr>
              <a:t>Using Organized, structured approaches when managing ambiguity</a:t>
            </a: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38099424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Resilience is an absolute characteristic</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don’t ask for help</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smtClean="0"/>
          </a:p>
        </p:txBody>
      </p:sp>
    </p:spTree>
    <p:extLst>
      <p:ext uri="{BB962C8B-B14F-4D97-AF65-F5344CB8AC3E}">
        <p14:creationId xmlns:p14="http://schemas.microsoft.com/office/powerpoint/2010/main" val="24478654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Resilient people often let themselves be depleted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O-Types are less organized than D-Types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smtClean="0"/>
          </a:p>
        </p:txBody>
      </p:sp>
    </p:spTree>
    <p:extLst>
      <p:ext uri="{BB962C8B-B14F-4D97-AF65-F5344CB8AC3E}">
        <p14:creationId xmlns:p14="http://schemas.microsoft.com/office/powerpoint/2010/main" val="94544206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Developing a more Positive world view and self-concept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Organized, structured approaches when managing ambiguity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893722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ea typeface="Times New Roman"/>
                <a:cs typeface="Times New Roman"/>
              </a:rPr>
              <a:t>Competitiveness </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ea typeface="Times New Roman"/>
                <a:cs typeface="Times New Roman"/>
              </a:rPr>
              <a:t>Leaders must select members who display a basic degree of skill in six key elements</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smtClean="0"/>
          </a:p>
        </p:txBody>
      </p:sp>
    </p:spTree>
    <p:extLst>
      <p:ext uri="{BB962C8B-B14F-4D97-AF65-F5344CB8AC3E}">
        <p14:creationId xmlns:p14="http://schemas.microsoft.com/office/powerpoint/2010/main" val="58170776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smtClean="0"/>
              <a:t>Module </a:t>
            </a:r>
            <a:r>
              <a:rPr lang="en-US" dirty="0" smtClean="0"/>
              <a:t>Eleven: </a:t>
            </a:r>
            <a:br>
              <a:rPr lang="en-US" dirty="0" smtClean="0"/>
            </a:br>
            <a:r>
              <a:rPr lang="en-US" dirty="0" smtClean="0"/>
              <a:t>Building Flexibility</a:t>
            </a:r>
            <a:endParaRPr lang="en-CA" dirty="0" smtClean="0"/>
          </a:p>
        </p:txBody>
      </p:sp>
      <p:sp>
        <p:nvSpPr>
          <p:cNvPr id="39939" name="Content Placeholder 3"/>
          <p:cNvSpPr>
            <a:spLocks noGrp="1"/>
          </p:cNvSpPr>
          <p:nvPr>
            <p:ph idx="1"/>
          </p:nvPr>
        </p:nvSpPr>
        <p:spPr/>
        <p:txBody>
          <a:bodyPr/>
          <a:lstStyle/>
          <a:p>
            <a:pPr marL="0" indent="0">
              <a:buFont typeface="Arial" charset="0"/>
              <a:buNone/>
              <a:defRPr/>
            </a:pPr>
            <a:endParaRPr lang="en-US" dirty="0"/>
          </a:p>
          <a:p>
            <a:pPr marL="0" indent="0">
              <a:buFont typeface="Arial" charset="0"/>
              <a:buNone/>
              <a:defRPr/>
            </a:pPr>
            <a:r>
              <a:rPr lang="en-US" dirty="0" smtClean="0"/>
              <a:t>Being </a:t>
            </a:r>
            <a:r>
              <a:rPr lang="en-US" dirty="0"/>
              <a:t>flexible on personal and social levels is critical for individuals involved in or leading a change to be able to make shifts as necessary during a project.</a:t>
            </a:r>
          </a:p>
          <a:p>
            <a:pPr>
              <a:defRPr/>
            </a:pPr>
            <a:endParaRPr lang="en-CA" dirty="0" smtClean="0"/>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Be infinitely flexible and constantly amazed.</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Jason Kravitz</a:t>
            </a:r>
            <a:endParaRPr lang="en-US" sz="1400" b="1" dirty="0" smtClean="0">
              <a:cs typeface="Times New Roman" pitchFamily="18" charset="0"/>
            </a:endParaRPr>
          </a:p>
          <a:p>
            <a:endParaRPr lang="en-CA" sz="1600"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smtClean="0"/>
              <a:t>What is Flexibility?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51417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dirty="0" smtClean="0"/>
              <a:t>Why is it Important?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008926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Five Easy Steps for the Leader and the Individual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20235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ea typeface="Times New Roman"/>
                <a:cs typeface="Times New Roman"/>
              </a:rPr>
              <a:t>Flexible acting</a:t>
            </a: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ea typeface="Times New Roman"/>
                <a:cs typeface="Times New Roman"/>
              </a:rPr>
              <a:t>Flexible thinkers always rely to their own talents</a:t>
            </a: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9863404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a:t>
            </a:r>
            <a:r>
              <a:rPr lang="en-US" dirty="0" smtClean="0">
                <a:ea typeface="Times New Roman"/>
                <a:cs typeface="Times New Roman"/>
              </a:rPr>
              <a:t>flexible </a:t>
            </a:r>
            <a:r>
              <a:rPr lang="en-US" dirty="0">
                <a:ea typeface="Times New Roman"/>
                <a:cs typeface="Times New Roman"/>
              </a:rPr>
              <a:t>people </a:t>
            </a:r>
            <a:r>
              <a:rPr lang="en-US" dirty="0" smtClean="0">
                <a:ea typeface="Times New Roman"/>
                <a:cs typeface="Times New Roman"/>
              </a:rPr>
              <a:t>are important</a:t>
            </a:r>
            <a:r>
              <a:rPr lang="en-US" dirty="0">
                <a:ea typeface="Times New Roman"/>
                <a:cs typeface="Times New Roman"/>
              </a:rPr>
              <a: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ea typeface="Times New Roman"/>
                <a:cs typeface="Times New Roman"/>
              </a:rPr>
              <a:t>Having flexible people means that the job will be done faster and easier</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Flexible people are a crucial need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3722363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36509961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acting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thinkers always rely to their own talents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69957710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a:t>
            </a:r>
            <a:r>
              <a:rPr lang="en-US" dirty="0" smtClean="0">
                <a:ea typeface="Times New Roman"/>
                <a:cs typeface="Times New Roman"/>
              </a:rPr>
              <a:t>flexible are </a:t>
            </a:r>
            <a:r>
              <a:rPr lang="en-US" dirty="0">
                <a:ea typeface="Times New Roman"/>
                <a:cs typeface="Times New Roman"/>
              </a:rPr>
              <a:t>people important?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Having flexible people means that the job will be done faster and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people are a crucial need during the change management initiative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371242314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a:t>
            </a:r>
            <a:r>
              <a:rPr lang="en-US">
                <a:ea typeface="Times New Roman"/>
                <a:cs typeface="Times New Roman"/>
              </a:rPr>
              <a:t>step </a:t>
            </a:r>
            <a:r>
              <a:rPr lang="en-US" smtClean="0">
                <a:ea typeface="Times New Roman"/>
                <a:cs typeface="Times New Roman"/>
              </a:rPr>
              <a:t>on 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1964415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647</TotalTime>
  <Words>9969</Words>
  <Application>Microsoft Office PowerPoint</Application>
  <PresentationFormat>On-screen Show (4:3)</PresentationFormat>
  <Paragraphs>1165</Paragraphs>
  <Slides>101</Slides>
  <Notes>38</Notes>
  <HiddenSlides>0</HiddenSlides>
  <MMClips>0</MMClip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Classroom PowerPoint Slides</vt:lpstr>
      <vt:lpstr>PowerPoint Presentation</vt:lpstr>
      <vt:lpstr>Module One: Getting Started</vt:lpstr>
      <vt:lpstr>Workshop Objectives</vt:lpstr>
      <vt:lpstr>Module Two: Preparing for Change</vt:lpstr>
      <vt:lpstr>Defining Your Strategy</vt:lpstr>
      <vt:lpstr>Building the Team</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Identifying the WIFM</vt:lpstr>
      <vt:lpstr>What’s in it for Me?</vt:lpstr>
      <vt:lpstr>Building Support</vt:lpstr>
      <vt:lpstr>Module Three: Review Questions</vt:lpstr>
      <vt:lpstr>Module Three: Review Questions</vt:lpstr>
      <vt:lpstr>Module Three: Review Questions</vt:lpstr>
      <vt:lpstr>Module Three: Review Questions</vt:lpstr>
      <vt:lpstr>Module Four: Understanding Change</vt:lpstr>
      <vt:lpstr>Influences on Change</vt:lpstr>
      <vt:lpstr>Common Reactions to Change</vt:lpstr>
      <vt:lpstr>Tools to Help the Change Process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Leading and Managing the Change</vt:lpstr>
      <vt:lpstr>Preparing and Planning</vt:lpstr>
      <vt:lpstr>Delegating</vt:lpstr>
      <vt:lpstr>Keep the Lines of Communication Open</vt:lpstr>
      <vt:lpstr>Coping with Pushback</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Gaining Support</vt:lpstr>
      <vt:lpstr>Gathering Data</vt:lpstr>
      <vt:lpstr>Addressing Concerns and Issues</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Making it All Worthwhile</vt:lpstr>
      <vt:lpstr>Leading Status Meetings</vt:lpstr>
      <vt:lpstr>Celebrating Successes</vt:lpstr>
      <vt:lpstr>Sharing the Results and Benefits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Using Appreciative Inquiry</vt:lpstr>
      <vt:lpstr>The Four Stages</vt:lpstr>
      <vt:lpstr>The Purposes of Appreciative Inquiry</vt:lpstr>
      <vt:lpstr>Examples and Case Studies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Bringing People to Your Side</vt:lpstr>
      <vt:lpstr>A Dash of Emotion</vt:lpstr>
      <vt:lpstr>Plenty of Facts</vt:lpstr>
      <vt:lpstr>Module Nine: Review Questions</vt:lpstr>
      <vt:lpstr>Module Nine: Review Questions</vt:lpstr>
      <vt:lpstr>Module Nine: Review Questions</vt:lpstr>
      <vt:lpstr>Module Nine: Review Questions</vt:lpstr>
      <vt:lpstr>Module Ten:  Building Resiliency</vt:lpstr>
      <vt:lpstr>What is Resiliency?</vt:lpstr>
      <vt:lpstr>Why is It Important?</vt:lpstr>
      <vt:lpstr>Five Easy Steps for the  Leader and the Individual</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Flexibility</vt:lpstr>
      <vt:lpstr>What is Flexibility?</vt:lpstr>
      <vt:lpstr>Why is it Important?</vt:lpstr>
      <vt:lpstr>Five Easy Steps for the Leader and the Individual</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Darren</cp:lastModifiedBy>
  <cp:revision>65</cp:revision>
  <dcterms:created xsi:type="dcterms:W3CDTF">2009-08-11T16:53:13Z</dcterms:created>
  <dcterms:modified xsi:type="dcterms:W3CDTF">2016-02-18T19:40:22Z</dcterms:modified>
</cp:coreProperties>
</file>