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2.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3.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4.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5.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8.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9.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0.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1.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2.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7"/>
  </p:notesMasterIdLst>
  <p:sldIdLst>
    <p:sldId id="322" r:id="rId2"/>
    <p:sldId id="323" r:id="rId3"/>
    <p:sldId id="324" r:id="rId4"/>
    <p:sldId id="327" r:id="rId5"/>
    <p:sldId id="330" r:id="rId6"/>
    <p:sldId id="329" r:id="rId7"/>
    <p:sldId id="328" r:id="rId8"/>
    <p:sldId id="377" r:id="rId9"/>
    <p:sldId id="378" r:id="rId10"/>
    <p:sldId id="379" r:id="rId11"/>
    <p:sldId id="380" r:id="rId12"/>
    <p:sldId id="381" r:id="rId13"/>
    <p:sldId id="382" r:id="rId14"/>
    <p:sldId id="383" r:id="rId15"/>
    <p:sldId id="384" r:id="rId16"/>
    <p:sldId id="385" r:id="rId17"/>
    <p:sldId id="386" r:id="rId18"/>
    <p:sldId id="387" r:id="rId19"/>
    <p:sldId id="388" r:id="rId20"/>
    <p:sldId id="331" r:id="rId21"/>
    <p:sldId id="334" r:id="rId22"/>
    <p:sldId id="333" r:id="rId23"/>
    <p:sldId id="332" r:id="rId24"/>
    <p:sldId id="389" r:id="rId25"/>
    <p:sldId id="390" r:id="rId26"/>
    <p:sldId id="391" r:id="rId27"/>
    <p:sldId id="392" r:id="rId28"/>
    <p:sldId id="393" r:id="rId29"/>
    <p:sldId id="394" r:id="rId30"/>
    <p:sldId id="395" r:id="rId31"/>
    <p:sldId id="396" r:id="rId32"/>
    <p:sldId id="397" r:id="rId33"/>
    <p:sldId id="398" r:id="rId34"/>
    <p:sldId id="399" r:id="rId35"/>
    <p:sldId id="400" r:id="rId36"/>
    <p:sldId id="335" r:id="rId37"/>
    <p:sldId id="336" r:id="rId38"/>
    <p:sldId id="337" r:id="rId39"/>
    <p:sldId id="339" r:id="rId40"/>
    <p:sldId id="338" r:id="rId41"/>
    <p:sldId id="401" r:id="rId42"/>
    <p:sldId id="402" r:id="rId43"/>
    <p:sldId id="403" r:id="rId44"/>
    <p:sldId id="404" r:id="rId45"/>
    <p:sldId id="405" r:id="rId46"/>
    <p:sldId id="406" r:id="rId47"/>
    <p:sldId id="407" r:id="rId48"/>
    <p:sldId id="408" r:id="rId49"/>
    <p:sldId id="409" r:id="rId50"/>
    <p:sldId id="410" r:id="rId51"/>
    <p:sldId id="411" r:id="rId52"/>
    <p:sldId id="340" r:id="rId53"/>
    <p:sldId id="341" r:id="rId54"/>
    <p:sldId id="344" r:id="rId55"/>
    <p:sldId id="343" r:id="rId56"/>
    <p:sldId id="342" r:id="rId57"/>
    <p:sldId id="412" r:id="rId58"/>
    <p:sldId id="413" r:id="rId59"/>
    <p:sldId id="414" r:id="rId60"/>
    <p:sldId id="415" r:id="rId61"/>
    <p:sldId id="416" r:id="rId62"/>
    <p:sldId id="417" r:id="rId63"/>
    <p:sldId id="418" r:id="rId64"/>
    <p:sldId id="419" r:id="rId65"/>
    <p:sldId id="420" r:id="rId66"/>
    <p:sldId id="421" r:id="rId67"/>
    <p:sldId id="422" r:id="rId68"/>
    <p:sldId id="345" r:id="rId69"/>
    <p:sldId id="346" r:id="rId70"/>
    <p:sldId id="350" r:id="rId71"/>
    <p:sldId id="349" r:id="rId72"/>
    <p:sldId id="348" r:id="rId73"/>
    <p:sldId id="347" r:id="rId74"/>
    <p:sldId id="423" r:id="rId75"/>
    <p:sldId id="424" r:id="rId76"/>
    <p:sldId id="425" r:id="rId77"/>
    <p:sldId id="426" r:id="rId78"/>
    <p:sldId id="427" r:id="rId79"/>
    <p:sldId id="428" r:id="rId80"/>
    <p:sldId id="429" r:id="rId81"/>
    <p:sldId id="430" r:id="rId82"/>
    <p:sldId id="431" r:id="rId83"/>
    <p:sldId id="432" r:id="rId84"/>
    <p:sldId id="351" r:id="rId85"/>
    <p:sldId id="352" r:id="rId86"/>
    <p:sldId id="355" r:id="rId87"/>
    <p:sldId id="354" r:id="rId88"/>
    <p:sldId id="353" r:id="rId89"/>
    <p:sldId id="433" r:id="rId90"/>
    <p:sldId id="434" r:id="rId91"/>
    <p:sldId id="435" r:id="rId92"/>
    <p:sldId id="436" r:id="rId93"/>
    <p:sldId id="437" r:id="rId94"/>
    <p:sldId id="438" r:id="rId95"/>
    <p:sldId id="439" r:id="rId96"/>
    <p:sldId id="440" r:id="rId97"/>
    <p:sldId id="441" r:id="rId98"/>
    <p:sldId id="442" r:id="rId99"/>
    <p:sldId id="443" r:id="rId100"/>
    <p:sldId id="356" r:id="rId101"/>
    <p:sldId id="360" r:id="rId102"/>
    <p:sldId id="359" r:id="rId103"/>
    <p:sldId id="358" r:id="rId104"/>
    <p:sldId id="357" r:id="rId105"/>
    <p:sldId id="444" r:id="rId106"/>
    <p:sldId id="445" r:id="rId107"/>
    <p:sldId id="446" r:id="rId108"/>
    <p:sldId id="447" r:id="rId109"/>
    <p:sldId id="448" r:id="rId110"/>
    <p:sldId id="449" r:id="rId111"/>
    <p:sldId id="450" r:id="rId112"/>
    <p:sldId id="451" r:id="rId113"/>
    <p:sldId id="452" r:id="rId114"/>
    <p:sldId id="453" r:id="rId115"/>
    <p:sldId id="454" r:id="rId116"/>
    <p:sldId id="361" r:id="rId117"/>
    <p:sldId id="365" r:id="rId118"/>
    <p:sldId id="364" r:id="rId119"/>
    <p:sldId id="363" r:id="rId120"/>
    <p:sldId id="362" r:id="rId121"/>
    <p:sldId id="455" r:id="rId122"/>
    <p:sldId id="456" r:id="rId123"/>
    <p:sldId id="457" r:id="rId124"/>
    <p:sldId id="458" r:id="rId125"/>
    <p:sldId id="459" r:id="rId126"/>
    <p:sldId id="460" r:id="rId127"/>
    <p:sldId id="461" r:id="rId128"/>
    <p:sldId id="462" r:id="rId129"/>
    <p:sldId id="463" r:id="rId130"/>
    <p:sldId id="464" r:id="rId131"/>
    <p:sldId id="465" r:id="rId132"/>
    <p:sldId id="366" r:id="rId133"/>
    <p:sldId id="370" r:id="rId134"/>
    <p:sldId id="369" r:id="rId135"/>
    <p:sldId id="368" r:id="rId136"/>
    <p:sldId id="367" r:id="rId137"/>
    <p:sldId id="466" r:id="rId138"/>
    <p:sldId id="467" r:id="rId139"/>
    <p:sldId id="468" r:id="rId140"/>
    <p:sldId id="469" r:id="rId141"/>
    <p:sldId id="470" r:id="rId142"/>
    <p:sldId id="471" r:id="rId143"/>
    <p:sldId id="472" r:id="rId144"/>
    <p:sldId id="473" r:id="rId145"/>
    <p:sldId id="474" r:id="rId146"/>
    <p:sldId id="475" r:id="rId147"/>
    <p:sldId id="476" r:id="rId148"/>
    <p:sldId id="371" r:id="rId149"/>
    <p:sldId id="376" r:id="rId150"/>
    <p:sldId id="375" r:id="rId151"/>
    <p:sldId id="374" r:id="rId152"/>
    <p:sldId id="373" r:id="rId153"/>
    <p:sldId id="372" r:id="rId154"/>
    <p:sldId id="477" r:id="rId155"/>
    <p:sldId id="478" r:id="rId156"/>
    <p:sldId id="479" r:id="rId157"/>
    <p:sldId id="480" r:id="rId158"/>
    <p:sldId id="481" r:id="rId159"/>
    <p:sldId id="482" r:id="rId160"/>
    <p:sldId id="483" r:id="rId161"/>
    <p:sldId id="484" r:id="rId162"/>
    <p:sldId id="485" r:id="rId163"/>
    <p:sldId id="486"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17" autoAdjust="0"/>
  </p:normalViewPr>
  <p:slideViewPr>
    <p:cSldViewPr>
      <p:cViewPr varScale="1">
        <p:scale>
          <a:sx n="87" d="100"/>
          <a:sy n="87" d="100"/>
        </p:scale>
        <p:origin x="-9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B0FF9-4A82-44F4-8F2D-455CE4874EE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02702EB-1432-4B79-95F6-BC9E3F1794F6}">
      <dgm:prSet phldrT="[Text]"/>
      <dgm:spPr/>
      <dgm:t>
        <a:bodyPr/>
        <a:lstStyle/>
        <a:p>
          <a:r>
            <a:rPr lang="en-US" dirty="0" smtClean="0"/>
            <a:t>Develop a risk management strategy</a:t>
          </a:r>
          <a:endParaRPr lang="en-US" dirty="0"/>
        </a:p>
      </dgm:t>
    </dgm:pt>
    <dgm:pt modelId="{104642F1-00BA-4E8B-AEDB-81DC63ABEA4E}" type="parTrans" cxnId="{2F50A58F-1F9F-40EA-826E-3F8D0655C827}">
      <dgm:prSet/>
      <dgm:spPr/>
      <dgm:t>
        <a:bodyPr/>
        <a:lstStyle/>
        <a:p>
          <a:endParaRPr lang="en-US"/>
        </a:p>
      </dgm:t>
    </dgm:pt>
    <dgm:pt modelId="{AF93AF96-4D26-4E9B-9656-4375DE1EEC7B}" type="sibTrans" cxnId="{2F50A58F-1F9F-40EA-826E-3F8D0655C827}">
      <dgm:prSet/>
      <dgm:spPr/>
      <dgm:t>
        <a:bodyPr/>
        <a:lstStyle/>
        <a:p>
          <a:endParaRPr lang="en-US"/>
        </a:p>
      </dgm:t>
    </dgm:pt>
    <dgm:pt modelId="{B3392B1B-EA4D-428D-8EE2-39DEB74AC978}">
      <dgm:prSet phldrT="[Text]"/>
      <dgm:spPr/>
      <dgm:t>
        <a:bodyPr/>
        <a:lstStyle/>
        <a:p>
          <a:r>
            <a:rPr lang="en-US" dirty="0" smtClean="0"/>
            <a:t>Practice financial literacy</a:t>
          </a:r>
          <a:endParaRPr lang="en-US" dirty="0"/>
        </a:p>
      </dgm:t>
    </dgm:pt>
    <dgm:pt modelId="{3AF4CA90-B424-4740-8163-24FF4E23AE7A}" type="parTrans" cxnId="{7D68808F-9E07-420F-A9E4-F1338BCA1954}">
      <dgm:prSet/>
      <dgm:spPr/>
      <dgm:t>
        <a:bodyPr/>
        <a:lstStyle/>
        <a:p>
          <a:endParaRPr lang="en-US"/>
        </a:p>
      </dgm:t>
    </dgm:pt>
    <dgm:pt modelId="{2FC4FD86-B502-493C-A229-CAEFBC301309}" type="sibTrans" cxnId="{7D68808F-9E07-420F-A9E4-F1338BCA1954}">
      <dgm:prSet/>
      <dgm:spPr/>
      <dgm:t>
        <a:bodyPr/>
        <a:lstStyle/>
        <a:p>
          <a:endParaRPr lang="en-US"/>
        </a:p>
      </dgm:t>
    </dgm:pt>
    <dgm:pt modelId="{81D939AE-CAB5-4AB5-9D64-407003A28B2F}">
      <dgm:prSet phldrT="[Text]"/>
      <dgm:spPr/>
      <dgm:t>
        <a:bodyPr/>
        <a:lstStyle/>
        <a:p>
          <a:r>
            <a:rPr lang="en-US" dirty="0" smtClean="0"/>
            <a:t>Key financial levers</a:t>
          </a:r>
          <a:endParaRPr lang="en-US" dirty="0"/>
        </a:p>
      </dgm:t>
    </dgm:pt>
    <dgm:pt modelId="{CD2E4823-DA9A-4F00-9817-3CED4D5C6CC5}" type="parTrans" cxnId="{5089E44C-99AE-4549-A3D3-F8DCDF64677A}">
      <dgm:prSet/>
      <dgm:spPr/>
      <dgm:t>
        <a:bodyPr/>
        <a:lstStyle/>
        <a:p>
          <a:endParaRPr lang="en-US"/>
        </a:p>
      </dgm:t>
    </dgm:pt>
    <dgm:pt modelId="{31581D53-3C35-4AC7-B7E0-AD7D432FBDC5}" type="sibTrans" cxnId="{5089E44C-99AE-4549-A3D3-F8DCDF64677A}">
      <dgm:prSet/>
      <dgm:spPr/>
      <dgm:t>
        <a:bodyPr/>
        <a:lstStyle/>
        <a:p>
          <a:endParaRPr lang="en-US"/>
        </a:p>
      </dgm:t>
    </dgm:pt>
    <dgm:pt modelId="{13F6D9EA-196A-4F85-9DF0-4A9E6C58C3F3}" type="pres">
      <dgm:prSet presAssocID="{E94B0FF9-4A82-44F4-8F2D-455CE4874EE0}" presName="Name0" presStyleCnt="0">
        <dgm:presLayoutVars>
          <dgm:dir/>
          <dgm:resizeHandles val="exact"/>
        </dgm:presLayoutVars>
      </dgm:prSet>
      <dgm:spPr/>
      <dgm:t>
        <a:bodyPr/>
        <a:lstStyle/>
        <a:p>
          <a:endParaRPr lang="en-US"/>
        </a:p>
      </dgm:t>
    </dgm:pt>
    <dgm:pt modelId="{34288780-CB7C-4BD8-9042-178628C17CAA}" type="pres">
      <dgm:prSet presAssocID="{202702EB-1432-4B79-95F6-BC9E3F1794F6}" presName="node" presStyleLbl="node1" presStyleIdx="0" presStyleCnt="3">
        <dgm:presLayoutVars>
          <dgm:bulletEnabled val="1"/>
        </dgm:presLayoutVars>
      </dgm:prSet>
      <dgm:spPr/>
      <dgm:t>
        <a:bodyPr/>
        <a:lstStyle/>
        <a:p>
          <a:endParaRPr lang="en-US"/>
        </a:p>
      </dgm:t>
    </dgm:pt>
    <dgm:pt modelId="{11F0CFC6-86E1-4502-98F9-01E57D20DBC6}" type="pres">
      <dgm:prSet presAssocID="{AF93AF96-4D26-4E9B-9656-4375DE1EEC7B}" presName="sibTrans" presStyleCnt="0"/>
      <dgm:spPr/>
    </dgm:pt>
    <dgm:pt modelId="{C7BEDA11-7DCC-4356-818F-E17319AE0A22}" type="pres">
      <dgm:prSet presAssocID="{B3392B1B-EA4D-428D-8EE2-39DEB74AC978}" presName="node" presStyleLbl="node1" presStyleIdx="1" presStyleCnt="3">
        <dgm:presLayoutVars>
          <dgm:bulletEnabled val="1"/>
        </dgm:presLayoutVars>
      </dgm:prSet>
      <dgm:spPr/>
      <dgm:t>
        <a:bodyPr/>
        <a:lstStyle/>
        <a:p>
          <a:endParaRPr lang="en-US"/>
        </a:p>
      </dgm:t>
    </dgm:pt>
    <dgm:pt modelId="{AABB2ECA-5D73-4615-A23E-7DCBED36EF4A}" type="pres">
      <dgm:prSet presAssocID="{2FC4FD86-B502-493C-A229-CAEFBC301309}" presName="sibTrans" presStyleCnt="0"/>
      <dgm:spPr/>
    </dgm:pt>
    <dgm:pt modelId="{3312DEA9-6BAC-45E3-A9F0-4F4FE52B1E1B}" type="pres">
      <dgm:prSet presAssocID="{81D939AE-CAB5-4AB5-9D64-407003A28B2F}" presName="node" presStyleLbl="node1" presStyleIdx="2" presStyleCnt="3">
        <dgm:presLayoutVars>
          <dgm:bulletEnabled val="1"/>
        </dgm:presLayoutVars>
      </dgm:prSet>
      <dgm:spPr/>
      <dgm:t>
        <a:bodyPr/>
        <a:lstStyle/>
        <a:p>
          <a:endParaRPr lang="en-US"/>
        </a:p>
      </dgm:t>
    </dgm:pt>
  </dgm:ptLst>
  <dgm:cxnLst>
    <dgm:cxn modelId="{A838149E-43C0-4BB3-BF2B-AC7D5E548506}" type="presOf" srcId="{B3392B1B-EA4D-428D-8EE2-39DEB74AC978}" destId="{C7BEDA11-7DCC-4356-818F-E17319AE0A22}" srcOrd="0" destOrd="0" presId="urn:microsoft.com/office/officeart/2005/8/layout/hList6"/>
    <dgm:cxn modelId="{F079BE43-30B2-4594-AAD1-0F42C2823016}" type="presOf" srcId="{E94B0FF9-4A82-44F4-8F2D-455CE4874EE0}" destId="{13F6D9EA-196A-4F85-9DF0-4A9E6C58C3F3}" srcOrd="0" destOrd="0" presId="urn:microsoft.com/office/officeart/2005/8/layout/hList6"/>
    <dgm:cxn modelId="{B878D4DD-2FC5-4636-B892-8E1441D308B9}" type="presOf" srcId="{202702EB-1432-4B79-95F6-BC9E3F1794F6}" destId="{34288780-CB7C-4BD8-9042-178628C17CAA}" srcOrd="0" destOrd="0" presId="urn:microsoft.com/office/officeart/2005/8/layout/hList6"/>
    <dgm:cxn modelId="{5089E44C-99AE-4549-A3D3-F8DCDF64677A}" srcId="{E94B0FF9-4A82-44F4-8F2D-455CE4874EE0}" destId="{81D939AE-CAB5-4AB5-9D64-407003A28B2F}" srcOrd="2" destOrd="0" parTransId="{CD2E4823-DA9A-4F00-9817-3CED4D5C6CC5}" sibTransId="{31581D53-3C35-4AC7-B7E0-AD7D432FBDC5}"/>
    <dgm:cxn modelId="{3B4EC466-0E98-4208-B402-F04E04EFCBFD}" type="presOf" srcId="{81D939AE-CAB5-4AB5-9D64-407003A28B2F}" destId="{3312DEA9-6BAC-45E3-A9F0-4F4FE52B1E1B}" srcOrd="0" destOrd="0" presId="urn:microsoft.com/office/officeart/2005/8/layout/hList6"/>
    <dgm:cxn modelId="{7D68808F-9E07-420F-A9E4-F1338BCA1954}" srcId="{E94B0FF9-4A82-44F4-8F2D-455CE4874EE0}" destId="{B3392B1B-EA4D-428D-8EE2-39DEB74AC978}" srcOrd="1" destOrd="0" parTransId="{3AF4CA90-B424-4740-8163-24FF4E23AE7A}" sibTransId="{2FC4FD86-B502-493C-A229-CAEFBC301309}"/>
    <dgm:cxn modelId="{2F50A58F-1F9F-40EA-826E-3F8D0655C827}" srcId="{E94B0FF9-4A82-44F4-8F2D-455CE4874EE0}" destId="{202702EB-1432-4B79-95F6-BC9E3F1794F6}" srcOrd="0" destOrd="0" parTransId="{104642F1-00BA-4E8B-AEDB-81DC63ABEA4E}" sibTransId="{AF93AF96-4D26-4E9B-9656-4375DE1EEC7B}"/>
    <dgm:cxn modelId="{14C990BB-E7C3-4573-BF3D-E841ED0A6B76}" type="presParOf" srcId="{13F6D9EA-196A-4F85-9DF0-4A9E6C58C3F3}" destId="{34288780-CB7C-4BD8-9042-178628C17CAA}" srcOrd="0" destOrd="0" presId="urn:microsoft.com/office/officeart/2005/8/layout/hList6"/>
    <dgm:cxn modelId="{2325B1B3-AFAF-46F2-BD8B-EA076737DDF6}" type="presParOf" srcId="{13F6D9EA-196A-4F85-9DF0-4A9E6C58C3F3}" destId="{11F0CFC6-86E1-4502-98F9-01E57D20DBC6}" srcOrd="1" destOrd="0" presId="urn:microsoft.com/office/officeart/2005/8/layout/hList6"/>
    <dgm:cxn modelId="{8472CED4-BFF0-4450-A4AE-EC02830B6D2D}" type="presParOf" srcId="{13F6D9EA-196A-4F85-9DF0-4A9E6C58C3F3}" destId="{C7BEDA11-7DCC-4356-818F-E17319AE0A22}" srcOrd="2" destOrd="0" presId="urn:microsoft.com/office/officeart/2005/8/layout/hList6"/>
    <dgm:cxn modelId="{2601FCFE-EA70-4611-B944-56C163BD89CE}" type="presParOf" srcId="{13F6D9EA-196A-4F85-9DF0-4A9E6C58C3F3}" destId="{AABB2ECA-5D73-4615-A23E-7DCBED36EF4A}" srcOrd="3" destOrd="0" presId="urn:microsoft.com/office/officeart/2005/8/layout/hList6"/>
    <dgm:cxn modelId="{5BC43076-C4DE-4B5E-ABCF-76AD48DDE45F}" type="presParOf" srcId="{13F6D9EA-196A-4F85-9DF0-4A9E6C58C3F3}" destId="{3312DEA9-6BAC-45E3-A9F0-4F4FE52B1E1B}"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021583-E72A-4F94-B5F0-53F4D91581F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39BA557-A935-4040-A4DD-E7DB5D62809B}">
      <dgm:prSet phldrT="[Text]"/>
      <dgm:spPr/>
      <dgm:t>
        <a:bodyPr/>
        <a:lstStyle/>
        <a:p>
          <a:r>
            <a:rPr lang="en-US" dirty="0" smtClean="0"/>
            <a:t>Which questions need answers?</a:t>
          </a:r>
          <a:endParaRPr lang="en-US" dirty="0"/>
        </a:p>
      </dgm:t>
    </dgm:pt>
    <dgm:pt modelId="{7272E525-AFF8-4615-BE4B-E0B3DFDCA86D}" type="parTrans" cxnId="{C5FE9348-A22C-40C5-9343-529DC3DB8C50}">
      <dgm:prSet/>
      <dgm:spPr/>
      <dgm:t>
        <a:bodyPr/>
        <a:lstStyle/>
        <a:p>
          <a:endParaRPr lang="en-US"/>
        </a:p>
      </dgm:t>
    </dgm:pt>
    <dgm:pt modelId="{8769B05C-7BCE-481F-AECE-D5C26E2E27E7}" type="sibTrans" cxnId="{C5FE9348-A22C-40C5-9343-529DC3DB8C50}">
      <dgm:prSet/>
      <dgm:spPr/>
      <dgm:t>
        <a:bodyPr/>
        <a:lstStyle/>
        <a:p>
          <a:endParaRPr lang="en-US"/>
        </a:p>
      </dgm:t>
    </dgm:pt>
    <dgm:pt modelId="{1D788870-DF32-4EA0-BD68-0BA184492FA5}">
      <dgm:prSet phldrT="[Text]"/>
      <dgm:spPr/>
      <dgm:t>
        <a:bodyPr/>
        <a:lstStyle/>
        <a:p>
          <a:r>
            <a:rPr lang="en-US" dirty="0" smtClean="0"/>
            <a:t>Who is affected?</a:t>
          </a:r>
          <a:endParaRPr lang="en-US" dirty="0"/>
        </a:p>
      </dgm:t>
    </dgm:pt>
    <dgm:pt modelId="{D31A3383-2257-4973-AAAE-6281C84703A3}" type="parTrans" cxnId="{C17B96B1-CA78-42DC-B5C7-490F08F62C8D}">
      <dgm:prSet/>
      <dgm:spPr/>
      <dgm:t>
        <a:bodyPr/>
        <a:lstStyle/>
        <a:p>
          <a:endParaRPr lang="en-US"/>
        </a:p>
      </dgm:t>
    </dgm:pt>
    <dgm:pt modelId="{985EF7F8-0FFD-4CA7-BE85-F491F016C899}" type="sibTrans" cxnId="{C17B96B1-CA78-42DC-B5C7-490F08F62C8D}">
      <dgm:prSet/>
      <dgm:spPr/>
      <dgm:t>
        <a:bodyPr/>
        <a:lstStyle/>
        <a:p>
          <a:endParaRPr lang="en-US"/>
        </a:p>
      </dgm:t>
    </dgm:pt>
    <dgm:pt modelId="{5EC9247E-EBDD-461F-8BCE-C04F439C3F57}">
      <dgm:prSet phldrT="[Text]"/>
      <dgm:spPr/>
      <dgm:t>
        <a:bodyPr/>
        <a:lstStyle/>
        <a:p>
          <a:r>
            <a:rPr lang="en-US" dirty="0" smtClean="0"/>
            <a:t>Actions needed?</a:t>
          </a:r>
          <a:endParaRPr lang="en-US" dirty="0"/>
        </a:p>
      </dgm:t>
    </dgm:pt>
    <dgm:pt modelId="{0D8C7493-5384-4C5B-AE77-E2B364A1B9FF}" type="parTrans" cxnId="{DF4A99F3-B5D7-4C46-B94A-DDDDEDDB9A5A}">
      <dgm:prSet/>
      <dgm:spPr/>
      <dgm:t>
        <a:bodyPr/>
        <a:lstStyle/>
        <a:p>
          <a:endParaRPr lang="en-US"/>
        </a:p>
      </dgm:t>
    </dgm:pt>
    <dgm:pt modelId="{AB72F0D1-D789-4730-86BF-1C67F2633542}" type="sibTrans" cxnId="{DF4A99F3-B5D7-4C46-B94A-DDDDEDDB9A5A}">
      <dgm:prSet/>
      <dgm:spPr/>
      <dgm:t>
        <a:bodyPr/>
        <a:lstStyle/>
        <a:p>
          <a:endParaRPr lang="en-US"/>
        </a:p>
      </dgm:t>
    </dgm:pt>
    <dgm:pt modelId="{7BC64604-A6FC-45BB-AB95-9738A6BD0B97}" type="pres">
      <dgm:prSet presAssocID="{68021583-E72A-4F94-B5F0-53F4D91581F1}" presName="diagram" presStyleCnt="0">
        <dgm:presLayoutVars>
          <dgm:dir/>
          <dgm:resizeHandles val="exact"/>
        </dgm:presLayoutVars>
      </dgm:prSet>
      <dgm:spPr/>
      <dgm:t>
        <a:bodyPr/>
        <a:lstStyle/>
        <a:p>
          <a:endParaRPr lang="en-US"/>
        </a:p>
      </dgm:t>
    </dgm:pt>
    <dgm:pt modelId="{2B8EDC83-A00B-453D-A2DA-64AE11AAE86E}" type="pres">
      <dgm:prSet presAssocID="{839BA557-A935-4040-A4DD-E7DB5D62809B}" presName="node" presStyleLbl="node1" presStyleIdx="0" presStyleCnt="3">
        <dgm:presLayoutVars>
          <dgm:bulletEnabled val="1"/>
        </dgm:presLayoutVars>
      </dgm:prSet>
      <dgm:spPr/>
      <dgm:t>
        <a:bodyPr/>
        <a:lstStyle/>
        <a:p>
          <a:endParaRPr lang="en-US"/>
        </a:p>
      </dgm:t>
    </dgm:pt>
    <dgm:pt modelId="{806F472A-7757-4CA2-9E0C-1AE47522B787}" type="pres">
      <dgm:prSet presAssocID="{8769B05C-7BCE-481F-AECE-D5C26E2E27E7}" presName="sibTrans" presStyleCnt="0"/>
      <dgm:spPr/>
    </dgm:pt>
    <dgm:pt modelId="{1C2231DE-98C2-40EE-924A-6BA02B2073F4}" type="pres">
      <dgm:prSet presAssocID="{1D788870-DF32-4EA0-BD68-0BA184492FA5}" presName="node" presStyleLbl="node1" presStyleIdx="1" presStyleCnt="3">
        <dgm:presLayoutVars>
          <dgm:bulletEnabled val="1"/>
        </dgm:presLayoutVars>
      </dgm:prSet>
      <dgm:spPr/>
      <dgm:t>
        <a:bodyPr/>
        <a:lstStyle/>
        <a:p>
          <a:endParaRPr lang="en-US"/>
        </a:p>
      </dgm:t>
    </dgm:pt>
    <dgm:pt modelId="{7E4958A8-4786-4C64-9486-B2D2B5CBEF62}" type="pres">
      <dgm:prSet presAssocID="{985EF7F8-0FFD-4CA7-BE85-F491F016C899}" presName="sibTrans" presStyleCnt="0"/>
      <dgm:spPr/>
    </dgm:pt>
    <dgm:pt modelId="{11F0EB96-885C-482A-8F6F-A782C77F696F}" type="pres">
      <dgm:prSet presAssocID="{5EC9247E-EBDD-461F-8BCE-C04F439C3F57}" presName="node" presStyleLbl="node1" presStyleIdx="2" presStyleCnt="3">
        <dgm:presLayoutVars>
          <dgm:bulletEnabled val="1"/>
        </dgm:presLayoutVars>
      </dgm:prSet>
      <dgm:spPr/>
      <dgm:t>
        <a:bodyPr/>
        <a:lstStyle/>
        <a:p>
          <a:endParaRPr lang="en-US"/>
        </a:p>
      </dgm:t>
    </dgm:pt>
  </dgm:ptLst>
  <dgm:cxnLst>
    <dgm:cxn modelId="{98353F7F-AD61-48C3-AB40-88B8B8D37D62}" type="presOf" srcId="{839BA557-A935-4040-A4DD-E7DB5D62809B}" destId="{2B8EDC83-A00B-453D-A2DA-64AE11AAE86E}" srcOrd="0" destOrd="0" presId="urn:microsoft.com/office/officeart/2005/8/layout/default"/>
    <dgm:cxn modelId="{DB405D95-75F8-4DF1-B3CC-5F073AC8BFC5}" type="presOf" srcId="{68021583-E72A-4F94-B5F0-53F4D91581F1}" destId="{7BC64604-A6FC-45BB-AB95-9738A6BD0B97}" srcOrd="0" destOrd="0" presId="urn:microsoft.com/office/officeart/2005/8/layout/default"/>
    <dgm:cxn modelId="{C17B96B1-CA78-42DC-B5C7-490F08F62C8D}" srcId="{68021583-E72A-4F94-B5F0-53F4D91581F1}" destId="{1D788870-DF32-4EA0-BD68-0BA184492FA5}" srcOrd="1" destOrd="0" parTransId="{D31A3383-2257-4973-AAAE-6281C84703A3}" sibTransId="{985EF7F8-0FFD-4CA7-BE85-F491F016C899}"/>
    <dgm:cxn modelId="{DE488783-0F53-443F-9FAB-2DD4C7A5DDDC}" type="presOf" srcId="{5EC9247E-EBDD-461F-8BCE-C04F439C3F57}" destId="{11F0EB96-885C-482A-8F6F-A782C77F696F}" srcOrd="0" destOrd="0" presId="urn:microsoft.com/office/officeart/2005/8/layout/default"/>
    <dgm:cxn modelId="{DF4A99F3-B5D7-4C46-B94A-DDDDEDDB9A5A}" srcId="{68021583-E72A-4F94-B5F0-53F4D91581F1}" destId="{5EC9247E-EBDD-461F-8BCE-C04F439C3F57}" srcOrd="2" destOrd="0" parTransId="{0D8C7493-5384-4C5B-AE77-E2B364A1B9FF}" sibTransId="{AB72F0D1-D789-4730-86BF-1C67F2633542}"/>
    <dgm:cxn modelId="{B843BEAC-E18D-4CF0-9CA6-C64BAEE669A0}" type="presOf" srcId="{1D788870-DF32-4EA0-BD68-0BA184492FA5}" destId="{1C2231DE-98C2-40EE-924A-6BA02B2073F4}" srcOrd="0" destOrd="0" presId="urn:microsoft.com/office/officeart/2005/8/layout/default"/>
    <dgm:cxn modelId="{C5FE9348-A22C-40C5-9343-529DC3DB8C50}" srcId="{68021583-E72A-4F94-B5F0-53F4D91581F1}" destId="{839BA557-A935-4040-A4DD-E7DB5D62809B}" srcOrd="0" destOrd="0" parTransId="{7272E525-AFF8-4615-BE4B-E0B3DFDCA86D}" sibTransId="{8769B05C-7BCE-481F-AECE-D5C26E2E27E7}"/>
    <dgm:cxn modelId="{22886E5D-3A5C-4C0A-8A30-5911ABEDCF45}" type="presParOf" srcId="{7BC64604-A6FC-45BB-AB95-9738A6BD0B97}" destId="{2B8EDC83-A00B-453D-A2DA-64AE11AAE86E}" srcOrd="0" destOrd="0" presId="urn:microsoft.com/office/officeart/2005/8/layout/default"/>
    <dgm:cxn modelId="{B4FA1B7E-EE82-437E-B97F-B03EDDBC2D62}" type="presParOf" srcId="{7BC64604-A6FC-45BB-AB95-9738A6BD0B97}" destId="{806F472A-7757-4CA2-9E0C-1AE47522B787}" srcOrd="1" destOrd="0" presId="urn:microsoft.com/office/officeart/2005/8/layout/default"/>
    <dgm:cxn modelId="{F29A27B9-37C1-4063-A233-0746F6FD60EA}" type="presParOf" srcId="{7BC64604-A6FC-45BB-AB95-9738A6BD0B97}" destId="{1C2231DE-98C2-40EE-924A-6BA02B2073F4}" srcOrd="2" destOrd="0" presId="urn:microsoft.com/office/officeart/2005/8/layout/default"/>
    <dgm:cxn modelId="{851557F2-7671-46DF-9B9E-451EB1D9CAAB}" type="presParOf" srcId="{7BC64604-A6FC-45BB-AB95-9738A6BD0B97}" destId="{7E4958A8-4786-4C64-9486-B2D2B5CBEF62}" srcOrd="3" destOrd="0" presId="urn:microsoft.com/office/officeart/2005/8/layout/default"/>
    <dgm:cxn modelId="{BF84F903-0A5F-45B3-8F14-49806DF5589A}" type="presParOf" srcId="{7BC64604-A6FC-45BB-AB95-9738A6BD0B97}" destId="{11F0EB96-885C-482A-8F6F-A782C77F696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2D9136-DD18-41BB-8C63-7DE5BBA8BC63}"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28DEE89-D7BA-4038-86D1-CA62C13E0612}">
      <dgm:prSet phldrT="[Text]"/>
      <dgm:spPr/>
      <dgm:t>
        <a:bodyPr/>
        <a:lstStyle/>
        <a:p>
          <a:r>
            <a:rPr lang="en-US" dirty="0" smtClean="0"/>
            <a:t>Lee needed to increase customer satisfaction</a:t>
          </a:r>
          <a:endParaRPr lang="en-US" dirty="0"/>
        </a:p>
      </dgm:t>
    </dgm:pt>
    <dgm:pt modelId="{C6092ACF-CBC8-474A-B128-7F5756C6A850}" type="parTrans" cxnId="{3C0D5EDD-9DD2-4BC7-930B-714D4B14512E}">
      <dgm:prSet/>
      <dgm:spPr/>
      <dgm:t>
        <a:bodyPr/>
        <a:lstStyle/>
        <a:p>
          <a:endParaRPr lang="en-US"/>
        </a:p>
      </dgm:t>
    </dgm:pt>
    <dgm:pt modelId="{46F28443-821F-43E7-8760-8222AE3BC2EE}" type="sibTrans" cxnId="{3C0D5EDD-9DD2-4BC7-930B-714D4B14512E}">
      <dgm:prSet/>
      <dgm:spPr/>
      <dgm:t>
        <a:bodyPr/>
        <a:lstStyle/>
        <a:p>
          <a:endParaRPr lang="en-US"/>
        </a:p>
      </dgm:t>
    </dgm:pt>
    <dgm:pt modelId="{5B27BAAE-C209-4052-A49C-D6EC655B5291}">
      <dgm:prSet phldrT="[Text]"/>
      <dgm:spPr/>
      <dgm:t>
        <a:bodyPr/>
        <a:lstStyle/>
        <a:p>
          <a:r>
            <a:rPr lang="en-US" dirty="0" smtClean="0"/>
            <a:t>He planned a customer survey initiative to improve service</a:t>
          </a:r>
          <a:endParaRPr lang="en-US" dirty="0"/>
        </a:p>
      </dgm:t>
    </dgm:pt>
    <dgm:pt modelId="{0B392553-1436-4258-B9D9-17812D25F1E9}" type="parTrans" cxnId="{B691C791-D6DC-439F-8F5A-DA8540EEC788}">
      <dgm:prSet/>
      <dgm:spPr/>
      <dgm:t>
        <a:bodyPr/>
        <a:lstStyle/>
        <a:p>
          <a:endParaRPr lang="en-US"/>
        </a:p>
      </dgm:t>
    </dgm:pt>
    <dgm:pt modelId="{7220F502-0A97-4964-AF81-8D606E1C8535}" type="sibTrans" cxnId="{B691C791-D6DC-439F-8F5A-DA8540EEC788}">
      <dgm:prSet/>
      <dgm:spPr/>
      <dgm:t>
        <a:bodyPr/>
        <a:lstStyle/>
        <a:p>
          <a:endParaRPr lang="en-US"/>
        </a:p>
      </dgm:t>
    </dgm:pt>
    <dgm:pt modelId="{E45DEE9C-29D0-48EB-A073-98A203DBB28C}">
      <dgm:prSet phldrT="[Text]"/>
      <dgm:spPr/>
      <dgm:t>
        <a:bodyPr/>
        <a:lstStyle/>
        <a:p>
          <a:r>
            <a:rPr lang="en-US" dirty="0" smtClean="0"/>
            <a:t>The metric established was total complaints to customer service</a:t>
          </a:r>
          <a:endParaRPr lang="en-US" dirty="0"/>
        </a:p>
      </dgm:t>
    </dgm:pt>
    <dgm:pt modelId="{D8BE12A8-B6EE-4426-9979-6515E03AAEA3}" type="parTrans" cxnId="{D737AC78-6E23-4CDA-9249-10805EA87AC6}">
      <dgm:prSet/>
      <dgm:spPr/>
      <dgm:t>
        <a:bodyPr/>
        <a:lstStyle/>
        <a:p>
          <a:endParaRPr lang="en-US"/>
        </a:p>
      </dgm:t>
    </dgm:pt>
    <dgm:pt modelId="{873B4ABA-5C40-4614-B95D-A33BA094EB70}" type="sibTrans" cxnId="{D737AC78-6E23-4CDA-9249-10805EA87AC6}">
      <dgm:prSet/>
      <dgm:spPr/>
      <dgm:t>
        <a:bodyPr/>
        <a:lstStyle/>
        <a:p>
          <a:endParaRPr lang="en-US"/>
        </a:p>
      </dgm:t>
    </dgm:pt>
    <dgm:pt modelId="{B5A756DA-26D0-4BC8-8488-8226089C01F0}">
      <dgm:prSet phldrT="[Text]"/>
      <dgm:spPr/>
      <dgm:t>
        <a:bodyPr/>
        <a:lstStyle/>
        <a:p>
          <a:r>
            <a:rPr lang="en-US" dirty="0" smtClean="0"/>
            <a:t>Customer complaints to customer service dropped 7%</a:t>
          </a:r>
          <a:endParaRPr lang="en-US" dirty="0"/>
        </a:p>
      </dgm:t>
    </dgm:pt>
    <dgm:pt modelId="{AB75C4C6-DE37-4D14-BA2B-E9C806324D81}" type="parTrans" cxnId="{729C6F41-FEE9-4090-A736-6E2503A64FB6}">
      <dgm:prSet/>
      <dgm:spPr/>
      <dgm:t>
        <a:bodyPr/>
        <a:lstStyle/>
        <a:p>
          <a:endParaRPr lang="en-US"/>
        </a:p>
      </dgm:t>
    </dgm:pt>
    <dgm:pt modelId="{BC8C949B-15B3-4796-B03D-573CE07B8D6D}" type="sibTrans" cxnId="{729C6F41-FEE9-4090-A736-6E2503A64FB6}">
      <dgm:prSet/>
      <dgm:spPr/>
      <dgm:t>
        <a:bodyPr/>
        <a:lstStyle/>
        <a:p>
          <a:endParaRPr lang="en-US"/>
        </a:p>
      </dgm:t>
    </dgm:pt>
    <dgm:pt modelId="{6DEB287E-B6B7-43EC-BCCE-E02A92C5180A}" type="pres">
      <dgm:prSet presAssocID="{D32D9136-DD18-41BB-8C63-7DE5BBA8BC63}" presName="layout" presStyleCnt="0">
        <dgm:presLayoutVars>
          <dgm:chMax/>
          <dgm:chPref/>
          <dgm:dir/>
          <dgm:animOne val="branch"/>
          <dgm:animLvl val="lvl"/>
          <dgm:resizeHandles/>
        </dgm:presLayoutVars>
      </dgm:prSet>
      <dgm:spPr/>
      <dgm:t>
        <a:bodyPr/>
        <a:lstStyle/>
        <a:p>
          <a:endParaRPr lang="en-US"/>
        </a:p>
      </dgm:t>
    </dgm:pt>
    <dgm:pt modelId="{E76F517B-447B-43F4-8D65-25D01D1C1AD6}" type="pres">
      <dgm:prSet presAssocID="{C28DEE89-D7BA-4038-86D1-CA62C13E0612}" presName="root" presStyleCnt="0">
        <dgm:presLayoutVars>
          <dgm:chMax/>
          <dgm:chPref val="4"/>
        </dgm:presLayoutVars>
      </dgm:prSet>
      <dgm:spPr/>
    </dgm:pt>
    <dgm:pt modelId="{3405B2C8-C48C-43E4-9528-C58B466C8295}" type="pres">
      <dgm:prSet presAssocID="{C28DEE89-D7BA-4038-86D1-CA62C13E0612}" presName="rootComposite" presStyleCnt="0">
        <dgm:presLayoutVars/>
      </dgm:prSet>
      <dgm:spPr/>
    </dgm:pt>
    <dgm:pt modelId="{6DBA87D1-E611-405B-B81D-4C3AB4561B8E}" type="pres">
      <dgm:prSet presAssocID="{C28DEE89-D7BA-4038-86D1-CA62C13E0612}" presName="rootText" presStyleLbl="node0" presStyleIdx="0" presStyleCnt="1">
        <dgm:presLayoutVars>
          <dgm:chMax/>
          <dgm:chPref val="4"/>
        </dgm:presLayoutVars>
      </dgm:prSet>
      <dgm:spPr/>
      <dgm:t>
        <a:bodyPr/>
        <a:lstStyle/>
        <a:p>
          <a:endParaRPr lang="en-US"/>
        </a:p>
      </dgm:t>
    </dgm:pt>
    <dgm:pt modelId="{150F8948-4949-4F2D-B9D4-E7769361AFFE}" type="pres">
      <dgm:prSet presAssocID="{C28DEE89-D7BA-4038-86D1-CA62C13E0612}" presName="childShape" presStyleCnt="0">
        <dgm:presLayoutVars>
          <dgm:chMax val="0"/>
          <dgm:chPref val="0"/>
        </dgm:presLayoutVars>
      </dgm:prSet>
      <dgm:spPr/>
    </dgm:pt>
    <dgm:pt modelId="{8711C10D-2C11-49B4-8195-EAF0E6CFDD3F}" type="pres">
      <dgm:prSet presAssocID="{5B27BAAE-C209-4052-A49C-D6EC655B5291}" presName="childComposite" presStyleCnt="0">
        <dgm:presLayoutVars>
          <dgm:chMax val="0"/>
          <dgm:chPref val="0"/>
        </dgm:presLayoutVars>
      </dgm:prSet>
      <dgm:spPr/>
    </dgm:pt>
    <dgm:pt modelId="{7A148FDB-4DF6-4579-9102-C1F60CFE2A74}" type="pres">
      <dgm:prSet presAssocID="{5B27BAAE-C209-4052-A49C-D6EC655B5291}" presName="Image" presStyleLbl="node1" presStyleIdx="0" presStyleCnt="3"/>
      <dgm:spPr>
        <a:solidFill>
          <a:schemeClr val="accent2">
            <a:hueOff val="0"/>
            <a:satOff val="0"/>
            <a:lumOff val="0"/>
          </a:schemeClr>
        </a:solidFill>
      </dgm:spPr>
    </dgm:pt>
    <dgm:pt modelId="{FA3A91AD-6DB9-4250-BB9A-7DB64D4B25E5}" type="pres">
      <dgm:prSet presAssocID="{5B27BAAE-C209-4052-A49C-D6EC655B5291}" presName="childText" presStyleLbl="lnNode1" presStyleIdx="0" presStyleCnt="3">
        <dgm:presLayoutVars>
          <dgm:chMax val="0"/>
          <dgm:chPref val="0"/>
          <dgm:bulletEnabled val="1"/>
        </dgm:presLayoutVars>
      </dgm:prSet>
      <dgm:spPr/>
      <dgm:t>
        <a:bodyPr/>
        <a:lstStyle/>
        <a:p>
          <a:endParaRPr lang="en-US"/>
        </a:p>
      </dgm:t>
    </dgm:pt>
    <dgm:pt modelId="{7B75E7B2-E9F5-42ED-8ECA-CFC29981A520}" type="pres">
      <dgm:prSet presAssocID="{E45DEE9C-29D0-48EB-A073-98A203DBB28C}" presName="childComposite" presStyleCnt="0">
        <dgm:presLayoutVars>
          <dgm:chMax val="0"/>
          <dgm:chPref val="0"/>
        </dgm:presLayoutVars>
      </dgm:prSet>
      <dgm:spPr/>
    </dgm:pt>
    <dgm:pt modelId="{8929089C-F535-44B7-B633-5573CBF5F167}" type="pres">
      <dgm:prSet presAssocID="{E45DEE9C-29D0-48EB-A073-98A203DBB28C}" presName="Image" presStyleLbl="node1" presStyleIdx="1" presStyleCnt="3"/>
      <dgm:spPr>
        <a:solidFill>
          <a:schemeClr val="accent2">
            <a:hueOff val="2340759"/>
            <a:satOff val="-2919"/>
            <a:lumOff val="686"/>
          </a:schemeClr>
        </a:solidFill>
      </dgm:spPr>
    </dgm:pt>
    <dgm:pt modelId="{F8909E2B-C6E1-4BA2-8015-3102E96F6809}" type="pres">
      <dgm:prSet presAssocID="{E45DEE9C-29D0-48EB-A073-98A203DBB28C}" presName="childText" presStyleLbl="lnNode1" presStyleIdx="1" presStyleCnt="3">
        <dgm:presLayoutVars>
          <dgm:chMax val="0"/>
          <dgm:chPref val="0"/>
          <dgm:bulletEnabled val="1"/>
        </dgm:presLayoutVars>
      </dgm:prSet>
      <dgm:spPr/>
      <dgm:t>
        <a:bodyPr/>
        <a:lstStyle/>
        <a:p>
          <a:endParaRPr lang="en-US"/>
        </a:p>
      </dgm:t>
    </dgm:pt>
    <dgm:pt modelId="{28D99B3F-939B-4BC2-AFA5-AD387CF8A5EC}" type="pres">
      <dgm:prSet presAssocID="{B5A756DA-26D0-4BC8-8488-8226089C01F0}" presName="childComposite" presStyleCnt="0">
        <dgm:presLayoutVars>
          <dgm:chMax val="0"/>
          <dgm:chPref val="0"/>
        </dgm:presLayoutVars>
      </dgm:prSet>
      <dgm:spPr/>
    </dgm:pt>
    <dgm:pt modelId="{306AE79E-2BCA-4628-8BF8-0AC65445647E}" type="pres">
      <dgm:prSet presAssocID="{B5A756DA-26D0-4BC8-8488-8226089C01F0}" presName="Image" presStyleLbl="node1" presStyleIdx="2" presStyleCnt="3"/>
      <dgm:spPr>
        <a:solidFill>
          <a:schemeClr val="accent2">
            <a:hueOff val="4681519"/>
            <a:satOff val="-5839"/>
            <a:lumOff val="1373"/>
          </a:schemeClr>
        </a:solidFill>
      </dgm:spPr>
    </dgm:pt>
    <dgm:pt modelId="{8FDC0981-18C3-4F39-8024-0E1AEC91922F}" type="pres">
      <dgm:prSet presAssocID="{B5A756DA-26D0-4BC8-8488-8226089C01F0}" presName="childText" presStyleLbl="lnNode1" presStyleIdx="2" presStyleCnt="3">
        <dgm:presLayoutVars>
          <dgm:chMax val="0"/>
          <dgm:chPref val="0"/>
          <dgm:bulletEnabled val="1"/>
        </dgm:presLayoutVars>
      </dgm:prSet>
      <dgm:spPr/>
      <dgm:t>
        <a:bodyPr/>
        <a:lstStyle/>
        <a:p>
          <a:endParaRPr lang="en-US"/>
        </a:p>
      </dgm:t>
    </dgm:pt>
  </dgm:ptLst>
  <dgm:cxnLst>
    <dgm:cxn modelId="{3C0D5EDD-9DD2-4BC7-930B-714D4B14512E}" srcId="{D32D9136-DD18-41BB-8C63-7DE5BBA8BC63}" destId="{C28DEE89-D7BA-4038-86D1-CA62C13E0612}" srcOrd="0" destOrd="0" parTransId="{C6092ACF-CBC8-474A-B128-7F5756C6A850}" sibTransId="{46F28443-821F-43E7-8760-8222AE3BC2EE}"/>
    <dgm:cxn modelId="{D737AC78-6E23-4CDA-9249-10805EA87AC6}" srcId="{C28DEE89-D7BA-4038-86D1-CA62C13E0612}" destId="{E45DEE9C-29D0-48EB-A073-98A203DBB28C}" srcOrd="1" destOrd="0" parTransId="{D8BE12A8-B6EE-4426-9979-6515E03AAEA3}" sibTransId="{873B4ABA-5C40-4614-B95D-A33BA094EB70}"/>
    <dgm:cxn modelId="{729C6F41-FEE9-4090-A736-6E2503A64FB6}" srcId="{C28DEE89-D7BA-4038-86D1-CA62C13E0612}" destId="{B5A756DA-26D0-4BC8-8488-8226089C01F0}" srcOrd="2" destOrd="0" parTransId="{AB75C4C6-DE37-4D14-BA2B-E9C806324D81}" sibTransId="{BC8C949B-15B3-4796-B03D-573CE07B8D6D}"/>
    <dgm:cxn modelId="{B691C791-D6DC-439F-8F5A-DA8540EEC788}" srcId="{C28DEE89-D7BA-4038-86D1-CA62C13E0612}" destId="{5B27BAAE-C209-4052-A49C-D6EC655B5291}" srcOrd="0" destOrd="0" parTransId="{0B392553-1436-4258-B9D9-17812D25F1E9}" sibTransId="{7220F502-0A97-4964-AF81-8D606E1C8535}"/>
    <dgm:cxn modelId="{5B5C419D-7989-45E4-9206-D416347464EA}" type="presOf" srcId="{C28DEE89-D7BA-4038-86D1-CA62C13E0612}" destId="{6DBA87D1-E611-405B-B81D-4C3AB4561B8E}" srcOrd="0" destOrd="0" presId="urn:microsoft.com/office/officeart/2008/layout/PictureAccentList"/>
    <dgm:cxn modelId="{A299E710-C454-4470-98D7-39209143682B}" type="presOf" srcId="{B5A756DA-26D0-4BC8-8488-8226089C01F0}" destId="{8FDC0981-18C3-4F39-8024-0E1AEC91922F}" srcOrd="0" destOrd="0" presId="urn:microsoft.com/office/officeart/2008/layout/PictureAccentList"/>
    <dgm:cxn modelId="{E93CF888-01FB-49FE-B3F5-A2A725A0DCC5}" type="presOf" srcId="{E45DEE9C-29D0-48EB-A073-98A203DBB28C}" destId="{F8909E2B-C6E1-4BA2-8015-3102E96F6809}" srcOrd="0" destOrd="0" presId="urn:microsoft.com/office/officeart/2008/layout/PictureAccentList"/>
    <dgm:cxn modelId="{89531831-8261-4B53-BC45-4250E4DB97B8}" type="presOf" srcId="{5B27BAAE-C209-4052-A49C-D6EC655B5291}" destId="{FA3A91AD-6DB9-4250-BB9A-7DB64D4B25E5}" srcOrd="0" destOrd="0" presId="urn:microsoft.com/office/officeart/2008/layout/PictureAccentList"/>
    <dgm:cxn modelId="{3BF5504F-B981-4B91-8DD3-18F69645B823}" type="presOf" srcId="{D32D9136-DD18-41BB-8C63-7DE5BBA8BC63}" destId="{6DEB287E-B6B7-43EC-BCCE-E02A92C5180A}" srcOrd="0" destOrd="0" presId="urn:microsoft.com/office/officeart/2008/layout/PictureAccentList"/>
    <dgm:cxn modelId="{330706AC-1221-497F-892D-52E251BAC349}" type="presParOf" srcId="{6DEB287E-B6B7-43EC-BCCE-E02A92C5180A}" destId="{E76F517B-447B-43F4-8D65-25D01D1C1AD6}" srcOrd="0" destOrd="0" presId="urn:microsoft.com/office/officeart/2008/layout/PictureAccentList"/>
    <dgm:cxn modelId="{7F3F7B65-F3A3-4682-8648-5FFB2A7DA87D}" type="presParOf" srcId="{E76F517B-447B-43F4-8D65-25D01D1C1AD6}" destId="{3405B2C8-C48C-43E4-9528-C58B466C8295}" srcOrd="0" destOrd="0" presId="urn:microsoft.com/office/officeart/2008/layout/PictureAccentList"/>
    <dgm:cxn modelId="{113F1684-42E6-4FAB-AF06-06A720061DE0}" type="presParOf" srcId="{3405B2C8-C48C-43E4-9528-C58B466C8295}" destId="{6DBA87D1-E611-405B-B81D-4C3AB4561B8E}" srcOrd="0" destOrd="0" presId="urn:microsoft.com/office/officeart/2008/layout/PictureAccentList"/>
    <dgm:cxn modelId="{903C3C25-DDF5-4C0C-B194-2385C9FC4659}" type="presParOf" srcId="{E76F517B-447B-43F4-8D65-25D01D1C1AD6}" destId="{150F8948-4949-4F2D-B9D4-E7769361AFFE}" srcOrd="1" destOrd="0" presId="urn:microsoft.com/office/officeart/2008/layout/PictureAccentList"/>
    <dgm:cxn modelId="{051265AE-35FC-4A5E-B2D2-4100762B7335}" type="presParOf" srcId="{150F8948-4949-4F2D-B9D4-E7769361AFFE}" destId="{8711C10D-2C11-49B4-8195-EAF0E6CFDD3F}" srcOrd="0" destOrd="0" presId="urn:microsoft.com/office/officeart/2008/layout/PictureAccentList"/>
    <dgm:cxn modelId="{77F88100-DD2A-4B6B-A06F-9A9BA072DEEC}" type="presParOf" srcId="{8711C10D-2C11-49B4-8195-EAF0E6CFDD3F}" destId="{7A148FDB-4DF6-4579-9102-C1F60CFE2A74}" srcOrd="0" destOrd="0" presId="urn:microsoft.com/office/officeart/2008/layout/PictureAccentList"/>
    <dgm:cxn modelId="{0FB5F770-2AD6-4723-AFD4-26E48D5A68BD}" type="presParOf" srcId="{8711C10D-2C11-49B4-8195-EAF0E6CFDD3F}" destId="{FA3A91AD-6DB9-4250-BB9A-7DB64D4B25E5}" srcOrd="1" destOrd="0" presId="urn:microsoft.com/office/officeart/2008/layout/PictureAccentList"/>
    <dgm:cxn modelId="{C4E8674F-CBD2-469A-8EDF-B45CA2C6500F}" type="presParOf" srcId="{150F8948-4949-4F2D-B9D4-E7769361AFFE}" destId="{7B75E7B2-E9F5-42ED-8ECA-CFC29981A520}" srcOrd="1" destOrd="0" presId="urn:microsoft.com/office/officeart/2008/layout/PictureAccentList"/>
    <dgm:cxn modelId="{1D5D8D85-3D27-4F06-A60D-D3C1D7E27A97}" type="presParOf" srcId="{7B75E7B2-E9F5-42ED-8ECA-CFC29981A520}" destId="{8929089C-F535-44B7-B633-5573CBF5F167}" srcOrd="0" destOrd="0" presId="urn:microsoft.com/office/officeart/2008/layout/PictureAccentList"/>
    <dgm:cxn modelId="{6DB55EF7-7495-4145-AA45-640C0DA75074}" type="presParOf" srcId="{7B75E7B2-E9F5-42ED-8ECA-CFC29981A520}" destId="{F8909E2B-C6E1-4BA2-8015-3102E96F6809}" srcOrd="1" destOrd="0" presId="urn:microsoft.com/office/officeart/2008/layout/PictureAccentList"/>
    <dgm:cxn modelId="{BF568EE7-F6CF-41FF-BA7F-8712B60BED33}" type="presParOf" srcId="{150F8948-4949-4F2D-B9D4-E7769361AFFE}" destId="{28D99B3F-939B-4BC2-AFA5-AD387CF8A5EC}" srcOrd="2" destOrd="0" presId="urn:microsoft.com/office/officeart/2008/layout/PictureAccentList"/>
    <dgm:cxn modelId="{173D49E7-5CBE-48BC-9820-0615DAD62C54}" type="presParOf" srcId="{28D99B3F-939B-4BC2-AFA5-AD387CF8A5EC}" destId="{306AE79E-2BCA-4628-8BF8-0AC65445647E}" srcOrd="0" destOrd="0" presId="urn:microsoft.com/office/officeart/2008/layout/PictureAccentList"/>
    <dgm:cxn modelId="{54F7833F-835E-4DC6-BB70-47939F7D45DC}" type="presParOf" srcId="{28D99B3F-939B-4BC2-AFA5-AD387CF8A5EC}" destId="{8FDC0981-18C3-4F39-8024-0E1AEC91922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b="0" dirty="0" smtClean="0"/>
            <a:t>Recognize objectives</a:t>
          </a:r>
          <a:endParaRPr lang="en-US" b="0" dirty="0"/>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b="0" dirty="0" smtClean="0"/>
            <a:t>Identify potential events</a:t>
          </a:r>
          <a:endParaRPr lang="en-US" b="0" dirty="0"/>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b="0" dirty="0" smtClean="0"/>
            <a:t>Determine the probability and impact of risks</a:t>
          </a:r>
          <a:endParaRPr lang="en-US" b="0" dirty="0"/>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97CFD72A-8000-468F-8C8A-974CF176E332}">
      <dgm:prSet phldrT="[Text]"/>
      <dgm:spPr/>
      <dgm:t>
        <a:bodyPr/>
        <a:lstStyle/>
        <a:p>
          <a:r>
            <a:rPr lang="en-US" b="0" dirty="0" smtClean="0"/>
            <a:t>Determine the impact and possibility</a:t>
          </a:r>
          <a:endParaRPr lang="en-US" b="0" dirty="0"/>
        </a:p>
      </dgm:t>
    </dgm:pt>
    <dgm:pt modelId="{16B36872-AD19-4942-B8C0-D6123BC155F6}" type="parTrans" cxnId="{C5F8163E-00DB-4A44-8035-9F92F4FB5147}">
      <dgm:prSet/>
      <dgm:spPr/>
      <dgm:t>
        <a:bodyPr/>
        <a:lstStyle/>
        <a:p>
          <a:endParaRPr lang="en-US"/>
        </a:p>
      </dgm:t>
    </dgm:pt>
    <dgm:pt modelId="{CCF978C8-9BC7-4A03-9FB8-6E2FED7AF77B}" type="sibTrans" cxnId="{C5F8163E-00DB-4A44-8035-9F92F4FB5147}">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t>
        <a:bodyPr/>
        <a:lstStyle/>
        <a:p>
          <a:endParaRPr lang="en-US"/>
        </a:p>
      </dgm:t>
    </dgm:pt>
    <dgm:pt modelId="{4DABC245-3851-4620-9259-143FFD90EBF1}" type="pres">
      <dgm:prSet presAssocID="{19B53296-9D57-41EC-BDFC-495860225D93}" presName="text" presStyleLbl="node1" presStyleIdx="0" presStyleCnt="4">
        <dgm:presLayoutVars>
          <dgm:bulletEnabled val="1"/>
        </dgm:presLayoutVars>
      </dgm:prSet>
      <dgm:spPr/>
      <dgm:t>
        <a:bodyPr/>
        <a:lstStyle/>
        <a:p>
          <a:endParaRPr lang="en-US"/>
        </a:p>
      </dgm:t>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4">
        <dgm:presLayoutVars>
          <dgm:bulletEnabled val="1"/>
        </dgm:presLayoutVars>
      </dgm:prSet>
      <dgm:spPr/>
      <dgm:t>
        <a:bodyPr/>
        <a:lstStyle/>
        <a:p>
          <a:endParaRPr lang="en-US"/>
        </a:p>
      </dgm:t>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4">
        <dgm:presLayoutVars>
          <dgm:bulletEnabled val="1"/>
        </dgm:presLayoutVars>
      </dgm:prSet>
      <dgm:spPr/>
      <dgm:t>
        <a:bodyPr/>
        <a:lstStyle/>
        <a:p>
          <a:endParaRPr lang="en-US"/>
        </a:p>
      </dgm:t>
    </dgm:pt>
    <dgm:pt modelId="{56D9CB10-F39F-45BE-A4DB-60B22C63D9AB}" type="pres">
      <dgm:prSet presAssocID="{CD61A517-2E8A-42C8-A85C-F70D4DCB0407}" presName="space" presStyleCnt="0"/>
      <dgm:spPr/>
    </dgm:pt>
    <dgm:pt modelId="{30F7E43E-DE77-4776-BE87-95F2BD922DE3}" type="pres">
      <dgm:prSet presAssocID="{97CFD72A-8000-468F-8C8A-974CF176E332}" presName="text" presStyleLbl="node1" presStyleIdx="3" presStyleCnt="4">
        <dgm:presLayoutVars>
          <dgm:bulletEnabled val="1"/>
        </dgm:presLayoutVars>
      </dgm:prSet>
      <dgm:spPr/>
      <dgm:t>
        <a:bodyPr/>
        <a:lstStyle/>
        <a:p>
          <a:endParaRPr lang="en-US"/>
        </a:p>
      </dgm:t>
    </dgm:pt>
  </dgm:ptLst>
  <dgm:cxnLst>
    <dgm:cxn modelId="{6C500786-1B7A-4DAD-9F73-1E80DAC4587A}" srcId="{234C59CA-C701-4033-B020-686533F1C113}" destId="{19B53296-9D57-41EC-BDFC-495860225D93}" srcOrd="0" destOrd="0" parTransId="{6A7A8188-4FE4-4902-BA32-56F741FFE09E}" sibTransId="{92F25E4B-544F-4D6C-BCB4-8EA8A232CE16}"/>
    <dgm:cxn modelId="{2B61FE56-168F-4149-B4A3-18A79D40D74A}" srcId="{234C59CA-C701-4033-B020-686533F1C113}" destId="{59D5ABCC-778F-49C3-9D0E-C722E475E117}" srcOrd="2" destOrd="0" parTransId="{58BBA25F-179F-4B0E-A8B2-171EEF7F67B0}" sibTransId="{CD61A517-2E8A-42C8-A85C-F70D4DCB0407}"/>
    <dgm:cxn modelId="{0E6FA8EA-A028-4E8F-95B6-A4165A9509B6}" type="presOf" srcId="{234C59CA-C701-4033-B020-686533F1C113}" destId="{58248B6F-520E-4170-AA6F-E53BA78BF437}" srcOrd="0" destOrd="0" presId="urn:diagrams.loki3.com/VaryingWidthList+Icon"/>
    <dgm:cxn modelId="{74EE4B68-4FA1-4846-BB60-D7275686297D}" srcId="{234C59CA-C701-4033-B020-686533F1C113}" destId="{25C08EF3-ECEB-416E-A05F-84F0C5404031}" srcOrd="1" destOrd="0" parTransId="{206A8290-5147-4C0C-94CC-43E7E5648161}" sibTransId="{EFE91FEB-130F-497A-8F1B-8BFDF616B671}"/>
    <dgm:cxn modelId="{C112A9F1-2271-4D6B-A74F-FCEBDF27A653}" type="presOf" srcId="{19B53296-9D57-41EC-BDFC-495860225D93}" destId="{4DABC245-3851-4620-9259-143FFD90EBF1}" srcOrd="0" destOrd="0" presId="urn:diagrams.loki3.com/VaryingWidthList+Icon"/>
    <dgm:cxn modelId="{CBB47028-2470-4EA5-80E8-BF16227370E9}" type="presOf" srcId="{97CFD72A-8000-468F-8C8A-974CF176E332}" destId="{30F7E43E-DE77-4776-BE87-95F2BD922DE3}" srcOrd="0" destOrd="0" presId="urn:diagrams.loki3.com/VaryingWidthList+Icon"/>
    <dgm:cxn modelId="{5AFEACA6-FBC6-41DF-9C2C-95C0BF54E178}" type="presOf" srcId="{25C08EF3-ECEB-416E-A05F-84F0C5404031}" destId="{A1AB928C-497F-43CE-9338-B0145207CDF0}" srcOrd="0" destOrd="0" presId="urn:diagrams.loki3.com/VaryingWidthList+Icon"/>
    <dgm:cxn modelId="{C5F8163E-00DB-4A44-8035-9F92F4FB5147}" srcId="{234C59CA-C701-4033-B020-686533F1C113}" destId="{97CFD72A-8000-468F-8C8A-974CF176E332}" srcOrd="3" destOrd="0" parTransId="{16B36872-AD19-4942-B8C0-D6123BC155F6}" sibTransId="{CCF978C8-9BC7-4A03-9FB8-6E2FED7AF77B}"/>
    <dgm:cxn modelId="{A419F948-1705-44F5-9414-D5A64EDC3951}" type="presOf" srcId="{59D5ABCC-778F-49C3-9D0E-C722E475E117}" destId="{BB68A70F-A250-4E41-A77F-F0FDC5E3CC37}"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 modelId="{13B08924-04B2-4092-8572-ACFB5292C049}" type="presParOf" srcId="{58248B6F-520E-4170-AA6F-E53BA78BF437}" destId="{56D9CB10-F39F-45BE-A4DB-60B22C63D9AB}" srcOrd="5" destOrd="0" presId="urn:diagrams.loki3.com/VaryingWidthList+Icon"/>
    <dgm:cxn modelId="{F623BC76-A7D8-4267-A342-366EAD5E50A5}" type="presParOf" srcId="{58248B6F-520E-4170-AA6F-E53BA78BF437}" destId="{30F7E43E-DE77-4776-BE87-95F2BD922DE3}"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9B8FE116-4D17-4AB2-B3E8-BA4B9EAFDC95}">
      <dgm:prSet phldrT="[Text]"/>
      <dgm:spPr/>
      <dgm:t>
        <a:bodyPr/>
        <a:lstStyle/>
        <a:p>
          <a:r>
            <a:rPr lang="en-US" dirty="0" smtClean="0"/>
            <a:t>Internal</a:t>
          </a:r>
          <a:endParaRPr lang="en-US" dirty="0"/>
        </a:p>
      </dgm:t>
    </dgm:pt>
    <dgm:pt modelId="{C1F2F24A-7819-4AA9-BAE1-425C3E0CA51C}" type="parTrans" cxnId="{F6267DEA-79EF-49DC-A4C0-756580FE59C2}">
      <dgm:prSet/>
      <dgm:spPr/>
      <dgm:t>
        <a:bodyPr/>
        <a:lstStyle/>
        <a:p>
          <a:endParaRPr lang="en-US"/>
        </a:p>
      </dgm:t>
    </dgm:pt>
    <dgm:pt modelId="{44932226-BCAD-466A-8B51-2560A7BFFE02}" type="sibTrans" cxnId="{F6267DEA-79EF-49DC-A4C0-756580FE59C2}">
      <dgm:prSet/>
      <dgm:spPr/>
      <dgm:t>
        <a:bodyPr/>
        <a:lstStyle/>
        <a:p>
          <a:endParaRPr lang="en-US"/>
        </a:p>
      </dgm:t>
    </dgm:pt>
    <dgm:pt modelId="{BE90FDC0-F59F-4CFE-B773-A7DD057F39CE}">
      <dgm:prSet phldrT="[Text]"/>
      <dgm:spPr/>
      <dgm:t>
        <a:bodyPr/>
        <a:lstStyle/>
        <a:p>
          <a:r>
            <a:rPr lang="en-US" dirty="0" smtClean="0"/>
            <a:t>Cash flow</a:t>
          </a:r>
          <a:endParaRPr lang="en-US" dirty="0"/>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3ED9EED9-4E18-4291-AFD5-2238F09DB4E4}">
      <dgm:prSet phldrT="[Text]"/>
      <dgm:spPr/>
      <dgm:t>
        <a:bodyPr/>
        <a:lstStyle/>
        <a:p>
          <a:r>
            <a:rPr lang="en-US" dirty="0" smtClean="0"/>
            <a:t>Employees</a:t>
          </a:r>
          <a:endParaRPr lang="en-US" dirty="0"/>
        </a:p>
      </dgm:t>
    </dgm:pt>
    <dgm:pt modelId="{D0FE3C7C-3655-4AEE-ADCC-08D321B328BB}" type="parTrans" cxnId="{5247114D-E58B-4903-9D2E-0DF4876D71D8}">
      <dgm:prSet/>
      <dgm:spPr/>
      <dgm:t>
        <a:bodyPr/>
        <a:lstStyle/>
        <a:p>
          <a:endParaRPr lang="en-US"/>
        </a:p>
      </dgm:t>
    </dgm:pt>
    <dgm:pt modelId="{46826F7A-6680-449A-B721-E9B3E7D5F974}" type="sibTrans" cxnId="{5247114D-E58B-4903-9D2E-0DF4876D71D8}">
      <dgm:prSet/>
      <dgm:spPr/>
      <dgm:t>
        <a:bodyPr/>
        <a:lstStyle/>
        <a:p>
          <a:endParaRPr lang="en-US"/>
        </a:p>
      </dgm:t>
    </dgm:pt>
    <dgm:pt modelId="{C34B9114-B776-4A39-A54A-6BDB1861C5FB}">
      <dgm:prSet phldrT="[Text]"/>
      <dgm:spPr/>
      <dgm:t>
        <a:bodyPr/>
        <a:lstStyle/>
        <a:p>
          <a:r>
            <a:rPr lang="en-US" dirty="0" smtClean="0"/>
            <a:t>External</a:t>
          </a:r>
          <a:endParaRPr lang="en-US" dirty="0"/>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04AF3443-75A4-4065-B85F-57A8775F6EF1}">
      <dgm:prSet phldrT="[Text]"/>
      <dgm:spPr/>
      <dgm:t>
        <a:bodyPr/>
        <a:lstStyle/>
        <a:p>
          <a:r>
            <a:rPr lang="en-US" dirty="0" smtClean="0"/>
            <a:t>Taxes</a:t>
          </a:r>
          <a:endParaRPr lang="en-US" dirty="0"/>
        </a:p>
      </dgm:t>
    </dgm:pt>
    <dgm:pt modelId="{CE2C151E-35AD-4C73-A1F9-07948DBE6537}" type="parTrans" cxnId="{3A15B67B-6FA9-41A8-A385-42F281AE5670}">
      <dgm:prSet/>
      <dgm:spPr/>
      <dgm:t>
        <a:bodyPr/>
        <a:lstStyle/>
        <a:p>
          <a:endParaRPr lang="en-US"/>
        </a:p>
      </dgm:t>
    </dgm:pt>
    <dgm:pt modelId="{9FCD0C30-C4D5-4756-8F2C-E7EF8487076D}" type="sibTrans" cxnId="{3A15B67B-6FA9-41A8-A385-42F281AE5670}">
      <dgm:prSet/>
      <dgm:spPr/>
      <dgm:t>
        <a:bodyPr/>
        <a:lstStyle/>
        <a:p>
          <a:endParaRPr lang="en-US"/>
        </a:p>
      </dgm:t>
    </dgm:pt>
    <dgm:pt modelId="{B835807A-72C6-4C1F-BFDD-86F4B0A9542C}">
      <dgm:prSet phldrT="[Text]"/>
      <dgm:spPr/>
      <dgm:t>
        <a:bodyPr/>
        <a:lstStyle/>
        <a:p>
          <a:r>
            <a:rPr lang="en-US" dirty="0" smtClean="0"/>
            <a:t>Suppliers</a:t>
          </a:r>
          <a:endParaRPr lang="en-US" dirty="0"/>
        </a:p>
      </dgm:t>
    </dgm:pt>
    <dgm:pt modelId="{61E9F0D9-1308-40C8-9E3B-52237F7918FB}" type="parTrans" cxnId="{5F382509-10A2-4E6D-AEC7-CC81E02E33A6}">
      <dgm:prSet/>
      <dgm:spPr/>
      <dgm:t>
        <a:bodyPr/>
        <a:lstStyle/>
        <a:p>
          <a:endParaRPr lang="en-US"/>
        </a:p>
      </dgm:t>
    </dgm:pt>
    <dgm:pt modelId="{E15BAB12-F550-46BA-ADC0-E023AA12C13D}" type="sibTrans" cxnId="{5F382509-10A2-4E6D-AEC7-CC81E02E33A6}">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t>
        <a:bodyPr/>
        <a:lstStyle/>
        <a:p>
          <a:endParaRPr lang="en-US"/>
        </a:p>
      </dgm:t>
    </dgm:pt>
    <dgm:pt modelId="{F3EFAFEF-2C7E-424C-B6D5-BF4B71535C10}" type="pres">
      <dgm:prSet presAssocID="{9B8FE116-4D17-4AB2-B3E8-BA4B9EAFDC95}" presName="root" presStyleCnt="0"/>
      <dgm:spPr/>
    </dgm:pt>
    <dgm:pt modelId="{FEDF86B1-77DD-43A8-B128-C3487C9750E5}" type="pres">
      <dgm:prSet presAssocID="{9B8FE116-4D17-4AB2-B3E8-BA4B9EAFDC95}" presName="rootComposite" presStyleCnt="0"/>
      <dgm:spPr/>
    </dgm:pt>
    <dgm:pt modelId="{99A13363-6A5B-49A3-AE9E-A3452D0A9741}" type="pres">
      <dgm:prSet presAssocID="{9B8FE116-4D17-4AB2-B3E8-BA4B9EAFDC95}" presName="rootText" presStyleLbl="node1" presStyleIdx="0" presStyleCnt="2"/>
      <dgm:spPr/>
      <dgm:t>
        <a:bodyPr/>
        <a:lstStyle/>
        <a:p>
          <a:endParaRPr lang="en-US"/>
        </a:p>
      </dgm:t>
    </dgm:pt>
    <dgm:pt modelId="{3447693F-0E83-4704-830D-178E00CCE012}" type="pres">
      <dgm:prSet presAssocID="{9B8FE116-4D17-4AB2-B3E8-BA4B9EAFDC95}" presName="rootConnector" presStyleLbl="node1" presStyleIdx="0" presStyleCnt="2"/>
      <dgm:spPr/>
      <dgm:t>
        <a:bodyPr/>
        <a:lstStyle/>
        <a:p>
          <a:endParaRPr lang="en-US"/>
        </a:p>
      </dgm:t>
    </dgm:pt>
    <dgm:pt modelId="{86748966-5FEB-4B85-ADC4-B57AADC68660}" type="pres">
      <dgm:prSet presAssocID="{9B8FE116-4D17-4AB2-B3E8-BA4B9EAFDC95}" presName="childShape" presStyleCnt="0"/>
      <dgm:spPr/>
    </dgm:pt>
    <dgm:pt modelId="{51619F89-F34A-4FB5-8755-FA58A22100DD}" type="pres">
      <dgm:prSet presAssocID="{0DB3E087-7D31-4A8F-B6FA-039CC9D94E9A}" presName="Name13" presStyleLbl="parChTrans1D2" presStyleIdx="0" presStyleCnt="4"/>
      <dgm:spPr/>
      <dgm:t>
        <a:bodyPr/>
        <a:lstStyle/>
        <a:p>
          <a:endParaRPr lang="en-US"/>
        </a:p>
      </dgm:t>
    </dgm:pt>
    <dgm:pt modelId="{8CA168BE-519D-41DE-9F69-3FFC007A284C}" type="pres">
      <dgm:prSet presAssocID="{BE90FDC0-F59F-4CFE-B773-A7DD057F39CE}" presName="childText" presStyleLbl="bgAcc1" presStyleIdx="0" presStyleCnt="4">
        <dgm:presLayoutVars>
          <dgm:bulletEnabled val="1"/>
        </dgm:presLayoutVars>
      </dgm:prSet>
      <dgm:spPr/>
      <dgm:t>
        <a:bodyPr/>
        <a:lstStyle/>
        <a:p>
          <a:endParaRPr lang="en-US"/>
        </a:p>
      </dgm:t>
    </dgm:pt>
    <dgm:pt modelId="{2B974D09-BFFA-4405-A0E8-CBE4DCD8F3F4}" type="pres">
      <dgm:prSet presAssocID="{D0FE3C7C-3655-4AEE-ADCC-08D321B328BB}" presName="Name13" presStyleLbl="parChTrans1D2" presStyleIdx="1" presStyleCnt="4"/>
      <dgm:spPr/>
      <dgm:t>
        <a:bodyPr/>
        <a:lstStyle/>
        <a:p>
          <a:endParaRPr lang="en-US"/>
        </a:p>
      </dgm:t>
    </dgm:pt>
    <dgm:pt modelId="{D0A02A03-3FFC-4F7F-8161-F1FF6B4A3F2F}" type="pres">
      <dgm:prSet presAssocID="{3ED9EED9-4E18-4291-AFD5-2238F09DB4E4}" presName="childText" presStyleLbl="bgAcc1" presStyleIdx="1" presStyleCnt="4">
        <dgm:presLayoutVars>
          <dgm:bulletEnabled val="1"/>
        </dgm:presLayoutVars>
      </dgm:prSet>
      <dgm:spPr/>
      <dgm:t>
        <a:bodyPr/>
        <a:lstStyle/>
        <a:p>
          <a:endParaRPr lang="en-US"/>
        </a:p>
      </dgm:t>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2"/>
      <dgm:spPr/>
      <dgm:t>
        <a:bodyPr/>
        <a:lstStyle/>
        <a:p>
          <a:endParaRPr lang="en-US"/>
        </a:p>
      </dgm:t>
    </dgm:pt>
    <dgm:pt modelId="{0DEA27E3-330E-4673-A481-4D2367C6BDAD}" type="pres">
      <dgm:prSet presAssocID="{C34B9114-B776-4A39-A54A-6BDB1861C5FB}" presName="rootConnector" presStyleLbl="node1" presStyleIdx="1" presStyleCnt="2"/>
      <dgm:spPr/>
      <dgm:t>
        <a:bodyPr/>
        <a:lstStyle/>
        <a:p>
          <a:endParaRPr lang="en-US"/>
        </a:p>
      </dgm:t>
    </dgm:pt>
    <dgm:pt modelId="{11329803-D788-44A4-8C5F-1CFBB155A052}" type="pres">
      <dgm:prSet presAssocID="{C34B9114-B776-4A39-A54A-6BDB1861C5FB}" presName="childShape" presStyleCnt="0"/>
      <dgm:spPr/>
    </dgm:pt>
    <dgm:pt modelId="{E33281C6-D99D-491F-A62A-EFCCF4D81924}" type="pres">
      <dgm:prSet presAssocID="{CE2C151E-35AD-4C73-A1F9-07948DBE6537}" presName="Name13" presStyleLbl="parChTrans1D2" presStyleIdx="2" presStyleCnt="4"/>
      <dgm:spPr/>
      <dgm:t>
        <a:bodyPr/>
        <a:lstStyle/>
        <a:p>
          <a:endParaRPr lang="en-US"/>
        </a:p>
      </dgm:t>
    </dgm:pt>
    <dgm:pt modelId="{75501B30-64CE-40A4-8D47-F31C683032CD}" type="pres">
      <dgm:prSet presAssocID="{04AF3443-75A4-4065-B85F-57A8775F6EF1}" presName="childText" presStyleLbl="bgAcc1" presStyleIdx="2" presStyleCnt="4">
        <dgm:presLayoutVars>
          <dgm:bulletEnabled val="1"/>
        </dgm:presLayoutVars>
      </dgm:prSet>
      <dgm:spPr/>
      <dgm:t>
        <a:bodyPr/>
        <a:lstStyle/>
        <a:p>
          <a:endParaRPr lang="en-US"/>
        </a:p>
      </dgm:t>
    </dgm:pt>
    <dgm:pt modelId="{9074AA23-12FF-46FD-8EEC-CC2629799D3F}" type="pres">
      <dgm:prSet presAssocID="{61E9F0D9-1308-40C8-9E3B-52237F7918FB}" presName="Name13" presStyleLbl="parChTrans1D2" presStyleIdx="3" presStyleCnt="4"/>
      <dgm:spPr/>
      <dgm:t>
        <a:bodyPr/>
        <a:lstStyle/>
        <a:p>
          <a:endParaRPr lang="en-US"/>
        </a:p>
      </dgm:t>
    </dgm:pt>
    <dgm:pt modelId="{1C2CEE5D-8F00-439F-8B3C-11F3D7B02F84}" type="pres">
      <dgm:prSet presAssocID="{B835807A-72C6-4C1F-BFDD-86F4B0A9542C}" presName="childText" presStyleLbl="bgAcc1" presStyleIdx="3" presStyleCnt="4">
        <dgm:presLayoutVars>
          <dgm:bulletEnabled val="1"/>
        </dgm:presLayoutVars>
      </dgm:prSet>
      <dgm:spPr/>
      <dgm:t>
        <a:bodyPr/>
        <a:lstStyle/>
        <a:p>
          <a:endParaRPr lang="en-US"/>
        </a:p>
      </dgm:t>
    </dgm:pt>
  </dgm:ptLst>
  <dgm:cxnLst>
    <dgm:cxn modelId="{DC742A64-27D9-41C6-8997-42D40F2102E7}" type="presOf" srcId="{9B8FE116-4D17-4AB2-B3E8-BA4B9EAFDC95}" destId="{3447693F-0E83-4704-830D-178E00CCE012}" srcOrd="1"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1CC1D054-D6DF-4720-B1AB-1205A6BF02E3}" type="presOf" srcId="{3ED9EED9-4E18-4291-AFD5-2238F09DB4E4}" destId="{D0A02A03-3FFC-4F7F-8161-F1FF6B4A3F2F}" srcOrd="0" destOrd="0" presId="urn:microsoft.com/office/officeart/2005/8/layout/hierarchy3"/>
    <dgm:cxn modelId="{BA861DC0-347B-4C05-8A9D-6D7DEA50409C}" type="presOf" srcId="{0DB3E087-7D31-4A8F-B6FA-039CC9D94E9A}" destId="{51619F89-F34A-4FB5-8755-FA58A22100DD}" srcOrd="0" destOrd="0" presId="urn:microsoft.com/office/officeart/2005/8/layout/hierarchy3"/>
    <dgm:cxn modelId="{452D5E49-E20E-4741-9F14-484FE54F3324}" srcId="{9B8FE116-4D17-4AB2-B3E8-BA4B9EAFDC95}" destId="{BE90FDC0-F59F-4CFE-B773-A7DD057F39CE}" srcOrd="0" destOrd="0" parTransId="{0DB3E087-7D31-4A8F-B6FA-039CC9D94E9A}" sibTransId="{ED8553E1-2E40-4516-9810-E03EE5C7097D}"/>
    <dgm:cxn modelId="{AD19A0F8-1BF1-499F-9041-4EA221993D35}" type="presOf" srcId="{D0FE3C7C-3655-4AEE-ADCC-08D321B328BB}" destId="{2B974D09-BFFA-4405-A0E8-CBE4DCD8F3F4}" srcOrd="0" destOrd="0" presId="urn:microsoft.com/office/officeart/2005/8/layout/hierarchy3"/>
    <dgm:cxn modelId="{5247114D-E58B-4903-9D2E-0DF4876D71D8}" srcId="{9B8FE116-4D17-4AB2-B3E8-BA4B9EAFDC95}" destId="{3ED9EED9-4E18-4291-AFD5-2238F09DB4E4}" srcOrd="1" destOrd="0" parTransId="{D0FE3C7C-3655-4AEE-ADCC-08D321B328BB}" sibTransId="{46826F7A-6680-449A-B721-E9B3E7D5F974}"/>
    <dgm:cxn modelId="{A43CE999-CAC0-4FFF-BACE-CD97485883BE}" type="presOf" srcId="{61E9F0D9-1308-40C8-9E3B-52237F7918FB}" destId="{9074AA23-12FF-46FD-8EEC-CC2629799D3F}" srcOrd="0" destOrd="0" presId="urn:microsoft.com/office/officeart/2005/8/layout/hierarchy3"/>
    <dgm:cxn modelId="{196AFC9F-8CF9-4F27-93EB-72E3A9E9A9A4}" type="presOf" srcId="{CE2C151E-35AD-4C73-A1F9-07948DBE6537}" destId="{E33281C6-D99D-491F-A62A-EFCCF4D81924}" srcOrd="0"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F132D466-3E7C-4394-9FE2-1A85201F9771}" type="presOf" srcId="{BE90FDC0-F59F-4CFE-B773-A7DD057F39CE}" destId="{8CA168BE-519D-41DE-9F69-3FFC007A284C}" srcOrd="0" destOrd="0" presId="urn:microsoft.com/office/officeart/2005/8/layout/hierarchy3"/>
    <dgm:cxn modelId="{F6267DEA-79EF-49DC-A4C0-756580FE59C2}" srcId="{023F4321-48B2-4DE2-9528-79A1278AE18F}" destId="{9B8FE116-4D17-4AB2-B3E8-BA4B9EAFDC95}" srcOrd="0" destOrd="0" parTransId="{C1F2F24A-7819-4AA9-BAE1-425C3E0CA51C}" sibTransId="{44932226-BCAD-466A-8B51-2560A7BFFE02}"/>
    <dgm:cxn modelId="{B482FFDD-6114-4A54-8E86-E068FED94D5D}" srcId="{023F4321-48B2-4DE2-9528-79A1278AE18F}" destId="{C34B9114-B776-4A39-A54A-6BDB1861C5FB}" srcOrd="1" destOrd="0" parTransId="{1BCEAC97-E0CD-47CD-A408-C46A30E8BC26}" sibTransId="{9157A5E6-2CA4-48F7-9C2F-536ADA7EECFF}"/>
    <dgm:cxn modelId="{3A15B67B-6FA9-41A8-A385-42F281AE5670}" srcId="{C34B9114-B776-4A39-A54A-6BDB1861C5FB}" destId="{04AF3443-75A4-4065-B85F-57A8775F6EF1}" srcOrd="0" destOrd="0" parTransId="{CE2C151E-35AD-4C73-A1F9-07948DBE6537}" sibTransId="{9FCD0C30-C4D5-4756-8F2C-E7EF8487076D}"/>
    <dgm:cxn modelId="{2ED5540B-BE93-4F2B-86C1-F4BF70F06972}" type="presOf" srcId="{9B8FE116-4D17-4AB2-B3E8-BA4B9EAFDC95}" destId="{99A13363-6A5B-49A3-AE9E-A3452D0A9741}" srcOrd="0" destOrd="0" presId="urn:microsoft.com/office/officeart/2005/8/layout/hierarchy3"/>
    <dgm:cxn modelId="{5F382509-10A2-4E6D-AEC7-CC81E02E33A6}" srcId="{C34B9114-B776-4A39-A54A-6BDB1861C5FB}" destId="{B835807A-72C6-4C1F-BFDD-86F4B0A9542C}" srcOrd="1" destOrd="0" parTransId="{61E9F0D9-1308-40C8-9E3B-52237F7918FB}" sibTransId="{E15BAB12-F550-46BA-ADC0-E023AA12C13D}"/>
    <dgm:cxn modelId="{E70E6320-13DF-41DD-90BB-25699144DF47}" type="presOf" srcId="{B835807A-72C6-4C1F-BFDD-86F4B0A9542C}" destId="{1C2CEE5D-8F00-439F-8B3C-11F3D7B02F84}" srcOrd="0" destOrd="0" presId="urn:microsoft.com/office/officeart/2005/8/layout/hierarchy3"/>
    <dgm:cxn modelId="{67FAEC24-5EF1-4CA7-A0A8-E6C4FE08BC28}" type="presOf" srcId="{C34B9114-B776-4A39-A54A-6BDB1861C5FB}" destId="{0DEA27E3-330E-4673-A481-4D2367C6BDAD}" srcOrd="1" destOrd="0" presId="urn:microsoft.com/office/officeart/2005/8/layout/hierarchy3"/>
    <dgm:cxn modelId="{C97AD3A0-B952-4AF2-AB86-8DB4FCBCFFB1}" type="presOf" srcId="{04AF3443-75A4-4065-B85F-57A8775F6EF1}" destId="{75501B30-64CE-40A4-8D47-F31C683032CD}" srcOrd="0" destOrd="0" presId="urn:microsoft.com/office/officeart/2005/8/layout/hierarchy3"/>
    <dgm:cxn modelId="{373EA5D1-093F-4FAE-8669-2548EB29478A}" type="presParOf" srcId="{F4CE65F1-4740-4537-B4F1-31EA6B5AC364}" destId="{F3EFAFEF-2C7E-424C-B6D5-BF4B71535C10}" srcOrd="0" destOrd="0" presId="urn:microsoft.com/office/officeart/2005/8/layout/hierarchy3"/>
    <dgm:cxn modelId="{22BCA5B6-2A01-4B02-8A6B-DD6061ED5562}" type="presParOf" srcId="{F3EFAFEF-2C7E-424C-B6D5-BF4B71535C10}" destId="{FEDF86B1-77DD-43A8-B128-C3487C9750E5}" srcOrd="0" destOrd="0" presId="urn:microsoft.com/office/officeart/2005/8/layout/hierarchy3"/>
    <dgm:cxn modelId="{42F73125-0352-4869-B68C-C785D9F859AA}" type="presParOf" srcId="{FEDF86B1-77DD-43A8-B128-C3487C9750E5}" destId="{99A13363-6A5B-49A3-AE9E-A3452D0A9741}" srcOrd="0" destOrd="0" presId="urn:microsoft.com/office/officeart/2005/8/layout/hierarchy3"/>
    <dgm:cxn modelId="{8A254B83-085F-480E-985B-A605A90F86E5}" type="presParOf" srcId="{FEDF86B1-77DD-43A8-B128-C3487C9750E5}" destId="{3447693F-0E83-4704-830D-178E00CCE012}" srcOrd="1" destOrd="0" presId="urn:microsoft.com/office/officeart/2005/8/layout/hierarchy3"/>
    <dgm:cxn modelId="{5E7BB146-1EE1-4D93-8042-1FA230D50554}" type="presParOf" srcId="{F3EFAFEF-2C7E-424C-B6D5-BF4B71535C10}" destId="{86748966-5FEB-4B85-ADC4-B57AADC68660}" srcOrd="1" destOrd="0" presId="urn:microsoft.com/office/officeart/2005/8/layout/hierarchy3"/>
    <dgm:cxn modelId="{E26FB5EE-FEA0-460B-910A-2EBA62B855BB}" type="presParOf" srcId="{86748966-5FEB-4B85-ADC4-B57AADC68660}" destId="{51619F89-F34A-4FB5-8755-FA58A22100DD}" srcOrd="0" destOrd="0" presId="urn:microsoft.com/office/officeart/2005/8/layout/hierarchy3"/>
    <dgm:cxn modelId="{88731B16-42D5-4977-9EAB-2850F0051390}" type="presParOf" srcId="{86748966-5FEB-4B85-ADC4-B57AADC68660}" destId="{8CA168BE-519D-41DE-9F69-3FFC007A284C}" srcOrd="1" destOrd="0" presId="urn:microsoft.com/office/officeart/2005/8/layout/hierarchy3"/>
    <dgm:cxn modelId="{35BE2B4E-2510-41C8-9D30-F6B92E1E9CC0}" type="presParOf" srcId="{86748966-5FEB-4B85-ADC4-B57AADC68660}" destId="{2B974D09-BFFA-4405-A0E8-CBE4DCD8F3F4}" srcOrd="2" destOrd="0" presId="urn:microsoft.com/office/officeart/2005/8/layout/hierarchy3"/>
    <dgm:cxn modelId="{63E8F2C8-1CDE-45E0-A7F8-6F33D68F8057}" type="presParOf" srcId="{86748966-5FEB-4B85-ADC4-B57AADC68660}" destId="{D0A02A03-3FFC-4F7F-8161-F1FF6B4A3F2F}" srcOrd="3"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DC3F43E3-3403-493D-914C-074DD4EC2A8C}" type="presParOf" srcId="{11329803-D788-44A4-8C5F-1CFBB155A052}" destId="{E33281C6-D99D-491F-A62A-EFCCF4D81924}" srcOrd="0" destOrd="0" presId="urn:microsoft.com/office/officeart/2005/8/layout/hierarchy3"/>
    <dgm:cxn modelId="{52BF21EE-2B29-4139-A5C3-B4390FAB6378}" type="presParOf" srcId="{11329803-D788-44A4-8C5F-1CFBB155A052}" destId="{75501B30-64CE-40A4-8D47-F31C683032CD}" srcOrd="1" destOrd="0" presId="urn:microsoft.com/office/officeart/2005/8/layout/hierarchy3"/>
    <dgm:cxn modelId="{797EF94A-BEF7-431D-B2BD-ACEE5EF1C010}" type="presParOf" srcId="{11329803-D788-44A4-8C5F-1CFBB155A052}" destId="{9074AA23-12FF-46FD-8EEC-CC2629799D3F}" srcOrd="2" destOrd="0" presId="urn:microsoft.com/office/officeart/2005/8/layout/hierarchy3"/>
    <dgm:cxn modelId="{0083839F-A5B3-4B27-8EEF-19A1FB03EA03}" type="presParOf" srcId="{11329803-D788-44A4-8C5F-1CFBB155A052}" destId="{1C2CEE5D-8F00-439F-8B3C-11F3D7B02F8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smtClean="0"/>
            <a:t>Constant monitoring</a:t>
          </a:r>
          <a:endParaRPr lang="en-US" dirty="0"/>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smtClean="0"/>
            <a:t>Improve performance</a:t>
          </a:r>
          <a:endParaRPr lang="en-US" dirty="0"/>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smtClean="0"/>
            <a:t>Risks change</a:t>
          </a:r>
          <a:endParaRPr lang="en-US" dirty="0"/>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t>
        <a:bodyPr/>
        <a:lstStyle/>
        <a:p>
          <a:endParaRPr lang="en-US"/>
        </a:p>
      </dgm:t>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t>
        <a:bodyPr/>
        <a:lstStyle/>
        <a:p>
          <a:endParaRPr lang="en-US"/>
        </a:p>
      </dgm:t>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t>
        <a:bodyPr/>
        <a:lstStyle/>
        <a:p>
          <a:endParaRPr lang="en-US"/>
        </a:p>
      </dgm:t>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t>
        <a:bodyPr/>
        <a:lstStyle/>
        <a:p>
          <a:endParaRPr lang="en-US"/>
        </a:p>
      </dgm:t>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t>
        <a:bodyPr/>
        <a:lstStyle/>
        <a:p>
          <a:endParaRPr lang="en-US"/>
        </a:p>
      </dgm:t>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3A5BA919-0736-41E4-9B4B-18A2D8DB367F}" type="presOf" srcId="{DC32E44D-E581-42A5-BCF6-B4A9C535EEAA}" destId="{0B8491DD-6D20-45E6-AAE0-BA226AD26C48}"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956C7905-51CF-4BF9-A91E-F3E61EC9FADD}" type="presOf" srcId="{F7BC2978-5483-4B63-A0FA-6F06B1DBB127}" destId="{FC5EE535-3FD8-4156-9389-2725F5A0E51A}" srcOrd="0" destOrd="0" presId="urn:microsoft.com/office/officeart/2008/layout/VerticalCurvedList"/>
    <dgm:cxn modelId="{65D049C9-2597-4D51-A7AE-1AD3CA86B000}" type="presOf" srcId="{F9CC4B00-A2FA-4604-ABB1-B7BCF76ECCB9}" destId="{480F6A94-B9B6-47CD-80EA-03A444C589F6}" srcOrd="0" destOrd="0" presId="urn:microsoft.com/office/officeart/2008/layout/VerticalCurvedList"/>
    <dgm:cxn modelId="{B148DCB9-31DA-4052-A8A7-C2A0781B2C8F}" srcId="{F7BC2978-5483-4B63-A0FA-6F06B1DBB127}" destId="{DC32E44D-E581-42A5-BCF6-B4A9C535EEAA}" srcOrd="0" destOrd="0" parTransId="{C5009E1E-60E5-4DB8-8E0B-3C9C4E26021F}" sibTransId="{F9CC4B00-A2FA-4604-ABB1-B7BCF76ECCB9}"/>
    <dgm:cxn modelId="{4635AF86-E5E1-4B7F-A58A-8705C4A3DC39}" srcId="{F7BC2978-5483-4B63-A0FA-6F06B1DBB127}" destId="{E8F68F98-586A-40A9-B3DE-A2A371215A3A}" srcOrd="2" destOrd="0" parTransId="{9245414F-45C9-4A37-887F-50D77E308FA4}" sibTransId="{91CF8865-362D-41C4-BCF1-604BEC8D0D75}"/>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smtClean="0"/>
            <a:t>Not every program will succeed</a:t>
          </a:r>
          <a:endParaRPr lang="en-US" dirty="0"/>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smtClean="0"/>
            <a:t>Opportunity Costs</a:t>
          </a:r>
          <a:endParaRPr lang="en-US" dirty="0"/>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smtClean="0"/>
            <a:t>Selected action </a:t>
          </a:r>
          <a:r>
            <a:rPr lang="en-US" b="1" dirty="0" smtClean="0"/>
            <a:t>- </a:t>
          </a:r>
          <a:r>
            <a:rPr lang="en-US" dirty="0" smtClean="0"/>
            <a:t>Alternative decision</a:t>
          </a:r>
          <a:endParaRPr lang="en-US" dirty="0"/>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t>
        <a:bodyPr/>
        <a:lstStyle/>
        <a:p>
          <a:endParaRPr lang="en-US"/>
        </a:p>
      </dgm:t>
    </dgm:pt>
    <dgm:pt modelId="{CECB1B10-24CF-465C-8EB3-CBE4A1DD56F6}" type="pres">
      <dgm:prSet presAssocID="{842468E4-347D-4CB2-83E0-9F2BADC7F25A}" presName="node" presStyleLbl="node1" presStyleIdx="0" presStyleCnt="3">
        <dgm:presLayoutVars>
          <dgm:bulletEnabled val="1"/>
        </dgm:presLayoutVars>
      </dgm:prSet>
      <dgm:spPr/>
      <dgm:t>
        <a:bodyPr/>
        <a:lstStyle/>
        <a:p>
          <a:endParaRPr lang="en-US"/>
        </a:p>
      </dgm:t>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t>
        <a:bodyPr/>
        <a:lstStyle/>
        <a:p>
          <a:endParaRPr lang="en-US"/>
        </a:p>
      </dgm:t>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t>
        <a:bodyPr/>
        <a:lstStyle/>
        <a:p>
          <a:endParaRPr lang="en-US"/>
        </a:p>
      </dgm:t>
    </dgm:pt>
  </dgm:ptLst>
  <dgm:cxnLst>
    <dgm:cxn modelId="{D2A0BFCC-DF81-4F7E-B4AB-CCD8F689D2C1}" srcId="{623C8207-69AF-4BDB-9405-F51B0C36B086}" destId="{6E78C0DD-4142-4DAA-BF32-FAE3A4884957}" srcOrd="1" destOrd="0" parTransId="{10D1F7E1-1148-41FF-B4B3-8FBEDCA6F3EE}" sibTransId="{6CD827F1-F8C0-49CC-828F-9EEE716DB7BD}"/>
    <dgm:cxn modelId="{244F6369-F98C-4097-83CC-F20564F20862}" srcId="{623C8207-69AF-4BDB-9405-F51B0C36B086}" destId="{842468E4-347D-4CB2-83E0-9F2BADC7F25A}" srcOrd="0" destOrd="0" parTransId="{0B07FC2B-DCC1-4BE5-BD60-3DF252177091}" sibTransId="{85D40C91-2731-4631-8A5A-4C7F0AF44D17}"/>
    <dgm:cxn modelId="{246496CC-C502-4CE0-BE8C-7EE80DC9B397}" type="presOf" srcId="{6E78C0DD-4142-4DAA-BF32-FAE3A4884957}" destId="{88248893-102C-4F34-949D-C7DCA59EC5B0}" srcOrd="0" destOrd="0" presId="urn:microsoft.com/office/officeart/2005/8/layout/default"/>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
    <dgm:cxn modelId="{E7CD9E61-B048-4AE0-9933-ADBA69FDB1A2}" type="presOf" srcId="{842468E4-347D-4CB2-83E0-9F2BADC7F25A}" destId="{CECB1B10-24CF-465C-8EB3-CBE4A1DD56F6}" srcOrd="0" destOrd="0" presId="urn:microsoft.com/office/officeart/2005/8/layout/default"/>
    <dgm:cxn modelId="{26B5FEC8-9C9E-4A28-8B6B-D0B34B9CCF43}" type="presOf" srcId="{623C8207-69AF-4BDB-9405-F51B0C36B086}" destId="{90AA9E17-60EA-4E03-A89C-24F9EBB148EA}" srcOrd="0" destOrd="0" presId="urn:microsoft.com/office/officeart/2005/8/layout/default"/>
    <dgm:cxn modelId="{F73E23AF-4142-488D-9408-015F6FEB6D54}" type="presParOf" srcId="{90AA9E17-60EA-4E03-A89C-24F9EBB148EA}" destId="{CECB1B10-24CF-465C-8EB3-CBE4A1DD56F6}" srcOrd="0" destOrd="0" presId="urn:microsoft.com/office/officeart/2005/8/layout/default"/>
    <dgm:cxn modelId="{6713BC74-763E-4363-BBD3-E7A06E5270AD}" type="presParOf" srcId="{90AA9E17-60EA-4E03-A89C-24F9EBB148EA}" destId="{952201F6-6261-4691-95C6-F3758139AB8F}" srcOrd="1" destOrd="0" presId="urn:microsoft.com/office/officeart/2005/8/layout/default"/>
    <dgm:cxn modelId="{AD93598E-11A6-4C49-875A-AD98C5635741}" type="presParOf" srcId="{90AA9E17-60EA-4E03-A89C-24F9EBB148EA}" destId="{88248893-102C-4F34-949D-C7DCA59EC5B0}" srcOrd="2" destOrd="0" presId="urn:microsoft.com/office/officeart/2005/8/layout/default"/>
    <dgm:cxn modelId="{56080D9A-AF3D-4681-A933-AE459A850933}" type="presParOf" srcId="{90AA9E17-60EA-4E03-A89C-24F9EBB148EA}" destId="{1C3D7F03-25EB-463E-83A1-F329D8C8D893}" srcOrd="3" destOrd="0" presId="urn:microsoft.com/office/officeart/2005/8/layout/default"/>
    <dgm:cxn modelId="{A1644D14-A8E1-4F19-8C64-CDE72D668628}" type="presParOf" srcId="{90AA9E17-60EA-4E03-A89C-24F9EBB148EA}" destId="{3E920287-F191-4963-B0C8-65DC13EF5A9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B05F72F-E377-49E8-A4D5-BE172CF65243}"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7C904C3-3996-45E2-B390-07A18662F1D3}">
      <dgm:prSet phldrT="[Text]"/>
      <dgm:spPr/>
      <dgm:t>
        <a:bodyPr/>
        <a:lstStyle/>
        <a:p>
          <a:r>
            <a:rPr lang="en-US" dirty="0" smtClean="0"/>
            <a:t>Kay created a financial risk strategy for her young company</a:t>
          </a:r>
          <a:endParaRPr lang="en-US" dirty="0"/>
        </a:p>
      </dgm:t>
    </dgm:pt>
    <dgm:pt modelId="{3F7637A8-BF12-46F9-BC3F-81B76F3332C1}" type="parTrans" cxnId="{13B6D43F-48B6-4317-8449-B61674C934E6}">
      <dgm:prSet/>
      <dgm:spPr/>
      <dgm:t>
        <a:bodyPr/>
        <a:lstStyle/>
        <a:p>
          <a:endParaRPr lang="en-US"/>
        </a:p>
      </dgm:t>
    </dgm:pt>
    <dgm:pt modelId="{C723B5C7-7D9C-4770-934A-43BEB7D31D58}" type="sibTrans" cxnId="{13B6D43F-48B6-4317-8449-B61674C934E6}">
      <dgm:prSet/>
      <dgm:spPr/>
      <dgm:t>
        <a:bodyPr/>
        <a:lstStyle/>
        <a:p>
          <a:endParaRPr lang="en-US"/>
        </a:p>
      </dgm:t>
    </dgm:pt>
    <dgm:pt modelId="{6346D57E-991F-4724-BA2C-6677C9E021E1}">
      <dgm:prSet phldrT="[Text]"/>
      <dgm:spPr/>
      <dgm:t>
        <a:bodyPr/>
        <a:lstStyle/>
        <a:p>
          <a:r>
            <a:rPr lang="en-US" dirty="0" smtClean="0"/>
            <a:t>Her objective was to increase profits</a:t>
          </a:r>
          <a:endParaRPr lang="en-US" dirty="0"/>
        </a:p>
      </dgm:t>
    </dgm:pt>
    <dgm:pt modelId="{5C9E1FDC-F634-413F-A101-80B859C70478}" type="parTrans" cxnId="{4391AA3F-D910-4C20-AECE-965A338E59FC}">
      <dgm:prSet/>
      <dgm:spPr/>
      <dgm:t>
        <a:bodyPr/>
        <a:lstStyle/>
        <a:p>
          <a:endParaRPr lang="en-US"/>
        </a:p>
      </dgm:t>
    </dgm:pt>
    <dgm:pt modelId="{8FA09D16-1327-4CA7-828F-EDF9B422AE13}" type="sibTrans" cxnId="{4391AA3F-D910-4C20-AECE-965A338E59FC}">
      <dgm:prSet/>
      <dgm:spPr/>
      <dgm:t>
        <a:bodyPr/>
        <a:lstStyle/>
        <a:p>
          <a:endParaRPr lang="en-US"/>
        </a:p>
      </dgm:t>
    </dgm:pt>
    <dgm:pt modelId="{7AF9DC3E-44E5-450F-881D-F61EB7AD4DEA}">
      <dgm:prSet phldrT="[Text]"/>
      <dgm:spPr/>
      <dgm:t>
        <a:bodyPr/>
        <a:lstStyle/>
        <a:p>
          <a:r>
            <a:rPr lang="en-US" dirty="0" smtClean="0"/>
            <a:t>She created a strategy based cash flow and liquidity </a:t>
          </a:r>
          <a:endParaRPr lang="en-US" dirty="0"/>
        </a:p>
      </dgm:t>
    </dgm:pt>
    <dgm:pt modelId="{BD94B8C0-1760-4652-8229-FACA40BBDFA0}" type="parTrans" cxnId="{4F128BE0-2A73-4B11-B286-8FB6556F21A2}">
      <dgm:prSet/>
      <dgm:spPr/>
      <dgm:t>
        <a:bodyPr/>
        <a:lstStyle/>
        <a:p>
          <a:endParaRPr lang="en-US"/>
        </a:p>
      </dgm:t>
    </dgm:pt>
    <dgm:pt modelId="{2A5ADC08-C758-4046-8BC9-CFC3F84F7166}" type="sibTrans" cxnId="{4F128BE0-2A73-4B11-B286-8FB6556F21A2}">
      <dgm:prSet/>
      <dgm:spPr/>
      <dgm:t>
        <a:bodyPr/>
        <a:lstStyle/>
        <a:p>
          <a:endParaRPr lang="en-US"/>
        </a:p>
      </dgm:t>
    </dgm:pt>
    <dgm:pt modelId="{35B16651-3465-4D71-9731-19B0061721DC}">
      <dgm:prSet phldrT="[Text]"/>
      <dgm:spPr/>
      <dgm:t>
        <a:bodyPr/>
        <a:lstStyle/>
        <a:p>
          <a:r>
            <a:rPr lang="en-US" dirty="0" smtClean="0"/>
            <a:t>After careful monitoring, she realized that the strategy was unsuccessful</a:t>
          </a:r>
          <a:endParaRPr lang="en-US" dirty="0"/>
        </a:p>
      </dgm:t>
    </dgm:pt>
    <dgm:pt modelId="{BA1A9613-4B85-47FC-8E91-9A5B994B5AAC}" type="parTrans" cxnId="{9550A1FC-7E75-4589-95D9-1BA87E2B1F7A}">
      <dgm:prSet/>
      <dgm:spPr/>
      <dgm:t>
        <a:bodyPr/>
        <a:lstStyle/>
        <a:p>
          <a:endParaRPr lang="en-US"/>
        </a:p>
      </dgm:t>
    </dgm:pt>
    <dgm:pt modelId="{CF3BD6D6-0F2A-4754-A4E9-FBED8EDA582C}" type="sibTrans" cxnId="{9550A1FC-7E75-4589-95D9-1BA87E2B1F7A}">
      <dgm:prSet/>
      <dgm:spPr/>
      <dgm:t>
        <a:bodyPr/>
        <a:lstStyle/>
        <a:p>
          <a:endParaRPr lang="en-US"/>
        </a:p>
      </dgm:t>
    </dgm:pt>
    <dgm:pt modelId="{FB5E7DDB-C61A-4B55-A747-14478320FDD2}" type="pres">
      <dgm:prSet presAssocID="{CB05F72F-E377-49E8-A4D5-BE172CF65243}" presName="layout" presStyleCnt="0">
        <dgm:presLayoutVars>
          <dgm:chMax/>
          <dgm:chPref/>
          <dgm:dir/>
          <dgm:animOne val="branch"/>
          <dgm:animLvl val="lvl"/>
          <dgm:resizeHandles/>
        </dgm:presLayoutVars>
      </dgm:prSet>
      <dgm:spPr/>
      <dgm:t>
        <a:bodyPr/>
        <a:lstStyle/>
        <a:p>
          <a:endParaRPr lang="en-US"/>
        </a:p>
      </dgm:t>
    </dgm:pt>
    <dgm:pt modelId="{EDF59BA2-030F-4C2F-9E87-8929C08D976F}" type="pres">
      <dgm:prSet presAssocID="{B7C904C3-3996-45E2-B390-07A18662F1D3}" presName="root" presStyleCnt="0">
        <dgm:presLayoutVars>
          <dgm:chMax/>
          <dgm:chPref val="4"/>
        </dgm:presLayoutVars>
      </dgm:prSet>
      <dgm:spPr/>
    </dgm:pt>
    <dgm:pt modelId="{A761F081-FDBD-412F-924D-7804410A4120}" type="pres">
      <dgm:prSet presAssocID="{B7C904C3-3996-45E2-B390-07A18662F1D3}" presName="rootComposite" presStyleCnt="0">
        <dgm:presLayoutVars/>
      </dgm:prSet>
      <dgm:spPr/>
    </dgm:pt>
    <dgm:pt modelId="{742C5969-A4A5-4409-B17A-12E5CF90710E}" type="pres">
      <dgm:prSet presAssocID="{B7C904C3-3996-45E2-B390-07A18662F1D3}" presName="rootText" presStyleLbl="node0" presStyleIdx="0" presStyleCnt="1">
        <dgm:presLayoutVars>
          <dgm:chMax/>
          <dgm:chPref val="4"/>
        </dgm:presLayoutVars>
      </dgm:prSet>
      <dgm:spPr/>
      <dgm:t>
        <a:bodyPr/>
        <a:lstStyle/>
        <a:p>
          <a:endParaRPr lang="en-US"/>
        </a:p>
      </dgm:t>
    </dgm:pt>
    <dgm:pt modelId="{A915889B-0851-46B8-B463-8E8F6CB48F61}" type="pres">
      <dgm:prSet presAssocID="{B7C904C3-3996-45E2-B390-07A18662F1D3}" presName="childShape" presStyleCnt="0">
        <dgm:presLayoutVars>
          <dgm:chMax val="0"/>
          <dgm:chPref val="0"/>
        </dgm:presLayoutVars>
      </dgm:prSet>
      <dgm:spPr/>
    </dgm:pt>
    <dgm:pt modelId="{EBC66DEB-6D63-4B02-A08C-7D7432F976F9}" type="pres">
      <dgm:prSet presAssocID="{6346D57E-991F-4724-BA2C-6677C9E021E1}" presName="childComposite" presStyleCnt="0">
        <dgm:presLayoutVars>
          <dgm:chMax val="0"/>
          <dgm:chPref val="0"/>
        </dgm:presLayoutVars>
      </dgm:prSet>
      <dgm:spPr/>
    </dgm:pt>
    <dgm:pt modelId="{744058A9-D7E4-40F6-95EE-068BB2E72F5C}" type="pres">
      <dgm:prSet presAssocID="{6346D57E-991F-4724-BA2C-6677C9E021E1}" presName="Image" presStyleLbl="node1" presStyleIdx="0" presStyleCnt="3"/>
      <dgm:spPr>
        <a:solidFill>
          <a:schemeClr val="accent3">
            <a:hueOff val="0"/>
            <a:satOff val="0"/>
            <a:lumOff val="0"/>
          </a:schemeClr>
        </a:solidFill>
      </dgm:spPr>
    </dgm:pt>
    <dgm:pt modelId="{A0D7089F-F366-4BE6-99A0-BBAB9BBFF4E0}" type="pres">
      <dgm:prSet presAssocID="{6346D57E-991F-4724-BA2C-6677C9E021E1}" presName="childText" presStyleLbl="lnNode1" presStyleIdx="0" presStyleCnt="3" custLinFactNeighborX="717" custLinFactNeighborY="989">
        <dgm:presLayoutVars>
          <dgm:chMax val="0"/>
          <dgm:chPref val="0"/>
          <dgm:bulletEnabled val="1"/>
        </dgm:presLayoutVars>
      </dgm:prSet>
      <dgm:spPr/>
      <dgm:t>
        <a:bodyPr/>
        <a:lstStyle/>
        <a:p>
          <a:endParaRPr lang="en-US"/>
        </a:p>
      </dgm:t>
    </dgm:pt>
    <dgm:pt modelId="{E425712D-EAF5-492F-8F41-1C1EF3B42B94}" type="pres">
      <dgm:prSet presAssocID="{7AF9DC3E-44E5-450F-881D-F61EB7AD4DEA}" presName="childComposite" presStyleCnt="0">
        <dgm:presLayoutVars>
          <dgm:chMax val="0"/>
          <dgm:chPref val="0"/>
        </dgm:presLayoutVars>
      </dgm:prSet>
      <dgm:spPr/>
    </dgm:pt>
    <dgm:pt modelId="{590FC8F1-B4BD-4131-B263-1EAAFE44AA1F}" type="pres">
      <dgm:prSet presAssocID="{7AF9DC3E-44E5-450F-881D-F61EB7AD4DEA}" presName="Image" presStyleLbl="node1" presStyleIdx="1" presStyleCnt="3"/>
      <dgm:spPr>
        <a:solidFill>
          <a:schemeClr val="accent3">
            <a:hueOff val="5625132"/>
            <a:satOff val="-8440"/>
            <a:lumOff val="-1373"/>
          </a:schemeClr>
        </a:solidFill>
      </dgm:spPr>
    </dgm:pt>
    <dgm:pt modelId="{90930386-BD91-4ADE-BB0B-61417D12FE72}" type="pres">
      <dgm:prSet presAssocID="{7AF9DC3E-44E5-450F-881D-F61EB7AD4DEA}" presName="childText" presStyleLbl="lnNode1" presStyleIdx="1" presStyleCnt="3">
        <dgm:presLayoutVars>
          <dgm:chMax val="0"/>
          <dgm:chPref val="0"/>
          <dgm:bulletEnabled val="1"/>
        </dgm:presLayoutVars>
      </dgm:prSet>
      <dgm:spPr/>
      <dgm:t>
        <a:bodyPr/>
        <a:lstStyle/>
        <a:p>
          <a:endParaRPr lang="en-US"/>
        </a:p>
      </dgm:t>
    </dgm:pt>
    <dgm:pt modelId="{4D0C708C-F264-49FA-B454-1FE111F857F4}" type="pres">
      <dgm:prSet presAssocID="{35B16651-3465-4D71-9731-19B0061721DC}" presName="childComposite" presStyleCnt="0">
        <dgm:presLayoutVars>
          <dgm:chMax val="0"/>
          <dgm:chPref val="0"/>
        </dgm:presLayoutVars>
      </dgm:prSet>
      <dgm:spPr/>
    </dgm:pt>
    <dgm:pt modelId="{6D1EE958-E546-4917-8142-B1027FB4BA0E}" type="pres">
      <dgm:prSet presAssocID="{35B16651-3465-4D71-9731-19B0061721DC}" presName="Image" presStyleLbl="node1" presStyleIdx="2" presStyleCnt="3"/>
      <dgm:spPr>
        <a:solidFill>
          <a:schemeClr val="accent3">
            <a:hueOff val="11250264"/>
            <a:satOff val="-16880"/>
            <a:lumOff val="-2745"/>
          </a:schemeClr>
        </a:solidFill>
      </dgm:spPr>
    </dgm:pt>
    <dgm:pt modelId="{D19C1953-E062-4186-BB9A-E43DF9F22BAE}" type="pres">
      <dgm:prSet presAssocID="{35B16651-3465-4D71-9731-19B0061721DC}" presName="childText" presStyleLbl="lnNode1" presStyleIdx="2" presStyleCnt="3">
        <dgm:presLayoutVars>
          <dgm:chMax val="0"/>
          <dgm:chPref val="0"/>
          <dgm:bulletEnabled val="1"/>
        </dgm:presLayoutVars>
      </dgm:prSet>
      <dgm:spPr/>
      <dgm:t>
        <a:bodyPr/>
        <a:lstStyle/>
        <a:p>
          <a:endParaRPr lang="en-US"/>
        </a:p>
      </dgm:t>
    </dgm:pt>
  </dgm:ptLst>
  <dgm:cxnLst>
    <dgm:cxn modelId="{13B6D43F-48B6-4317-8449-B61674C934E6}" srcId="{CB05F72F-E377-49E8-A4D5-BE172CF65243}" destId="{B7C904C3-3996-45E2-B390-07A18662F1D3}" srcOrd="0" destOrd="0" parTransId="{3F7637A8-BF12-46F9-BC3F-81B76F3332C1}" sibTransId="{C723B5C7-7D9C-4770-934A-43BEB7D31D58}"/>
    <dgm:cxn modelId="{9550A1FC-7E75-4589-95D9-1BA87E2B1F7A}" srcId="{B7C904C3-3996-45E2-B390-07A18662F1D3}" destId="{35B16651-3465-4D71-9731-19B0061721DC}" srcOrd="2" destOrd="0" parTransId="{BA1A9613-4B85-47FC-8E91-9A5B994B5AAC}" sibTransId="{CF3BD6D6-0F2A-4754-A4E9-FBED8EDA582C}"/>
    <dgm:cxn modelId="{575C52CB-9B42-4B9C-BE71-66475FE6F1AB}" type="presOf" srcId="{6346D57E-991F-4724-BA2C-6677C9E021E1}" destId="{A0D7089F-F366-4BE6-99A0-BBAB9BBFF4E0}" srcOrd="0" destOrd="0" presId="urn:microsoft.com/office/officeart/2008/layout/PictureAccentList"/>
    <dgm:cxn modelId="{EC01C4E1-1567-42C9-80CD-39C2178DC5A1}" type="presOf" srcId="{7AF9DC3E-44E5-450F-881D-F61EB7AD4DEA}" destId="{90930386-BD91-4ADE-BB0B-61417D12FE72}" srcOrd="0" destOrd="0" presId="urn:microsoft.com/office/officeart/2008/layout/PictureAccentList"/>
    <dgm:cxn modelId="{4391AA3F-D910-4C20-AECE-965A338E59FC}" srcId="{B7C904C3-3996-45E2-B390-07A18662F1D3}" destId="{6346D57E-991F-4724-BA2C-6677C9E021E1}" srcOrd="0" destOrd="0" parTransId="{5C9E1FDC-F634-413F-A101-80B859C70478}" sibTransId="{8FA09D16-1327-4CA7-828F-EDF9B422AE13}"/>
    <dgm:cxn modelId="{4F128BE0-2A73-4B11-B286-8FB6556F21A2}" srcId="{B7C904C3-3996-45E2-B390-07A18662F1D3}" destId="{7AF9DC3E-44E5-450F-881D-F61EB7AD4DEA}" srcOrd="1" destOrd="0" parTransId="{BD94B8C0-1760-4652-8229-FACA40BBDFA0}" sibTransId="{2A5ADC08-C758-4046-8BC9-CFC3F84F7166}"/>
    <dgm:cxn modelId="{C66004FC-CE9E-409D-8A3D-95F551E6185D}" type="presOf" srcId="{CB05F72F-E377-49E8-A4D5-BE172CF65243}" destId="{FB5E7DDB-C61A-4B55-A747-14478320FDD2}" srcOrd="0" destOrd="0" presId="urn:microsoft.com/office/officeart/2008/layout/PictureAccentList"/>
    <dgm:cxn modelId="{78DA8C68-BE5E-49D7-8326-CE952C464DC4}" type="presOf" srcId="{B7C904C3-3996-45E2-B390-07A18662F1D3}" destId="{742C5969-A4A5-4409-B17A-12E5CF90710E}" srcOrd="0" destOrd="0" presId="urn:microsoft.com/office/officeart/2008/layout/PictureAccentList"/>
    <dgm:cxn modelId="{FE1B7AE5-534F-4E7D-99AC-E6307C3CD9AF}" type="presOf" srcId="{35B16651-3465-4D71-9731-19B0061721DC}" destId="{D19C1953-E062-4186-BB9A-E43DF9F22BAE}" srcOrd="0" destOrd="0" presId="urn:microsoft.com/office/officeart/2008/layout/PictureAccentList"/>
    <dgm:cxn modelId="{133F0FFC-6616-4FCA-ABE8-2E91794EBA8F}" type="presParOf" srcId="{FB5E7DDB-C61A-4B55-A747-14478320FDD2}" destId="{EDF59BA2-030F-4C2F-9E87-8929C08D976F}" srcOrd="0" destOrd="0" presId="urn:microsoft.com/office/officeart/2008/layout/PictureAccentList"/>
    <dgm:cxn modelId="{3ABD63E4-E947-4E13-9E9C-2EF52BB78CAE}" type="presParOf" srcId="{EDF59BA2-030F-4C2F-9E87-8929C08D976F}" destId="{A761F081-FDBD-412F-924D-7804410A4120}" srcOrd="0" destOrd="0" presId="urn:microsoft.com/office/officeart/2008/layout/PictureAccentList"/>
    <dgm:cxn modelId="{DB833B14-607E-40B4-AAB5-39B215934BE2}" type="presParOf" srcId="{A761F081-FDBD-412F-924D-7804410A4120}" destId="{742C5969-A4A5-4409-B17A-12E5CF90710E}" srcOrd="0" destOrd="0" presId="urn:microsoft.com/office/officeart/2008/layout/PictureAccentList"/>
    <dgm:cxn modelId="{1DAA881A-E8B0-4C2E-B438-6A9F32F2A476}" type="presParOf" srcId="{EDF59BA2-030F-4C2F-9E87-8929C08D976F}" destId="{A915889B-0851-46B8-B463-8E8F6CB48F61}" srcOrd="1" destOrd="0" presId="urn:microsoft.com/office/officeart/2008/layout/PictureAccentList"/>
    <dgm:cxn modelId="{569DB3CB-3B3F-48B2-ACE6-7B4E08AA056A}" type="presParOf" srcId="{A915889B-0851-46B8-B463-8E8F6CB48F61}" destId="{EBC66DEB-6D63-4B02-A08C-7D7432F976F9}" srcOrd="0" destOrd="0" presId="urn:microsoft.com/office/officeart/2008/layout/PictureAccentList"/>
    <dgm:cxn modelId="{440F338D-8B47-452A-860A-30C8104F26AB}" type="presParOf" srcId="{EBC66DEB-6D63-4B02-A08C-7D7432F976F9}" destId="{744058A9-D7E4-40F6-95EE-068BB2E72F5C}" srcOrd="0" destOrd="0" presId="urn:microsoft.com/office/officeart/2008/layout/PictureAccentList"/>
    <dgm:cxn modelId="{0BD7694E-B5DD-4CB8-8303-32D77A492ADA}" type="presParOf" srcId="{EBC66DEB-6D63-4B02-A08C-7D7432F976F9}" destId="{A0D7089F-F366-4BE6-99A0-BBAB9BBFF4E0}" srcOrd="1" destOrd="0" presId="urn:microsoft.com/office/officeart/2008/layout/PictureAccentList"/>
    <dgm:cxn modelId="{465555E9-7722-49AA-9540-DA47EB1E0F4B}" type="presParOf" srcId="{A915889B-0851-46B8-B463-8E8F6CB48F61}" destId="{E425712D-EAF5-492F-8F41-1C1EF3B42B94}" srcOrd="1" destOrd="0" presId="urn:microsoft.com/office/officeart/2008/layout/PictureAccentList"/>
    <dgm:cxn modelId="{58536800-F314-44FE-AFBC-9A38F8186C1E}" type="presParOf" srcId="{E425712D-EAF5-492F-8F41-1C1EF3B42B94}" destId="{590FC8F1-B4BD-4131-B263-1EAAFE44AA1F}" srcOrd="0" destOrd="0" presId="urn:microsoft.com/office/officeart/2008/layout/PictureAccentList"/>
    <dgm:cxn modelId="{567F4B2C-5979-4D21-9319-022AB60D8F17}" type="presParOf" srcId="{E425712D-EAF5-492F-8F41-1C1EF3B42B94}" destId="{90930386-BD91-4ADE-BB0B-61417D12FE72}" srcOrd="1" destOrd="0" presId="urn:microsoft.com/office/officeart/2008/layout/PictureAccentList"/>
    <dgm:cxn modelId="{BFE03CF1-0C5C-48DD-BC19-BC2D03F60B4A}" type="presParOf" srcId="{A915889B-0851-46B8-B463-8E8F6CB48F61}" destId="{4D0C708C-F264-49FA-B454-1FE111F857F4}" srcOrd="2" destOrd="0" presId="urn:microsoft.com/office/officeart/2008/layout/PictureAccentList"/>
    <dgm:cxn modelId="{69EAE4B9-2DB4-408A-8AC7-12A7982B1192}" type="presParOf" srcId="{4D0C708C-F264-49FA-B454-1FE111F857F4}" destId="{6D1EE958-E546-4917-8142-B1027FB4BA0E}" srcOrd="0" destOrd="0" presId="urn:microsoft.com/office/officeart/2008/layout/PictureAccentList"/>
    <dgm:cxn modelId="{5785D236-7149-42C4-BFA2-E5CA5B298046}" type="presParOf" srcId="{4D0C708C-F264-49FA-B454-1FE111F857F4}" destId="{D19C1953-E062-4186-BB9A-E43DF9F22BA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72D649A-D477-4DA1-BC25-18A517F61919}">
      <dgm:prSet phldrT="[Text]"/>
      <dgm:spPr/>
      <dgm:t>
        <a:bodyPr/>
        <a:lstStyle/>
        <a:p>
          <a:pPr algn="l"/>
          <a:r>
            <a:rPr lang="en-US" b="0" dirty="0" smtClean="0"/>
            <a:t>Imitation</a:t>
          </a:r>
          <a:endParaRPr lang="en-US" b="0" dirty="0"/>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b="0" dirty="0" smtClean="0"/>
            <a:t>We learn from observing</a:t>
          </a:r>
          <a:endParaRPr lang="en-US" b="0" dirty="0"/>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b="0" dirty="0" smtClean="0"/>
            <a:t>Exercise</a:t>
          </a:r>
          <a:endParaRPr lang="en-US" b="0" dirty="0"/>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B0D783DA-0DE8-4ACA-B727-AD2C4E7E3352}">
      <dgm:prSet phldrT="[Text]"/>
      <dgm:spPr/>
      <dgm:t>
        <a:bodyPr/>
        <a:lstStyle/>
        <a:p>
          <a:r>
            <a:rPr lang="en-US" b="0" dirty="0" smtClean="0"/>
            <a:t>Practice create learning experiences</a:t>
          </a:r>
          <a:endParaRPr lang="en-US" b="0" dirty="0"/>
        </a:p>
      </dgm:t>
    </dgm:pt>
    <dgm:pt modelId="{E3F82A63-8382-4CA1-944E-1035503D4081}" type="parTrans" cxnId="{98801B79-6FA6-4EF3-9CF3-A903C6085560}">
      <dgm:prSet/>
      <dgm:spPr/>
      <dgm:t>
        <a:bodyPr/>
        <a:lstStyle/>
        <a:p>
          <a:endParaRPr lang="en-US"/>
        </a:p>
      </dgm:t>
    </dgm:pt>
    <dgm:pt modelId="{9B1843B5-818C-4196-B99F-4FCE6538DAB3}" type="sibTrans" cxnId="{98801B79-6FA6-4EF3-9CF3-A903C6085560}">
      <dgm:prSet/>
      <dgm:spPr/>
      <dgm:t>
        <a:bodyPr/>
        <a:lstStyle/>
        <a:p>
          <a:endParaRPr lang="en-US"/>
        </a:p>
      </dgm:t>
    </dgm:pt>
    <dgm:pt modelId="{BD64C06E-6F4D-44CB-B9F2-3871424FF75B}">
      <dgm:prSet phldrT="[Text]"/>
      <dgm:spPr/>
      <dgm:t>
        <a:bodyPr/>
        <a:lstStyle/>
        <a:p>
          <a:pPr algn="l"/>
          <a:r>
            <a:rPr lang="en-US" b="0" dirty="0" smtClean="0"/>
            <a:t>Experiment</a:t>
          </a:r>
          <a:endParaRPr lang="en-US" b="0" dirty="0"/>
        </a:p>
      </dgm:t>
    </dgm:pt>
    <dgm:pt modelId="{68A39EED-9EED-4E3E-A583-54CF6E94CEF4}" type="parTrans" cxnId="{6B70085A-FEF9-4272-9339-8F9DE65CFFE7}">
      <dgm:prSet/>
      <dgm:spPr/>
      <dgm:t>
        <a:bodyPr/>
        <a:lstStyle/>
        <a:p>
          <a:endParaRPr lang="en-US"/>
        </a:p>
      </dgm:t>
    </dgm:pt>
    <dgm:pt modelId="{957334D4-3605-4EB9-BEFE-5FD36C96F7F4}" type="sibTrans" cxnId="{6B70085A-FEF9-4272-9339-8F9DE65CFFE7}">
      <dgm:prSet/>
      <dgm:spPr/>
      <dgm:t>
        <a:bodyPr/>
        <a:lstStyle/>
        <a:p>
          <a:endParaRPr lang="en-US"/>
        </a:p>
      </dgm:t>
    </dgm:pt>
    <dgm:pt modelId="{AF0E9653-61FC-442C-B149-AF26FFB1C346}">
      <dgm:prSet phldrT="[Text]"/>
      <dgm:spPr/>
      <dgm:t>
        <a:bodyPr/>
        <a:lstStyle/>
        <a:p>
          <a:r>
            <a:rPr lang="en-US" b="0" dirty="0" smtClean="0"/>
            <a:t>Interactions with others </a:t>
          </a:r>
          <a:endParaRPr lang="en-US" b="0" dirty="0"/>
        </a:p>
      </dgm:t>
    </dgm:pt>
    <dgm:pt modelId="{C062C2EB-B9E4-49D3-8A22-84640B62F287}" type="parTrans" cxnId="{08380B21-4718-4A01-B5AF-C8A204411D12}">
      <dgm:prSet/>
      <dgm:spPr/>
      <dgm:t>
        <a:bodyPr/>
        <a:lstStyle/>
        <a:p>
          <a:endParaRPr lang="en-US"/>
        </a:p>
      </dgm:t>
    </dgm:pt>
    <dgm:pt modelId="{1D169240-48D7-4A8F-AE25-DBFE8A85CE2D}" type="sibTrans" cxnId="{08380B21-4718-4A01-B5AF-C8A204411D12}">
      <dgm:prSet/>
      <dgm:spPr/>
      <dgm:t>
        <a:bodyPr/>
        <a:lstStyle/>
        <a:p>
          <a:endParaRPr lang="en-US"/>
        </a:p>
      </dgm:t>
    </dgm:pt>
    <dgm:pt modelId="{544B408B-D689-417A-AC01-2594CC967627}">
      <dgm:prSet phldrT="[Text]"/>
      <dgm:spPr/>
      <dgm:t>
        <a:bodyPr/>
        <a:lstStyle/>
        <a:p>
          <a:r>
            <a:rPr lang="en-US" b="0" dirty="0" smtClean="0"/>
            <a:t>Different possible outcomes</a:t>
          </a:r>
          <a:endParaRPr lang="en-US" b="0" dirty="0"/>
        </a:p>
      </dgm:t>
    </dgm:pt>
    <dgm:pt modelId="{52CEDB29-3102-4CE0-B93B-8B584612A917}" type="parTrans" cxnId="{909F1128-84AD-4304-9649-D052B6634422}">
      <dgm:prSet/>
      <dgm:spPr/>
    </dgm:pt>
    <dgm:pt modelId="{960A18F0-4182-426A-BAD4-B2B345DC7BC3}" type="sibTrans" cxnId="{909F1128-84AD-4304-9649-D052B6634422}">
      <dgm:prSet/>
      <dgm:spPr/>
    </dgm:pt>
    <dgm:pt modelId="{B93A784C-5A36-4533-9BD2-D8ACE80C25E2}">
      <dgm:prSet phldrT="[Text]"/>
      <dgm:spPr/>
      <dgm:t>
        <a:bodyPr/>
        <a:lstStyle/>
        <a:p>
          <a:pPr algn="l"/>
          <a:r>
            <a:rPr lang="en-US" b="0" dirty="0" smtClean="0"/>
            <a:t>Debate</a:t>
          </a:r>
          <a:endParaRPr lang="en-US" b="0" dirty="0"/>
        </a:p>
      </dgm:t>
    </dgm:pt>
    <dgm:pt modelId="{5B56DB04-1F64-475E-B259-EF7809CC7729}" type="parTrans" cxnId="{AD430DA5-548B-4703-9B80-5ACBC3564CDB}">
      <dgm:prSet/>
      <dgm:spPr/>
    </dgm:pt>
    <dgm:pt modelId="{B5807092-E9A0-4A1D-9D5F-21ECA8300B25}" type="sibTrans" cxnId="{AD430DA5-548B-4703-9B80-5ACBC3564CDB}">
      <dgm:prSet/>
      <dgm:spPr/>
    </dgm:pt>
    <dgm:pt modelId="{2358E5E0-5A0C-4BFB-89E9-B3800C21B114}" type="pres">
      <dgm:prSet presAssocID="{5FEFCC40-67E4-407E-81D5-229B15843BB1}" presName="Name0" presStyleCnt="0">
        <dgm:presLayoutVars>
          <dgm:dir/>
          <dgm:animLvl val="lvl"/>
          <dgm:resizeHandles/>
        </dgm:presLayoutVars>
      </dgm:prSet>
      <dgm:spPr/>
      <dgm:t>
        <a:bodyPr/>
        <a:lstStyle/>
        <a:p>
          <a:endParaRPr lang="en-US"/>
        </a:p>
      </dgm:t>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4">
        <dgm:presLayoutVars>
          <dgm:bulletEnabled val="1"/>
        </dgm:presLayoutVars>
      </dgm:prSet>
      <dgm:spPr/>
      <dgm:t>
        <a:bodyPr/>
        <a:lstStyle/>
        <a:p>
          <a:endParaRPr lang="en-US"/>
        </a:p>
      </dgm:t>
    </dgm:pt>
    <dgm:pt modelId="{26494AE9-7A7C-4F76-AB07-7B7F7C591987}" type="pres">
      <dgm:prSet presAssocID="{972D649A-D477-4DA1-BC25-18A517F61919}" presName="childShp" presStyleLbl="bgAccFollowNode1" presStyleIdx="0" presStyleCnt="4">
        <dgm:presLayoutVars>
          <dgm:bulletEnabled val="1"/>
        </dgm:presLayoutVars>
      </dgm:prSet>
      <dgm:spPr/>
      <dgm:t>
        <a:bodyPr/>
        <a:lstStyle/>
        <a:p>
          <a:endParaRPr lang="en-US"/>
        </a:p>
      </dgm:t>
    </dgm:pt>
    <dgm:pt modelId="{6EA77C50-45F1-41AF-B87E-557BA4028A1B}" type="pres">
      <dgm:prSet presAssocID="{CE3B485C-3AEE-47A6-B40C-8F2098DE4967}"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1" presStyleCnt="4">
        <dgm:presLayoutVars>
          <dgm:bulletEnabled val="1"/>
        </dgm:presLayoutVars>
      </dgm:prSet>
      <dgm:spPr/>
      <dgm:t>
        <a:bodyPr/>
        <a:lstStyle/>
        <a:p>
          <a:endParaRPr lang="en-US"/>
        </a:p>
      </dgm:t>
    </dgm:pt>
    <dgm:pt modelId="{4345DCDB-E350-4C8A-B959-332C430B09B5}" type="pres">
      <dgm:prSet presAssocID="{282AE483-5DCC-4E0A-858E-2B79649627E3}" presName="childShp" presStyleLbl="bgAccFollowNode1" presStyleIdx="1" presStyleCnt="4">
        <dgm:presLayoutVars>
          <dgm:bulletEnabled val="1"/>
        </dgm:presLayoutVars>
      </dgm:prSet>
      <dgm:spPr/>
      <dgm:t>
        <a:bodyPr/>
        <a:lstStyle/>
        <a:p>
          <a:endParaRPr lang="en-US"/>
        </a:p>
      </dgm:t>
    </dgm:pt>
    <dgm:pt modelId="{77C269A4-79BC-449C-A6AC-2B4B3CDDC181}" type="pres">
      <dgm:prSet presAssocID="{E2D7F4E1-2411-46C9-9320-FFF19D8B29D6}" presName="spacing" presStyleCnt="0"/>
      <dgm:spPr/>
    </dgm:pt>
    <dgm:pt modelId="{920E2BEE-57C3-4D1F-A029-1DEF119A16D7}" type="pres">
      <dgm:prSet presAssocID="{BD64C06E-6F4D-44CB-B9F2-3871424FF75B}" presName="linNode" presStyleCnt="0"/>
      <dgm:spPr/>
    </dgm:pt>
    <dgm:pt modelId="{E276A908-178B-4A4E-BD52-DE6D2269FEF8}" type="pres">
      <dgm:prSet presAssocID="{BD64C06E-6F4D-44CB-B9F2-3871424FF75B}" presName="parentShp" presStyleLbl="node1" presStyleIdx="2" presStyleCnt="4">
        <dgm:presLayoutVars>
          <dgm:bulletEnabled val="1"/>
        </dgm:presLayoutVars>
      </dgm:prSet>
      <dgm:spPr/>
      <dgm:t>
        <a:bodyPr/>
        <a:lstStyle/>
        <a:p>
          <a:endParaRPr lang="en-US"/>
        </a:p>
      </dgm:t>
    </dgm:pt>
    <dgm:pt modelId="{B084F742-111A-42B1-9C01-3A6097280209}" type="pres">
      <dgm:prSet presAssocID="{BD64C06E-6F4D-44CB-B9F2-3871424FF75B}" presName="childShp" presStyleLbl="bgAccFollowNode1" presStyleIdx="2" presStyleCnt="4">
        <dgm:presLayoutVars>
          <dgm:bulletEnabled val="1"/>
        </dgm:presLayoutVars>
      </dgm:prSet>
      <dgm:spPr/>
      <dgm:t>
        <a:bodyPr/>
        <a:lstStyle/>
        <a:p>
          <a:endParaRPr lang="en-US"/>
        </a:p>
      </dgm:t>
    </dgm:pt>
    <dgm:pt modelId="{293AFA47-AE6F-44D8-B573-BD068C5D37AC}" type="pres">
      <dgm:prSet presAssocID="{957334D4-3605-4EB9-BEFE-5FD36C96F7F4}" presName="spacing" presStyleCnt="0"/>
      <dgm:spPr/>
    </dgm:pt>
    <dgm:pt modelId="{D990C553-2B90-4565-A813-7F913A84A4F0}" type="pres">
      <dgm:prSet presAssocID="{B93A784C-5A36-4533-9BD2-D8ACE80C25E2}" presName="linNode" presStyleCnt="0"/>
      <dgm:spPr/>
    </dgm:pt>
    <dgm:pt modelId="{37C9D6FB-75EF-49C7-9084-F92722FEEBDC}" type="pres">
      <dgm:prSet presAssocID="{B93A784C-5A36-4533-9BD2-D8ACE80C25E2}" presName="parentShp" presStyleLbl="node1" presStyleIdx="3" presStyleCnt="4">
        <dgm:presLayoutVars>
          <dgm:bulletEnabled val="1"/>
        </dgm:presLayoutVars>
      </dgm:prSet>
      <dgm:spPr/>
      <dgm:t>
        <a:bodyPr/>
        <a:lstStyle/>
        <a:p>
          <a:endParaRPr lang="en-US"/>
        </a:p>
      </dgm:t>
    </dgm:pt>
    <dgm:pt modelId="{552C5A3A-5261-4792-B326-92B130A56755}" type="pres">
      <dgm:prSet presAssocID="{B93A784C-5A36-4533-9BD2-D8ACE80C25E2}" presName="childShp" presStyleLbl="bgAccFollowNode1" presStyleIdx="3" presStyleCnt="4">
        <dgm:presLayoutVars>
          <dgm:bulletEnabled val="1"/>
        </dgm:presLayoutVars>
      </dgm:prSet>
      <dgm:spPr/>
      <dgm:t>
        <a:bodyPr/>
        <a:lstStyle/>
        <a:p>
          <a:endParaRPr lang="en-US"/>
        </a:p>
      </dgm:t>
    </dgm:pt>
  </dgm:ptLst>
  <dgm:cxnLst>
    <dgm:cxn modelId="{3BC2649C-1D22-49C8-BE74-53C55F28B947}" type="presOf" srcId="{AF0E9653-61FC-442C-B149-AF26FFB1C346}" destId="{552C5A3A-5261-4792-B326-92B130A56755}" srcOrd="0" destOrd="0" presId="urn:microsoft.com/office/officeart/2005/8/layout/vList6"/>
    <dgm:cxn modelId="{6697C45A-A174-442D-9C1C-4016ABAEE934}" type="presOf" srcId="{544B408B-D689-417A-AC01-2594CC967627}" destId="{B084F742-111A-42B1-9C01-3A6097280209}" srcOrd="0" destOrd="0" presId="urn:microsoft.com/office/officeart/2005/8/layout/vList6"/>
    <dgm:cxn modelId="{BC564537-6A97-4694-A35E-7202654649FA}" type="presOf" srcId="{9CEEB056-4E78-4870-A8BB-77CE09FF4407}" destId="{26494AE9-7A7C-4F76-AB07-7B7F7C591987}" srcOrd="0" destOrd="0" presId="urn:microsoft.com/office/officeart/2005/8/layout/vList6"/>
    <dgm:cxn modelId="{909F1128-84AD-4304-9649-D052B6634422}" srcId="{BD64C06E-6F4D-44CB-B9F2-3871424FF75B}" destId="{544B408B-D689-417A-AC01-2594CC967627}" srcOrd="0" destOrd="0" parTransId="{52CEDB29-3102-4CE0-B93B-8B584612A917}" sibTransId="{960A18F0-4182-426A-BAD4-B2B345DC7BC3}"/>
    <dgm:cxn modelId="{98801B79-6FA6-4EF3-9CF3-A903C6085560}" srcId="{282AE483-5DCC-4E0A-858E-2B79649627E3}" destId="{B0D783DA-0DE8-4ACA-B727-AD2C4E7E3352}" srcOrd="0" destOrd="0" parTransId="{E3F82A63-8382-4CA1-944E-1035503D4081}" sibTransId="{9B1843B5-818C-4196-B99F-4FCE6538DAB3}"/>
    <dgm:cxn modelId="{6B70085A-FEF9-4272-9339-8F9DE65CFFE7}" srcId="{5FEFCC40-67E4-407E-81D5-229B15843BB1}" destId="{BD64C06E-6F4D-44CB-B9F2-3871424FF75B}" srcOrd="2" destOrd="0" parTransId="{68A39EED-9EED-4E3E-A583-54CF6E94CEF4}" sibTransId="{957334D4-3605-4EB9-BEFE-5FD36C96F7F4}"/>
    <dgm:cxn modelId="{AD430DA5-548B-4703-9B80-5ACBC3564CDB}" srcId="{5FEFCC40-67E4-407E-81D5-229B15843BB1}" destId="{B93A784C-5A36-4533-9BD2-D8ACE80C25E2}" srcOrd="3" destOrd="0" parTransId="{5B56DB04-1F64-475E-B259-EF7809CC7729}" sibTransId="{B5807092-E9A0-4A1D-9D5F-21ECA8300B25}"/>
    <dgm:cxn modelId="{1E2AB8C7-2AC7-42BD-8534-CAD7489DA271}" type="presOf" srcId="{282AE483-5DCC-4E0A-858E-2B79649627E3}" destId="{11FBDD6B-CBB7-4FB7-93BB-FF8366037620}" srcOrd="0" destOrd="0" presId="urn:microsoft.com/office/officeart/2005/8/layout/vList6"/>
    <dgm:cxn modelId="{451BBC42-9BF9-4F52-9AD8-4DA6EF213C33}" type="presOf" srcId="{BD64C06E-6F4D-44CB-B9F2-3871424FF75B}" destId="{E276A908-178B-4A4E-BD52-DE6D2269FEF8}" srcOrd="0" destOrd="0" presId="urn:microsoft.com/office/officeart/2005/8/layout/vList6"/>
    <dgm:cxn modelId="{00C7D01C-B647-4EF5-B9A8-274A4D0D95CE}" type="presOf" srcId="{972D649A-D477-4DA1-BC25-18A517F61919}" destId="{9E1AE9FD-CE82-47D6-86E9-1F2E4DD57B85}" srcOrd="0" destOrd="0" presId="urn:microsoft.com/office/officeart/2005/8/layout/vList6"/>
    <dgm:cxn modelId="{50013678-245A-40F1-969E-DE898F23084F}" type="presOf" srcId="{B0D783DA-0DE8-4ACA-B727-AD2C4E7E3352}" destId="{4345DCDB-E350-4C8A-B959-332C430B09B5}"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206C315-614F-4FE9-A588-5718F0DE6698}" srcId="{5FEFCC40-67E4-407E-81D5-229B15843BB1}" destId="{282AE483-5DCC-4E0A-858E-2B79649627E3}" srcOrd="1" destOrd="0" parTransId="{A4128A12-AE4E-4558-B7E4-9259CD88CB4B}" sibTransId="{E2D7F4E1-2411-46C9-9320-FFF19D8B29D6}"/>
    <dgm:cxn modelId="{0E695576-96E9-406D-B4E6-89853A786B5F}" srcId="{972D649A-D477-4DA1-BC25-18A517F61919}" destId="{9CEEB056-4E78-4870-A8BB-77CE09FF4407}" srcOrd="0" destOrd="0" parTransId="{2CE05A86-6068-4D27-8EDB-2F5A96FF8C1A}" sibTransId="{7E03F0A4-5258-4FA5-9B1D-94EAF30D7566}"/>
    <dgm:cxn modelId="{8C944BF6-8CF8-49F6-8A95-D6711EF7AD3D}" type="presOf" srcId="{5FEFCC40-67E4-407E-81D5-229B15843BB1}" destId="{2358E5E0-5A0C-4BFB-89E9-B3800C21B114}" srcOrd="0" destOrd="0" presId="urn:microsoft.com/office/officeart/2005/8/layout/vList6"/>
    <dgm:cxn modelId="{F2D39333-D88B-47A4-91D1-6969CF0E1AA1}" type="presOf" srcId="{B93A784C-5A36-4533-9BD2-D8ACE80C25E2}" destId="{37C9D6FB-75EF-49C7-9084-F92722FEEBDC}" srcOrd="0" destOrd="0" presId="urn:microsoft.com/office/officeart/2005/8/layout/vList6"/>
    <dgm:cxn modelId="{08380B21-4718-4A01-B5AF-C8A204411D12}" srcId="{B93A784C-5A36-4533-9BD2-D8ACE80C25E2}" destId="{AF0E9653-61FC-442C-B149-AF26FFB1C346}" srcOrd="0" destOrd="0" parTransId="{C062C2EB-B9E4-49D3-8A22-84640B62F287}" sibTransId="{1D169240-48D7-4A8F-AE25-DBFE8A85CE2D}"/>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39A0ABD5-A5DC-44C0-BDB2-EC3F8152B148}" type="presParOf" srcId="{2358E5E0-5A0C-4BFB-89E9-B3800C21B114}" destId="{D794BE39-EC96-4CD6-9051-24107A18BE1B}" srcOrd="2"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 modelId="{AF29AB04-118E-4A34-AC19-DDB5B22EBBD4}" type="presParOf" srcId="{2358E5E0-5A0C-4BFB-89E9-B3800C21B114}" destId="{77C269A4-79BC-449C-A6AC-2B4B3CDDC181}" srcOrd="3" destOrd="0" presId="urn:microsoft.com/office/officeart/2005/8/layout/vList6"/>
    <dgm:cxn modelId="{0701DC60-26FA-494C-821D-7BAFEF7EC2C2}" type="presParOf" srcId="{2358E5E0-5A0C-4BFB-89E9-B3800C21B114}" destId="{920E2BEE-57C3-4D1F-A029-1DEF119A16D7}" srcOrd="4" destOrd="0" presId="urn:microsoft.com/office/officeart/2005/8/layout/vList6"/>
    <dgm:cxn modelId="{67034C88-8E4F-45BC-8495-56969BB58756}" type="presParOf" srcId="{920E2BEE-57C3-4D1F-A029-1DEF119A16D7}" destId="{E276A908-178B-4A4E-BD52-DE6D2269FEF8}" srcOrd="0" destOrd="0" presId="urn:microsoft.com/office/officeart/2005/8/layout/vList6"/>
    <dgm:cxn modelId="{BA4B576C-78EF-44D9-B421-8CDB04975E4B}" type="presParOf" srcId="{920E2BEE-57C3-4D1F-A029-1DEF119A16D7}" destId="{B084F742-111A-42B1-9C01-3A6097280209}" srcOrd="1" destOrd="0" presId="urn:microsoft.com/office/officeart/2005/8/layout/vList6"/>
    <dgm:cxn modelId="{3CA245FA-4EE8-4F72-81A0-90A4043F6951}" type="presParOf" srcId="{2358E5E0-5A0C-4BFB-89E9-B3800C21B114}" destId="{293AFA47-AE6F-44D8-B573-BD068C5D37AC}" srcOrd="5" destOrd="0" presId="urn:microsoft.com/office/officeart/2005/8/layout/vList6"/>
    <dgm:cxn modelId="{1E973D8A-0246-45A0-AA13-D1C66E2CC80E}" type="presParOf" srcId="{2358E5E0-5A0C-4BFB-89E9-B3800C21B114}" destId="{D990C553-2B90-4565-A813-7F913A84A4F0}" srcOrd="6" destOrd="0" presId="urn:microsoft.com/office/officeart/2005/8/layout/vList6"/>
    <dgm:cxn modelId="{FF843FA6-3ADE-4725-9F2B-740831F638E9}" type="presParOf" srcId="{D990C553-2B90-4565-A813-7F913A84A4F0}" destId="{37C9D6FB-75EF-49C7-9084-F92722FEEBDC}" srcOrd="0" destOrd="0" presId="urn:microsoft.com/office/officeart/2005/8/layout/vList6"/>
    <dgm:cxn modelId="{6C2A5DE3-3BE4-4C68-800C-7F9DA798EDDF}" type="presParOf" srcId="{D990C553-2B90-4565-A813-7F913A84A4F0}" destId="{552C5A3A-5261-4792-B326-92B130A5675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56371B18-EC38-4F0F-9662-47419BD1D809}">
      <dgm:prSet phldrT="[Text]" custT="1"/>
      <dgm:spPr/>
      <dgm:t>
        <a:bodyPr/>
        <a:lstStyle/>
        <a:p>
          <a:r>
            <a:rPr lang="en-US" sz="4400" dirty="0" smtClean="0"/>
            <a:t>What was the outcome?</a:t>
          </a:r>
          <a:endParaRPr lang="en-US" sz="4400" dirty="0"/>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smtClean="0"/>
            <a:t>Did it meet expectations?</a:t>
          </a:r>
          <a:endParaRPr lang="en-US" sz="4400" dirty="0"/>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smtClean="0"/>
            <a:t>Would you repeat the same decision?</a:t>
          </a:r>
          <a:endParaRPr lang="en-US" sz="4400" dirty="0"/>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t>
        <a:bodyPr/>
        <a:lstStyle/>
        <a:p>
          <a:endParaRPr lang="en-US"/>
        </a:p>
      </dgm:t>
    </dgm:pt>
    <dgm:pt modelId="{C2A7DEC0-A1B5-4557-9996-53E4836A45BF}" type="pres">
      <dgm:prSet presAssocID="{56371B18-EC38-4F0F-9662-47419BD1D809}" presName="parentText" presStyleLbl="node1" presStyleIdx="0" presStyleCnt="3">
        <dgm:presLayoutVars>
          <dgm:chMax val="0"/>
          <dgm:bulletEnabled val="1"/>
        </dgm:presLayoutVars>
      </dgm:prSet>
      <dgm:spPr/>
      <dgm:t>
        <a:bodyPr/>
        <a:lstStyle/>
        <a:p>
          <a:endParaRPr lang="en-US"/>
        </a:p>
      </dgm:t>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t>
        <a:bodyPr/>
        <a:lstStyle/>
        <a:p>
          <a:endParaRPr lang="en-US"/>
        </a:p>
      </dgm:t>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t>
        <a:bodyPr/>
        <a:lstStyle/>
        <a:p>
          <a:endParaRPr lang="en-US"/>
        </a:p>
      </dgm:t>
    </dgm:pt>
  </dgm:ptLst>
  <dgm:cxnLst>
    <dgm:cxn modelId="{E1B9A3DC-8FDB-45AD-B68C-3603464C384D}" srcId="{08A1B8B5-5BB9-4035-9AAB-779065DC831E}" destId="{4DC30545-0809-4B1E-A2A7-7C880A02C1C5}" srcOrd="1" destOrd="0" parTransId="{C37E31CF-CCC6-4377-A116-3ACCF68B9E85}" sibTransId="{7DC3031D-0A18-436E-8405-6BDA5C23304F}"/>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466DEDB9-73D1-49EF-8327-1BC21CE8D4B4}" type="presOf" srcId="{56371B18-EC38-4F0F-9662-47419BD1D809}" destId="{C2A7DEC0-A1B5-4557-9996-53E4836A45BF}" srcOrd="0" destOrd="0" presId="urn:microsoft.com/office/officeart/2005/8/layout/vList2"/>
    <dgm:cxn modelId="{D59DF808-107E-4E37-A675-E8B4175BB2D6}" srcId="{08A1B8B5-5BB9-4035-9AAB-779065DC831E}" destId="{BEA566C7-8E08-4345-BA4A-22CCD0931D34}" srcOrd="2" destOrd="0" parTransId="{A4CFFD2E-339D-4B35-8F0E-E347F9EC8B94}" sibTransId="{C32F257E-BB21-4B03-9DFC-33270E4A4590}"/>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91CDC03-0BA1-4D1F-81FF-EA40AB197A39}">
      <dgm:prSet phldrT="[Text]"/>
      <dgm:spPr/>
      <dgm:t>
        <a:bodyPr/>
        <a:lstStyle/>
        <a:p>
          <a:r>
            <a:rPr lang="en-US" dirty="0" smtClean="0"/>
            <a:t>Identify the problem</a:t>
          </a:r>
          <a:endParaRPr lang="en-US" dirty="0"/>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smtClean="0"/>
            <a:t>Previous solutions</a:t>
          </a:r>
          <a:endParaRPr lang="en-US" dirty="0"/>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smtClean="0"/>
            <a:t>Make a decision</a:t>
          </a:r>
          <a:endParaRPr lang="en-US" dirty="0"/>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A594DE45-B015-4A51-8538-1C8D547545A1}" type="pres">
      <dgm:prSet presAssocID="{610CD941-DFB2-4795-BF53-9FF7BDE1A43B}" presName="diagram" presStyleCnt="0">
        <dgm:presLayoutVars>
          <dgm:dir/>
          <dgm:resizeHandles val="exact"/>
        </dgm:presLayoutVars>
      </dgm:prSet>
      <dgm:spPr/>
      <dgm:t>
        <a:bodyPr/>
        <a:lstStyle/>
        <a:p>
          <a:endParaRPr lang="en-US"/>
        </a:p>
      </dgm:t>
    </dgm:pt>
    <dgm:pt modelId="{122AFB84-25CD-48BD-A70C-57ED1FD103B5}" type="pres">
      <dgm:prSet presAssocID="{891CDC03-0BA1-4D1F-81FF-EA40AB197A39}" presName="node" presStyleLbl="node1" presStyleIdx="0" presStyleCnt="3">
        <dgm:presLayoutVars>
          <dgm:bulletEnabled val="1"/>
        </dgm:presLayoutVars>
      </dgm:prSet>
      <dgm:spPr/>
      <dgm:t>
        <a:bodyPr/>
        <a:lstStyle/>
        <a:p>
          <a:endParaRPr lang="en-US"/>
        </a:p>
      </dgm:t>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3">
        <dgm:presLayoutVars>
          <dgm:bulletEnabled val="1"/>
        </dgm:presLayoutVars>
      </dgm:prSet>
      <dgm:spPr/>
      <dgm:t>
        <a:bodyPr/>
        <a:lstStyle/>
        <a:p>
          <a:endParaRPr lang="en-US"/>
        </a:p>
      </dgm:t>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3">
        <dgm:presLayoutVars>
          <dgm:bulletEnabled val="1"/>
        </dgm:presLayoutVars>
      </dgm:prSet>
      <dgm:spPr/>
      <dgm:t>
        <a:bodyPr/>
        <a:lstStyle/>
        <a:p>
          <a:endParaRPr lang="en-US"/>
        </a:p>
      </dgm:t>
    </dgm:pt>
  </dgm:ptLst>
  <dgm:cxnLst>
    <dgm:cxn modelId="{BEEE1E03-7BA4-42C2-9190-6644D10135F1}" type="presOf" srcId="{937D6B4A-E782-4289-88BB-3022414732FC}" destId="{3A96F1F0-48DF-40B1-A7C0-16EA1B3AA46D}" srcOrd="0" destOrd="0" presId="urn:microsoft.com/office/officeart/2005/8/layout/default"/>
    <dgm:cxn modelId="{F14FDAF9-552F-4E65-8FFA-828A65DB10F7}" srcId="{610CD941-DFB2-4795-BF53-9FF7BDE1A43B}" destId="{437A0A9E-C8D5-42E4-821A-464659171829}" srcOrd="1" destOrd="0" parTransId="{13BCB70F-7266-4CC1-9E10-9A63E8BD2101}" sibTransId="{B6263A08-7B0C-4518-B689-E28778186E34}"/>
    <dgm:cxn modelId="{B164FF3C-AF4A-42AB-9FE0-53AC2079C818}" type="presOf" srcId="{891CDC03-0BA1-4D1F-81FF-EA40AB197A39}" destId="{122AFB84-25CD-48BD-A70C-57ED1FD103B5}" srcOrd="0" destOrd="0" presId="urn:microsoft.com/office/officeart/2005/8/layout/default"/>
    <dgm:cxn modelId="{110FB164-6F36-4C3A-9AC1-EE649E33CAD1}" type="presOf" srcId="{610CD941-DFB2-4795-BF53-9FF7BDE1A43B}" destId="{A594DE45-B015-4A51-8538-1C8D547545A1}" srcOrd="0" destOrd="0" presId="urn:microsoft.com/office/officeart/2005/8/layout/default"/>
    <dgm:cxn modelId="{5E241D4F-3659-4BB4-8395-EBFDB6C63131}" type="presOf" srcId="{437A0A9E-C8D5-42E4-821A-464659171829}" destId="{D2271BF3-9930-4AA7-A388-1B6BC02DE937}" srcOrd="0" destOrd="0" presId="urn:microsoft.com/office/officeart/2005/8/layout/default"/>
    <dgm:cxn modelId="{A102CBB1-DB26-4A98-AB0A-58DE8650C6FA}" srcId="{610CD941-DFB2-4795-BF53-9FF7BDE1A43B}" destId="{891CDC03-0BA1-4D1F-81FF-EA40AB197A39}" srcOrd="0" destOrd="0" parTransId="{AF2431F1-66DD-4967-A233-215EDF8EAB59}" sibTransId="{189382A6-28A6-4306-82BB-A1C1E2F9B7C1}"/>
    <dgm:cxn modelId="{F2F0DA31-52BC-4606-ACE7-81657A9B8E76}" srcId="{610CD941-DFB2-4795-BF53-9FF7BDE1A43B}" destId="{937D6B4A-E782-4289-88BB-3022414732FC}" srcOrd="2" destOrd="0" parTransId="{624BDF05-393A-4350-83FF-7751EC29B7A4}" sibTransId="{7BF417BF-DD8F-43F5-B5F7-D613FD8AF734}"/>
    <dgm:cxn modelId="{480C146A-1628-4D8F-87BE-BE30B4BEDD6A}" type="presParOf" srcId="{A594DE45-B015-4A51-8538-1C8D547545A1}" destId="{122AFB84-25CD-48BD-A70C-57ED1FD103B5}" srcOrd="0" destOrd="0" presId="urn:microsoft.com/office/officeart/2005/8/layout/default"/>
    <dgm:cxn modelId="{BD16FC83-A66F-4017-8B90-2C2EEF9F865A}" type="presParOf" srcId="{A594DE45-B015-4A51-8538-1C8D547545A1}" destId="{3FA08DF2-805F-4BD7-BF1F-5E6CC9143943}" srcOrd="1" destOrd="0" presId="urn:microsoft.com/office/officeart/2005/8/layout/default"/>
    <dgm:cxn modelId="{2D89E082-B1F8-4C28-A98A-4B169E670BA3}" type="presParOf" srcId="{A594DE45-B015-4A51-8538-1C8D547545A1}" destId="{D2271BF3-9930-4AA7-A388-1B6BC02DE937}" srcOrd="2" destOrd="0" presId="urn:microsoft.com/office/officeart/2005/8/layout/default"/>
    <dgm:cxn modelId="{3982102D-C78E-47F5-91BF-D0D041E09383}" type="presParOf" srcId="{A594DE45-B015-4A51-8538-1C8D547545A1}" destId="{262AA550-48E7-409D-B471-EA0142C9C660}" srcOrd="3" destOrd="0" presId="urn:microsoft.com/office/officeart/2005/8/layout/default"/>
    <dgm:cxn modelId="{0E84E1B9-EEE4-4E6C-81D9-D66B952DD13D}" type="presParOf" srcId="{A594DE45-B015-4A51-8538-1C8D547545A1}" destId="{3A96F1F0-48DF-40B1-A7C0-16EA1B3AA46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821E01-D889-41C7-829B-8A00A613499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9C5B701-CC33-4033-AB35-FD296B877F8E}">
      <dgm:prSet phldrT="[Text]"/>
      <dgm:spPr/>
      <dgm:t>
        <a:bodyPr/>
        <a:lstStyle/>
        <a:p>
          <a:r>
            <a:rPr lang="en-US" b="0" dirty="0" smtClean="0"/>
            <a:t>Build relationships</a:t>
          </a:r>
          <a:endParaRPr lang="en-US" b="0" dirty="0"/>
        </a:p>
      </dgm:t>
    </dgm:pt>
    <dgm:pt modelId="{D3122312-BB13-43E4-A927-5BE474B90350}" type="parTrans" cxnId="{A2F8CE58-C28A-431E-B7DA-9052578D7DDB}">
      <dgm:prSet/>
      <dgm:spPr/>
      <dgm:t>
        <a:bodyPr/>
        <a:lstStyle/>
        <a:p>
          <a:endParaRPr lang="en-US"/>
        </a:p>
      </dgm:t>
    </dgm:pt>
    <dgm:pt modelId="{B1C0EC3D-F3E6-4603-996E-10879C25F6F1}" type="sibTrans" cxnId="{A2F8CE58-C28A-431E-B7DA-9052578D7DDB}">
      <dgm:prSet/>
      <dgm:spPr/>
      <dgm:t>
        <a:bodyPr/>
        <a:lstStyle/>
        <a:p>
          <a:endParaRPr lang="en-US"/>
        </a:p>
      </dgm:t>
    </dgm:pt>
    <dgm:pt modelId="{963F2685-B9CA-4A54-BCD5-F3DF2D8335CE}">
      <dgm:prSet phldrT="[Text]"/>
      <dgm:spPr/>
      <dgm:t>
        <a:bodyPr/>
        <a:lstStyle/>
        <a:p>
          <a:r>
            <a:rPr lang="en-US" b="0" dirty="0" smtClean="0"/>
            <a:t>Use feedback</a:t>
          </a:r>
          <a:endParaRPr lang="en-US" b="0" dirty="0"/>
        </a:p>
      </dgm:t>
    </dgm:pt>
    <dgm:pt modelId="{681DA35E-7E66-4382-BE31-C229156A20EC}" type="parTrans" cxnId="{931441B8-42FB-4067-A1F3-3A27AFDA0F69}">
      <dgm:prSet/>
      <dgm:spPr/>
      <dgm:t>
        <a:bodyPr/>
        <a:lstStyle/>
        <a:p>
          <a:endParaRPr lang="en-US"/>
        </a:p>
      </dgm:t>
    </dgm:pt>
    <dgm:pt modelId="{91797E8F-2073-4ADD-893A-B1B02F39458F}" type="sibTrans" cxnId="{931441B8-42FB-4067-A1F3-3A27AFDA0F69}">
      <dgm:prSet/>
      <dgm:spPr/>
      <dgm:t>
        <a:bodyPr/>
        <a:lstStyle/>
        <a:p>
          <a:endParaRPr lang="en-US"/>
        </a:p>
      </dgm:t>
    </dgm:pt>
    <dgm:pt modelId="{44BD8DF6-4CDF-404E-9525-FBDE3EFF082F}">
      <dgm:prSet phldrT="[Text]"/>
      <dgm:spPr/>
      <dgm:t>
        <a:bodyPr/>
        <a:lstStyle/>
        <a:p>
          <a:r>
            <a:rPr lang="en-US" b="0" dirty="0" smtClean="0"/>
            <a:t>Offer value</a:t>
          </a:r>
          <a:endParaRPr lang="en-US" b="0" dirty="0"/>
        </a:p>
      </dgm:t>
    </dgm:pt>
    <dgm:pt modelId="{99C3249C-A5E1-429E-BC6A-DBF02D1BA6A5}" type="parTrans" cxnId="{44F7D5C0-CB32-4E7F-94DB-5917EA2D2D6B}">
      <dgm:prSet/>
      <dgm:spPr/>
      <dgm:t>
        <a:bodyPr/>
        <a:lstStyle/>
        <a:p>
          <a:endParaRPr lang="en-US"/>
        </a:p>
      </dgm:t>
    </dgm:pt>
    <dgm:pt modelId="{4C9A208A-9A9B-426A-9A58-D27023A83344}" type="sibTrans" cxnId="{44F7D5C0-CB32-4E7F-94DB-5917EA2D2D6B}">
      <dgm:prSet/>
      <dgm:spPr/>
      <dgm:t>
        <a:bodyPr/>
        <a:lstStyle/>
        <a:p>
          <a:endParaRPr lang="en-US"/>
        </a:p>
      </dgm:t>
    </dgm:pt>
    <dgm:pt modelId="{EB1F340E-2BA4-4F93-8A63-BCE83613EA6F}" type="pres">
      <dgm:prSet presAssocID="{85821E01-D889-41C7-829B-8A00A613499B}" presName="diagram" presStyleCnt="0">
        <dgm:presLayoutVars>
          <dgm:dir/>
          <dgm:resizeHandles val="exact"/>
        </dgm:presLayoutVars>
      </dgm:prSet>
      <dgm:spPr/>
      <dgm:t>
        <a:bodyPr/>
        <a:lstStyle/>
        <a:p>
          <a:endParaRPr lang="en-US"/>
        </a:p>
      </dgm:t>
    </dgm:pt>
    <dgm:pt modelId="{63ADEC12-897B-4BCF-AA6D-E3C23F26DC85}" type="pres">
      <dgm:prSet presAssocID="{E9C5B701-CC33-4033-AB35-FD296B877F8E}" presName="node" presStyleLbl="node1" presStyleIdx="0" presStyleCnt="3">
        <dgm:presLayoutVars>
          <dgm:bulletEnabled val="1"/>
        </dgm:presLayoutVars>
      </dgm:prSet>
      <dgm:spPr/>
      <dgm:t>
        <a:bodyPr/>
        <a:lstStyle/>
        <a:p>
          <a:endParaRPr lang="en-US"/>
        </a:p>
      </dgm:t>
    </dgm:pt>
    <dgm:pt modelId="{D6A29AA7-180A-411B-AF98-A1E7A549EE71}" type="pres">
      <dgm:prSet presAssocID="{B1C0EC3D-F3E6-4603-996E-10879C25F6F1}" presName="sibTrans" presStyleCnt="0"/>
      <dgm:spPr/>
    </dgm:pt>
    <dgm:pt modelId="{96B98B45-06C1-47DD-B4DF-E7EAA32D8D16}" type="pres">
      <dgm:prSet presAssocID="{963F2685-B9CA-4A54-BCD5-F3DF2D8335CE}" presName="node" presStyleLbl="node1" presStyleIdx="1" presStyleCnt="3">
        <dgm:presLayoutVars>
          <dgm:bulletEnabled val="1"/>
        </dgm:presLayoutVars>
      </dgm:prSet>
      <dgm:spPr/>
      <dgm:t>
        <a:bodyPr/>
        <a:lstStyle/>
        <a:p>
          <a:endParaRPr lang="en-US"/>
        </a:p>
      </dgm:t>
    </dgm:pt>
    <dgm:pt modelId="{75773847-55D9-4D4C-A033-73884CBF7158}" type="pres">
      <dgm:prSet presAssocID="{91797E8F-2073-4ADD-893A-B1B02F39458F}" presName="sibTrans" presStyleCnt="0"/>
      <dgm:spPr/>
    </dgm:pt>
    <dgm:pt modelId="{9FDA7A7D-CE24-4549-A2C9-C5677FFAC1B9}" type="pres">
      <dgm:prSet presAssocID="{44BD8DF6-4CDF-404E-9525-FBDE3EFF082F}" presName="node" presStyleLbl="node1" presStyleIdx="2" presStyleCnt="3">
        <dgm:presLayoutVars>
          <dgm:bulletEnabled val="1"/>
        </dgm:presLayoutVars>
      </dgm:prSet>
      <dgm:spPr/>
      <dgm:t>
        <a:bodyPr/>
        <a:lstStyle/>
        <a:p>
          <a:endParaRPr lang="en-US"/>
        </a:p>
      </dgm:t>
    </dgm:pt>
  </dgm:ptLst>
  <dgm:cxnLst>
    <dgm:cxn modelId="{A2F8CE58-C28A-431E-B7DA-9052578D7DDB}" srcId="{85821E01-D889-41C7-829B-8A00A613499B}" destId="{E9C5B701-CC33-4033-AB35-FD296B877F8E}" srcOrd="0" destOrd="0" parTransId="{D3122312-BB13-43E4-A927-5BE474B90350}" sibTransId="{B1C0EC3D-F3E6-4603-996E-10879C25F6F1}"/>
    <dgm:cxn modelId="{DBA402AF-FD21-473F-B35E-238C66119A45}" type="presOf" srcId="{85821E01-D889-41C7-829B-8A00A613499B}" destId="{EB1F340E-2BA4-4F93-8A63-BCE83613EA6F}" srcOrd="0" destOrd="0" presId="urn:microsoft.com/office/officeart/2005/8/layout/default"/>
    <dgm:cxn modelId="{01B2C816-9878-47BA-9661-6780DA8330FF}" type="presOf" srcId="{963F2685-B9CA-4A54-BCD5-F3DF2D8335CE}" destId="{96B98B45-06C1-47DD-B4DF-E7EAA32D8D16}" srcOrd="0" destOrd="0" presId="urn:microsoft.com/office/officeart/2005/8/layout/default"/>
    <dgm:cxn modelId="{5473349D-92E9-420F-A5D3-E622F1070AB7}" type="presOf" srcId="{E9C5B701-CC33-4033-AB35-FD296B877F8E}" destId="{63ADEC12-897B-4BCF-AA6D-E3C23F26DC85}" srcOrd="0" destOrd="0" presId="urn:microsoft.com/office/officeart/2005/8/layout/default"/>
    <dgm:cxn modelId="{8D08F1CD-612E-46E0-B57A-63E0A3D208E5}" type="presOf" srcId="{44BD8DF6-4CDF-404E-9525-FBDE3EFF082F}" destId="{9FDA7A7D-CE24-4549-A2C9-C5677FFAC1B9}" srcOrd="0" destOrd="0" presId="urn:microsoft.com/office/officeart/2005/8/layout/default"/>
    <dgm:cxn modelId="{44F7D5C0-CB32-4E7F-94DB-5917EA2D2D6B}" srcId="{85821E01-D889-41C7-829B-8A00A613499B}" destId="{44BD8DF6-4CDF-404E-9525-FBDE3EFF082F}" srcOrd="2" destOrd="0" parTransId="{99C3249C-A5E1-429E-BC6A-DBF02D1BA6A5}" sibTransId="{4C9A208A-9A9B-426A-9A58-D27023A83344}"/>
    <dgm:cxn modelId="{931441B8-42FB-4067-A1F3-3A27AFDA0F69}" srcId="{85821E01-D889-41C7-829B-8A00A613499B}" destId="{963F2685-B9CA-4A54-BCD5-F3DF2D8335CE}" srcOrd="1" destOrd="0" parTransId="{681DA35E-7E66-4382-BE31-C229156A20EC}" sibTransId="{91797E8F-2073-4ADD-893A-B1B02F39458F}"/>
    <dgm:cxn modelId="{335AAED0-1FA1-4B5D-BFD3-90AA8B676E55}" type="presParOf" srcId="{EB1F340E-2BA4-4F93-8A63-BCE83613EA6F}" destId="{63ADEC12-897B-4BCF-AA6D-E3C23F26DC85}" srcOrd="0" destOrd="0" presId="urn:microsoft.com/office/officeart/2005/8/layout/default"/>
    <dgm:cxn modelId="{C82E1188-2C6D-45E7-AF9C-D871F1246192}" type="presParOf" srcId="{EB1F340E-2BA4-4F93-8A63-BCE83613EA6F}" destId="{D6A29AA7-180A-411B-AF98-A1E7A549EE71}" srcOrd="1" destOrd="0" presId="urn:microsoft.com/office/officeart/2005/8/layout/default"/>
    <dgm:cxn modelId="{4793ECD2-B0D9-41F9-9DC7-ACC57F945DA6}" type="presParOf" srcId="{EB1F340E-2BA4-4F93-8A63-BCE83613EA6F}" destId="{96B98B45-06C1-47DD-B4DF-E7EAA32D8D16}" srcOrd="2" destOrd="0" presId="urn:microsoft.com/office/officeart/2005/8/layout/default"/>
    <dgm:cxn modelId="{E3B62BEE-EA39-4834-9312-CF6CCBA03361}" type="presParOf" srcId="{EB1F340E-2BA4-4F93-8A63-BCE83613EA6F}" destId="{75773847-55D9-4D4C-A033-73884CBF7158}" srcOrd="3" destOrd="0" presId="urn:microsoft.com/office/officeart/2005/8/layout/default"/>
    <dgm:cxn modelId="{9971EBE6-21D4-420B-9D55-97656A90E852}" type="presParOf" srcId="{EB1F340E-2BA4-4F93-8A63-BCE83613EA6F}" destId="{9FDA7A7D-CE24-4549-A2C9-C5677FFAC1B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395A181-3847-4A4E-B83F-316849B60748}">
      <dgm:prSet phldrT="[Text]"/>
      <dgm:spPr/>
      <dgm:t>
        <a:bodyPr/>
        <a:lstStyle/>
        <a:p>
          <a:r>
            <a:rPr lang="en-US" b="0" dirty="0" smtClean="0"/>
            <a:t>Request Feedback</a:t>
          </a:r>
          <a:endParaRPr lang="en-US" b="0" dirty="0"/>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smtClean="0"/>
            <a:t>Reflect</a:t>
          </a:r>
          <a:endParaRPr lang="en-US" b="0" dirty="0"/>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b="0" dirty="0" smtClean="0"/>
            <a:t>Study</a:t>
          </a:r>
          <a:endParaRPr lang="en-US" b="0" dirty="0"/>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t>
        <a:bodyPr/>
        <a:lstStyle/>
        <a:p>
          <a:endParaRPr lang="en-US"/>
        </a:p>
      </dgm:t>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t>
        <a:bodyPr/>
        <a:lstStyle/>
        <a:p>
          <a:endParaRPr lang="en-US"/>
        </a:p>
      </dgm:t>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t>
        <a:bodyPr/>
        <a:lstStyle/>
        <a:p>
          <a:endParaRPr lang="en-US"/>
        </a:p>
      </dgm:t>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t>
        <a:bodyPr/>
        <a:lstStyle/>
        <a:p>
          <a:endParaRPr lang="en-US"/>
        </a:p>
      </dgm:t>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60CE44E5-EE5A-45BC-9512-502660E9DDBD}" type="presOf" srcId="{F395A181-3847-4A4E-B83F-316849B60748}" destId="{1BEC23B9-A700-468C-A1D9-1DFCD4503471}"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18E290D3-3E97-46B7-9D1D-9C919AC85A41}" type="presOf" srcId="{1D3BA648-75FF-4BA5-941C-E14214718368}" destId="{6862B571-3049-45C5-A3A2-3497E21CD267}"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5621AE4-DE85-4B30-9CA5-AE65CDE17E9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7D0829B-6641-4584-AA45-8A54DAA06B47}">
      <dgm:prSet phldrT="[Text]"/>
      <dgm:spPr/>
      <dgm:t>
        <a:bodyPr/>
        <a:lstStyle/>
        <a:p>
          <a:r>
            <a:rPr lang="en-US" dirty="0" smtClean="0"/>
            <a:t>Craig felt like he was running in circles at work</a:t>
          </a:r>
          <a:endParaRPr lang="en-US" dirty="0"/>
        </a:p>
      </dgm:t>
    </dgm:pt>
    <dgm:pt modelId="{3477FDC8-CAD3-4418-9401-5AF9DB643A23}" type="parTrans" cxnId="{0702D7FA-77BC-4203-A215-EA5846FD2FA2}">
      <dgm:prSet/>
      <dgm:spPr/>
      <dgm:t>
        <a:bodyPr/>
        <a:lstStyle/>
        <a:p>
          <a:endParaRPr lang="en-US"/>
        </a:p>
      </dgm:t>
    </dgm:pt>
    <dgm:pt modelId="{F8AD570B-1CD5-4B99-8087-940B56EAF5DA}" type="sibTrans" cxnId="{0702D7FA-77BC-4203-A215-EA5846FD2FA2}">
      <dgm:prSet/>
      <dgm:spPr/>
      <dgm:t>
        <a:bodyPr/>
        <a:lstStyle/>
        <a:p>
          <a:endParaRPr lang="en-US"/>
        </a:p>
      </dgm:t>
    </dgm:pt>
    <dgm:pt modelId="{01188AE1-5CF1-4596-BEB3-4F04020EEB72}">
      <dgm:prSet phldrT="[Text]"/>
      <dgm:spPr/>
      <dgm:t>
        <a:bodyPr/>
        <a:lstStyle/>
        <a:p>
          <a:r>
            <a:rPr lang="en-US" dirty="0" smtClean="0"/>
            <a:t>He was always putting out fires that came from his past decisions</a:t>
          </a:r>
          <a:endParaRPr lang="en-US" dirty="0"/>
        </a:p>
      </dgm:t>
    </dgm:pt>
    <dgm:pt modelId="{84A57377-E55C-4E1A-816A-8DACA58434C7}" type="parTrans" cxnId="{2157392C-41CF-49D6-AF6A-3959D76CAF7A}">
      <dgm:prSet/>
      <dgm:spPr/>
      <dgm:t>
        <a:bodyPr/>
        <a:lstStyle/>
        <a:p>
          <a:endParaRPr lang="en-US"/>
        </a:p>
      </dgm:t>
    </dgm:pt>
    <dgm:pt modelId="{FCCA4A07-B06D-4821-B3E0-9F7B736EDFBF}" type="sibTrans" cxnId="{2157392C-41CF-49D6-AF6A-3959D76CAF7A}">
      <dgm:prSet/>
      <dgm:spPr/>
      <dgm:t>
        <a:bodyPr/>
        <a:lstStyle/>
        <a:p>
          <a:endParaRPr lang="en-US"/>
        </a:p>
      </dgm:t>
    </dgm:pt>
    <dgm:pt modelId="{74718604-718C-4720-834D-948780C2E943}">
      <dgm:prSet phldrT="[Text]"/>
      <dgm:spPr/>
      <dgm:t>
        <a:bodyPr/>
        <a:lstStyle/>
        <a:p>
          <a:r>
            <a:rPr lang="en-US" dirty="0" smtClean="0"/>
            <a:t>The first 2-3 hours of the workday were unproductive</a:t>
          </a:r>
          <a:endParaRPr lang="en-US" dirty="0"/>
        </a:p>
      </dgm:t>
    </dgm:pt>
    <dgm:pt modelId="{C694868C-CB10-4B6C-9CC5-10B9CDFC523C}" type="parTrans" cxnId="{28C286C4-37B8-4FDB-9557-24F06615F4D5}">
      <dgm:prSet/>
      <dgm:spPr/>
      <dgm:t>
        <a:bodyPr/>
        <a:lstStyle/>
        <a:p>
          <a:endParaRPr lang="en-US"/>
        </a:p>
      </dgm:t>
    </dgm:pt>
    <dgm:pt modelId="{4BD37A0A-76E1-49EB-A978-DC21C0E503EE}" type="sibTrans" cxnId="{28C286C4-37B8-4FDB-9557-24F06615F4D5}">
      <dgm:prSet/>
      <dgm:spPr/>
      <dgm:t>
        <a:bodyPr/>
        <a:lstStyle/>
        <a:p>
          <a:endParaRPr lang="en-US"/>
        </a:p>
      </dgm:t>
    </dgm:pt>
    <dgm:pt modelId="{D94F5804-8A69-4A40-9661-BE213CDBEB7F}">
      <dgm:prSet phldrT="[Text]"/>
      <dgm:spPr/>
      <dgm:t>
        <a:bodyPr/>
        <a:lstStyle/>
        <a:p>
          <a:r>
            <a:rPr lang="en-US" dirty="0" smtClean="0"/>
            <a:t>Craig chose to learn from this mistake and alter the pattern</a:t>
          </a:r>
          <a:endParaRPr lang="en-US" dirty="0"/>
        </a:p>
      </dgm:t>
    </dgm:pt>
    <dgm:pt modelId="{4C2C1721-0FA6-433F-B389-B224CA8FCCE2}" type="parTrans" cxnId="{E3F19FB9-A051-4BB4-B7D6-1C1070FA9423}">
      <dgm:prSet/>
      <dgm:spPr/>
    </dgm:pt>
    <dgm:pt modelId="{F41E14A1-4131-498C-8F1C-4496D824344B}" type="sibTrans" cxnId="{E3F19FB9-A051-4BB4-B7D6-1C1070FA9423}">
      <dgm:prSet/>
      <dgm:spPr/>
    </dgm:pt>
    <dgm:pt modelId="{D2B7047C-6AEE-4086-B71B-E3CCBF1F8239}" type="pres">
      <dgm:prSet presAssocID="{75621AE4-DE85-4B30-9CA5-AE65CDE17E9D}" presName="layout" presStyleCnt="0">
        <dgm:presLayoutVars>
          <dgm:chMax/>
          <dgm:chPref/>
          <dgm:dir/>
          <dgm:animOne val="branch"/>
          <dgm:animLvl val="lvl"/>
          <dgm:resizeHandles/>
        </dgm:presLayoutVars>
      </dgm:prSet>
      <dgm:spPr/>
      <dgm:t>
        <a:bodyPr/>
        <a:lstStyle/>
        <a:p>
          <a:endParaRPr lang="en-US"/>
        </a:p>
      </dgm:t>
    </dgm:pt>
    <dgm:pt modelId="{2737432B-BBC9-417C-B4E3-A6DDECA90ECB}" type="pres">
      <dgm:prSet presAssocID="{67D0829B-6641-4584-AA45-8A54DAA06B47}" presName="root" presStyleCnt="0">
        <dgm:presLayoutVars>
          <dgm:chMax/>
          <dgm:chPref val="4"/>
        </dgm:presLayoutVars>
      </dgm:prSet>
      <dgm:spPr/>
    </dgm:pt>
    <dgm:pt modelId="{960891A9-6EB8-4323-8529-DD828A7350B7}" type="pres">
      <dgm:prSet presAssocID="{67D0829B-6641-4584-AA45-8A54DAA06B47}" presName="rootComposite" presStyleCnt="0">
        <dgm:presLayoutVars/>
      </dgm:prSet>
      <dgm:spPr/>
    </dgm:pt>
    <dgm:pt modelId="{DE28221D-63AB-4F9D-A19C-59C4FAEDE525}" type="pres">
      <dgm:prSet presAssocID="{67D0829B-6641-4584-AA45-8A54DAA06B47}" presName="rootText" presStyleLbl="node0" presStyleIdx="0" presStyleCnt="1">
        <dgm:presLayoutVars>
          <dgm:chMax/>
          <dgm:chPref val="4"/>
        </dgm:presLayoutVars>
      </dgm:prSet>
      <dgm:spPr/>
      <dgm:t>
        <a:bodyPr/>
        <a:lstStyle/>
        <a:p>
          <a:endParaRPr lang="en-US"/>
        </a:p>
      </dgm:t>
    </dgm:pt>
    <dgm:pt modelId="{F63274A6-25FA-4E9E-A43C-97B99E6B9669}" type="pres">
      <dgm:prSet presAssocID="{67D0829B-6641-4584-AA45-8A54DAA06B47}" presName="childShape" presStyleCnt="0">
        <dgm:presLayoutVars>
          <dgm:chMax val="0"/>
          <dgm:chPref val="0"/>
        </dgm:presLayoutVars>
      </dgm:prSet>
      <dgm:spPr/>
    </dgm:pt>
    <dgm:pt modelId="{22181133-F114-460E-B263-AB96FC3AD373}" type="pres">
      <dgm:prSet presAssocID="{01188AE1-5CF1-4596-BEB3-4F04020EEB72}" presName="childComposite" presStyleCnt="0">
        <dgm:presLayoutVars>
          <dgm:chMax val="0"/>
          <dgm:chPref val="0"/>
        </dgm:presLayoutVars>
      </dgm:prSet>
      <dgm:spPr/>
    </dgm:pt>
    <dgm:pt modelId="{93DFB0EA-26CE-4E95-9B53-EFE9BD16821E}" type="pres">
      <dgm:prSet presAssocID="{01188AE1-5CF1-4596-BEB3-4F04020EEB72}" presName="Image" presStyleLbl="node1" presStyleIdx="0" presStyleCnt="3"/>
      <dgm:spPr>
        <a:solidFill>
          <a:schemeClr val="accent2">
            <a:hueOff val="0"/>
            <a:satOff val="0"/>
            <a:lumOff val="0"/>
          </a:schemeClr>
        </a:solidFill>
      </dgm:spPr>
    </dgm:pt>
    <dgm:pt modelId="{71DE2FB3-4FB4-4666-9334-F570AF29051F}" type="pres">
      <dgm:prSet presAssocID="{01188AE1-5CF1-4596-BEB3-4F04020EEB72}" presName="childText" presStyleLbl="lnNode1" presStyleIdx="0" presStyleCnt="3">
        <dgm:presLayoutVars>
          <dgm:chMax val="0"/>
          <dgm:chPref val="0"/>
          <dgm:bulletEnabled val="1"/>
        </dgm:presLayoutVars>
      </dgm:prSet>
      <dgm:spPr/>
      <dgm:t>
        <a:bodyPr/>
        <a:lstStyle/>
        <a:p>
          <a:endParaRPr lang="en-US"/>
        </a:p>
      </dgm:t>
    </dgm:pt>
    <dgm:pt modelId="{5929BF43-B982-477C-A125-D96FD05F4E22}" type="pres">
      <dgm:prSet presAssocID="{74718604-718C-4720-834D-948780C2E943}" presName="childComposite" presStyleCnt="0">
        <dgm:presLayoutVars>
          <dgm:chMax val="0"/>
          <dgm:chPref val="0"/>
        </dgm:presLayoutVars>
      </dgm:prSet>
      <dgm:spPr/>
    </dgm:pt>
    <dgm:pt modelId="{DC3E4352-E37E-4C03-8598-89508879395C}" type="pres">
      <dgm:prSet presAssocID="{74718604-718C-4720-834D-948780C2E943}" presName="Image" presStyleLbl="node1" presStyleIdx="1" presStyleCnt="3"/>
      <dgm:spPr>
        <a:solidFill>
          <a:schemeClr val="accent3">
            <a:hueOff val="0"/>
            <a:satOff val="0"/>
            <a:lumOff val="0"/>
          </a:schemeClr>
        </a:solidFill>
      </dgm:spPr>
    </dgm:pt>
    <dgm:pt modelId="{7CDABDCE-EE01-4DBE-82C9-8276B29F8A74}" type="pres">
      <dgm:prSet presAssocID="{74718604-718C-4720-834D-948780C2E943}" presName="childText" presStyleLbl="lnNode1" presStyleIdx="1" presStyleCnt="3">
        <dgm:presLayoutVars>
          <dgm:chMax val="0"/>
          <dgm:chPref val="0"/>
          <dgm:bulletEnabled val="1"/>
        </dgm:presLayoutVars>
      </dgm:prSet>
      <dgm:spPr/>
      <dgm:t>
        <a:bodyPr/>
        <a:lstStyle/>
        <a:p>
          <a:endParaRPr lang="en-US"/>
        </a:p>
      </dgm:t>
    </dgm:pt>
    <dgm:pt modelId="{6AF57530-6558-432B-92B4-197AE83CEC77}" type="pres">
      <dgm:prSet presAssocID="{D94F5804-8A69-4A40-9661-BE213CDBEB7F}" presName="childComposite" presStyleCnt="0">
        <dgm:presLayoutVars>
          <dgm:chMax val="0"/>
          <dgm:chPref val="0"/>
        </dgm:presLayoutVars>
      </dgm:prSet>
      <dgm:spPr/>
    </dgm:pt>
    <dgm:pt modelId="{B0FAE2D9-1B8B-4889-9D5C-5AC6705394F2}" type="pres">
      <dgm:prSet presAssocID="{D94F5804-8A69-4A40-9661-BE213CDBEB7F}" presName="Image" presStyleLbl="node1" presStyleIdx="2" presStyleCnt="3"/>
      <dgm:spPr>
        <a:solidFill>
          <a:schemeClr val="accent4">
            <a:hueOff val="0"/>
            <a:satOff val="0"/>
            <a:lumOff val="0"/>
          </a:schemeClr>
        </a:solidFill>
      </dgm:spPr>
    </dgm:pt>
    <dgm:pt modelId="{0665976C-9682-458B-844A-4C39731B1882}" type="pres">
      <dgm:prSet presAssocID="{D94F5804-8A69-4A40-9661-BE213CDBEB7F}" presName="childText" presStyleLbl="lnNode1" presStyleIdx="2" presStyleCnt="3">
        <dgm:presLayoutVars>
          <dgm:chMax val="0"/>
          <dgm:chPref val="0"/>
          <dgm:bulletEnabled val="1"/>
        </dgm:presLayoutVars>
      </dgm:prSet>
      <dgm:spPr/>
      <dgm:t>
        <a:bodyPr/>
        <a:lstStyle/>
        <a:p>
          <a:endParaRPr lang="en-US"/>
        </a:p>
      </dgm:t>
    </dgm:pt>
  </dgm:ptLst>
  <dgm:cxnLst>
    <dgm:cxn modelId="{E3F19FB9-A051-4BB4-B7D6-1C1070FA9423}" srcId="{67D0829B-6641-4584-AA45-8A54DAA06B47}" destId="{D94F5804-8A69-4A40-9661-BE213CDBEB7F}" srcOrd="2" destOrd="0" parTransId="{4C2C1721-0FA6-433F-B389-B224CA8FCCE2}" sibTransId="{F41E14A1-4131-498C-8F1C-4496D824344B}"/>
    <dgm:cxn modelId="{571A060A-41CD-4181-A6A2-FC90D47EE369}" type="presOf" srcId="{75621AE4-DE85-4B30-9CA5-AE65CDE17E9D}" destId="{D2B7047C-6AEE-4086-B71B-E3CCBF1F8239}" srcOrd="0" destOrd="0" presId="urn:microsoft.com/office/officeart/2008/layout/PictureAccentList"/>
    <dgm:cxn modelId="{11E6D7AA-B2C2-4DAC-B6EC-4E1180F5B2E4}" type="presOf" srcId="{74718604-718C-4720-834D-948780C2E943}" destId="{7CDABDCE-EE01-4DBE-82C9-8276B29F8A74}" srcOrd="0" destOrd="0" presId="urn:microsoft.com/office/officeart/2008/layout/PictureAccentList"/>
    <dgm:cxn modelId="{2157392C-41CF-49D6-AF6A-3959D76CAF7A}" srcId="{67D0829B-6641-4584-AA45-8A54DAA06B47}" destId="{01188AE1-5CF1-4596-BEB3-4F04020EEB72}" srcOrd="0" destOrd="0" parTransId="{84A57377-E55C-4E1A-816A-8DACA58434C7}" sibTransId="{FCCA4A07-B06D-4821-B3E0-9F7B736EDFBF}"/>
    <dgm:cxn modelId="{EB44F80C-F8E6-4554-90A6-4C15B6D2E499}" type="presOf" srcId="{67D0829B-6641-4584-AA45-8A54DAA06B47}" destId="{DE28221D-63AB-4F9D-A19C-59C4FAEDE525}" srcOrd="0" destOrd="0" presId="urn:microsoft.com/office/officeart/2008/layout/PictureAccentList"/>
    <dgm:cxn modelId="{195F4E53-B526-4EBE-A1E6-0A5A6F656487}" type="presOf" srcId="{01188AE1-5CF1-4596-BEB3-4F04020EEB72}" destId="{71DE2FB3-4FB4-4666-9334-F570AF29051F}" srcOrd="0" destOrd="0" presId="urn:microsoft.com/office/officeart/2008/layout/PictureAccentList"/>
    <dgm:cxn modelId="{2AD67124-DD34-45FC-BA82-C51C2442842D}" type="presOf" srcId="{D94F5804-8A69-4A40-9661-BE213CDBEB7F}" destId="{0665976C-9682-458B-844A-4C39731B1882}" srcOrd="0" destOrd="0" presId="urn:microsoft.com/office/officeart/2008/layout/PictureAccentList"/>
    <dgm:cxn modelId="{0702D7FA-77BC-4203-A215-EA5846FD2FA2}" srcId="{75621AE4-DE85-4B30-9CA5-AE65CDE17E9D}" destId="{67D0829B-6641-4584-AA45-8A54DAA06B47}" srcOrd="0" destOrd="0" parTransId="{3477FDC8-CAD3-4418-9401-5AF9DB643A23}" sibTransId="{F8AD570B-1CD5-4B99-8087-940B56EAF5DA}"/>
    <dgm:cxn modelId="{28C286C4-37B8-4FDB-9557-24F06615F4D5}" srcId="{67D0829B-6641-4584-AA45-8A54DAA06B47}" destId="{74718604-718C-4720-834D-948780C2E943}" srcOrd="1" destOrd="0" parTransId="{C694868C-CB10-4B6C-9CC5-10B9CDFC523C}" sibTransId="{4BD37A0A-76E1-49EB-A978-DC21C0E503EE}"/>
    <dgm:cxn modelId="{8141A2B1-8080-44FE-8F09-BDC8BEA711DC}" type="presParOf" srcId="{D2B7047C-6AEE-4086-B71B-E3CCBF1F8239}" destId="{2737432B-BBC9-417C-B4E3-A6DDECA90ECB}" srcOrd="0" destOrd="0" presId="urn:microsoft.com/office/officeart/2008/layout/PictureAccentList"/>
    <dgm:cxn modelId="{C1B98010-E228-4256-AC58-2C5CE6F9C5CE}" type="presParOf" srcId="{2737432B-BBC9-417C-B4E3-A6DDECA90ECB}" destId="{960891A9-6EB8-4323-8529-DD828A7350B7}" srcOrd="0" destOrd="0" presId="urn:microsoft.com/office/officeart/2008/layout/PictureAccentList"/>
    <dgm:cxn modelId="{31C1EDC9-A556-4B25-AEBE-EA5411E8E21B}" type="presParOf" srcId="{960891A9-6EB8-4323-8529-DD828A7350B7}" destId="{DE28221D-63AB-4F9D-A19C-59C4FAEDE525}" srcOrd="0" destOrd="0" presId="urn:microsoft.com/office/officeart/2008/layout/PictureAccentList"/>
    <dgm:cxn modelId="{BCDB0662-6CF1-4BFE-9478-E450F567E7C0}" type="presParOf" srcId="{2737432B-BBC9-417C-B4E3-A6DDECA90ECB}" destId="{F63274A6-25FA-4E9E-A43C-97B99E6B9669}" srcOrd="1" destOrd="0" presId="urn:microsoft.com/office/officeart/2008/layout/PictureAccentList"/>
    <dgm:cxn modelId="{4C2A652C-F9CC-457A-A009-DA8A0202B8D0}" type="presParOf" srcId="{F63274A6-25FA-4E9E-A43C-97B99E6B9669}" destId="{22181133-F114-460E-B263-AB96FC3AD373}" srcOrd="0" destOrd="0" presId="urn:microsoft.com/office/officeart/2008/layout/PictureAccentList"/>
    <dgm:cxn modelId="{0DB43C9C-4A80-4EC5-95CB-6395B8585037}" type="presParOf" srcId="{22181133-F114-460E-B263-AB96FC3AD373}" destId="{93DFB0EA-26CE-4E95-9B53-EFE9BD16821E}" srcOrd="0" destOrd="0" presId="urn:microsoft.com/office/officeart/2008/layout/PictureAccentList"/>
    <dgm:cxn modelId="{443C0FF1-D295-48B9-89A6-A2617D58B41B}" type="presParOf" srcId="{22181133-F114-460E-B263-AB96FC3AD373}" destId="{71DE2FB3-4FB4-4666-9334-F570AF29051F}" srcOrd="1" destOrd="0" presId="urn:microsoft.com/office/officeart/2008/layout/PictureAccentList"/>
    <dgm:cxn modelId="{F66C7C2F-FE24-4457-958B-FF6292D0E792}" type="presParOf" srcId="{F63274A6-25FA-4E9E-A43C-97B99E6B9669}" destId="{5929BF43-B982-477C-A125-D96FD05F4E22}" srcOrd="1" destOrd="0" presId="urn:microsoft.com/office/officeart/2008/layout/PictureAccentList"/>
    <dgm:cxn modelId="{F9BEBE0D-63EB-4C4B-88FA-4A09CE07F833}" type="presParOf" srcId="{5929BF43-B982-477C-A125-D96FD05F4E22}" destId="{DC3E4352-E37E-4C03-8598-89508879395C}" srcOrd="0" destOrd="0" presId="urn:microsoft.com/office/officeart/2008/layout/PictureAccentList"/>
    <dgm:cxn modelId="{6BB13778-C264-40A0-B38C-2B65ED5D2514}" type="presParOf" srcId="{5929BF43-B982-477C-A125-D96FD05F4E22}" destId="{7CDABDCE-EE01-4DBE-82C9-8276B29F8A74}" srcOrd="1" destOrd="0" presId="urn:microsoft.com/office/officeart/2008/layout/PictureAccentList"/>
    <dgm:cxn modelId="{647BC88C-478B-4B5D-A8D1-601BA1A9776A}" type="presParOf" srcId="{F63274A6-25FA-4E9E-A43C-97B99E6B9669}" destId="{6AF57530-6558-432B-92B4-197AE83CEC77}" srcOrd="2" destOrd="0" presId="urn:microsoft.com/office/officeart/2008/layout/PictureAccentList"/>
    <dgm:cxn modelId="{A2025A80-F564-43DD-867E-70F99859300F}" type="presParOf" srcId="{6AF57530-6558-432B-92B4-197AE83CEC77}" destId="{B0FAE2D9-1B8B-4889-9D5C-5AC6705394F2}" srcOrd="0" destOrd="0" presId="urn:microsoft.com/office/officeart/2008/layout/PictureAccentList"/>
    <dgm:cxn modelId="{170EE7BF-F26B-4478-831C-C820B5DA5F2A}" type="presParOf" srcId="{6AF57530-6558-432B-92B4-197AE83CEC77}" destId="{0665976C-9682-458B-844A-4C39731B18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smtClean="0"/>
            <a:t>Examine your products</a:t>
          </a:r>
          <a:endParaRPr lang="en-US" dirty="0"/>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smtClean="0"/>
            <a:t>Services</a:t>
          </a:r>
          <a:endParaRPr lang="en-US" dirty="0"/>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9E332889-C9F9-4735-A4E4-4E534DA8D5F5}">
      <dgm:prSet phldrT="[Text]"/>
      <dgm:spPr/>
      <dgm:t>
        <a:bodyPr/>
        <a:lstStyle/>
        <a:p>
          <a:r>
            <a:rPr lang="en-US" dirty="0" smtClean="0"/>
            <a:t>Influence the future</a:t>
          </a:r>
          <a:endParaRPr lang="en-US" dirty="0"/>
        </a:p>
      </dgm:t>
    </dgm:pt>
    <dgm:pt modelId="{72F3C47F-2E0C-4E4A-A6C9-EA7D93D708E7}" type="parTrans" cxnId="{2F965780-1CA8-4331-A982-C3DF4AB5520D}">
      <dgm:prSet/>
      <dgm:spPr/>
      <dgm:t>
        <a:bodyPr/>
        <a:lstStyle/>
        <a:p>
          <a:endParaRPr lang="en-US"/>
        </a:p>
      </dgm:t>
    </dgm:pt>
    <dgm:pt modelId="{AA6FA706-83A7-47F1-8EC6-1C08F0406912}" type="sibTrans" cxnId="{2F965780-1CA8-4331-A982-C3DF4AB5520D}">
      <dgm:prSet/>
      <dgm:spPr/>
      <dgm:t>
        <a:bodyPr/>
        <a:lstStyle/>
        <a:p>
          <a:endParaRPr lang="en-US"/>
        </a:p>
      </dgm:t>
    </dgm:pt>
    <dgm:pt modelId="{2469AA6A-C6EA-4F83-9344-5A3098F6CBB9}" type="pres">
      <dgm:prSet presAssocID="{B6868DBC-74BB-4DB6-8C3F-43B884A1ED01}" presName="Name0" presStyleCnt="0">
        <dgm:presLayoutVars>
          <dgm:dir/>
          <dgm:resizeHandles val="exact"/>
        </dgm:presLayoutVars>
      </dgm:prSet>
      <dgm:spPr/>
      <dgm:t>
        <a:bodyPr/>
        <a:lstStyle/>
        <a:p>
          <a:endParaRPr lang="en-US"/>
        </a:p>
      </dgm:t>
    </dgm:pt>
    <dgm:pt modelId="{7B30980D-0F87-41C3-9CC1-53F08F0D40FD}" type="pres">
      <dgm:prSet presAssocID="{36DC5B1B-1184-4C8B-855F-C3616CEEDCD3}" presName="node" presStyleLbl="node1" presStyleIdx="0" presStyleCnt="3">
        <dgm:presLayoutVars>
          <dgm:bulletEnabled val="1"/>
        </dgm:presLayoutVars>
      </dgm:prSet>
      <dgm:spPr/>
      <dgm:t>
        <a:bodyPr/>
        <a:lstStyle/>
        <a:p>
          <a:endParaRPr lang="en-US"/>
        </a:p>
      </dgm:t>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t>
        <a:bodyPr/>
        <a:lstStyle/>
        <a:p>
          <a:endParaRPr lang="en-US"/>
        </a:p>
      </dgm:t>
    </dgm:pt>
    <dgm:pt modelId="{90483EAD-AAB6-4420-A825-FCDCEDE57BB8}" type="pres">
      <dgm:prSet presAssocID="{16330F9F-82C7-4261-9BF4-878B98C8EEC8}" presName="sibTrans" presStyleCnt="0"/>
      <dgm:spPr/>
    </dgm:pt>
    <dgm:pt modelId="{A00DCD50-188A-4FF1-A588-0353AF179012}" type="pres">
      <dgm:prSet presAssocID="{9E332889-C9F9-4735-A4E4-4E534DA8D5F5}" presName="node" presStyleLbl="node1" presStyleIdx="2" presStyleCnt="3">
        <dgm:presLayoutVars>
          <dgm:bulletEnabled val="1"/>
        </dgm:presLayoutVars>
      </dgm:prSet>
      <dgm:spPr/>
      <dgm:t>
        <a:bodyPr/>
        <a:lstStyle/>
        <a:p>
          <a:endParaRPr lang="en-US"/>
        </a:p>
      </dgm:t>
    </dgm:pt>
  </dgm:ptLst>
  <dgm:cxnLst>
    <dgm:cxn modelId="{F9AD0333-C404-42ED-A1C7-39278C0AFA1B}" type="presOf" srcId="{9E332889-C9F9-4735-A4E4-4E534DA8D5F5}" destId="{A00DCD50-188A-4FF1-A588-0353AF179012}" srcOrd="0" destOrd="0" presId="urn:microsoft.com/office/officeart/2005/8/layout/hList6"/>
    <dgm:cxn modelId="{2F965780-1CA8-4331-A982-C3DF4AB5520D}" srcId="{B6868DBC-74BB-4DB6-8C3F-43B884A1ED01}" destId="{9E332889-C9F9-4735-A4E4-4E534DA8D5F5}" srcOrd="2" destOrd="0" parTransId="{72F3C47F-2E0C-4E4A-A6C9-EA7D93D708E7}" sibTransId="{AA6FA706-83A7-47F1-8EC6-1C08F0406912}"/>
    <dgm:cxn modelId="{293C1796-636C-4455-BE41-58EEF337AA48}" type="presOf" srcId="{261568EE-A06B-46F4-B23B-9FB3FACA99ED}" destId="{A9F7505E-C465-4601-A0B0-8ECDAF58BBEE}" srcOrd="0" destOrd="0" presId="urn:microsoft.com/office/officeart/2005/8/layout/hList6"/>
    <dgm:cxn modelId="{CB85BDB4-7A49-4AC4-B10E-49468804DD78}" type="presOf" srcId="{B6868DBC-74BB-4DB6-8C3F-43B884A1ED01}" destId="{2469AA6A-C6EA-4F83-9344-5A3098F6CBB9}"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77FC449C-91C7-4584-817F-B606149BA849}" srcId="{B6868DBC-74BB-4DB6-8C3F-43B884A1ED01}" destId="{36DC5B1B-1184-4C8B-855F-C3616CEEDCD3}" srcOrd="0" destOrd="0" parTransId="{73D0BECF-01BD-46D8-A513-4B75D7D7FE80}" sibTransId="{4BBE8E59-DBA1-44D0-8626-C88DBCCB9C7E}"/>
    <dgm:cxn modelId="{C8F85846-8D9D-44BE-B0F1-675984639EC4}" srcId="{B6868DBC-74BB-4DB6-8C3F-43B884A1ED01}" destId="{261568EE-A06B-46F4-B23B-9FB3FACA99ED}" srcOrd="1" destOrd="0" parTransId="{98B3166D-AE26-4E0B-BD66-3E577B837554}" sibTransId="{16330F9F-82C7-4261-9BF4-878B98C8EEC8}"/>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9A48E2C5-7B62-41F2-9AED-343CDD34AADE}" type="presParOf" srcId="{2469AA6A-C6EA-4F83-9344-5A3098F6CBB9}" destId="{90483EAD-AAB6-4420-A825-FCDCEDE57BB8}" srcOrd="3" destOrd="0" presId="urn:microsoft.com/office/officeart/2005/8/layout/hList6"/>
    <dgm:cxn modelId="{C49E2E3A-33C5-49C5-B467-6CC28141BF88}" type="presParOf" srcId="{2469AA6A-C6EA-4F83-9344-5A3098F6CBB9}" destId="{A00DCD50-188A-4FF1-A588-0353AF17901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smtClean="0"/>
            <a:t>Identify growth</a:t>
          </a:r>
          <a:endParaRPr lang="en-US" dirty="0"/>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smtClean="0"/>
            <a:t>Essential information </a:t>
          </a:r>
          <a:endParaRPr lang="en-US" dirty="0"/>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smtClean="0"/>
            <a:t>Current status of company</a:t>
          </a:r>
          <a:endParaRPr lang="en-US" dirty="0"/>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t>
        <a:bodyPr/>
        <a:lstStyle/>
        <a:p>
          <a:endParaRPr lang="en-US"/>
        </a:p>
      </dgm:t>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t>
        <a:bodyPr/>
        <a:lstStyle/>
        <a:p>
          <a:endParaRPr lang="en-US"/>
        </a:p>
      </dgm:t>
    </dgm:pt>
    <dgm:pt modelId="{5DF0EDA5-51D4-47EA-830A-9F0DE1A28FDE}" type="pres">
      <dgm:prSet presAssocID="{808CC5B8-136D-4AC4-8D78-0588D0700010}" presName="ThreeNodes_2" presStyleLbl="node1" presStyleIdx="1" presStyleCnt="3">
        <dgm:presLayoutVars>
          <dgm:bulletEnabled val="1"/>
        </dgm:presLayoutVars>
      </dgm:prSet>
      <dgm:spPr/>
      <dgm:t>
        <a:bodyPr/>
        <a:lstStyle/>
        <a:p>
          <a:endParaRPr lang="en-US"/>
        </a:p>
      </dgm:t>
    </dgm:pt>
    <dgm:pt modelId="{64E18C0F-66D7-4246-ABA2-9BE36EB645B4}" type="pres">
      <dgm:prSet presAssocID="{808CC5B8-136D-4AC4-8D78-0588D0700010}" presName="ThreeNodes_3" presStyleLbl="node1" presStyleIdx="2" presStyleCnt="3">
        <dgm:presLayoutVars>
          <dgm:bulletEnabled val="1"/>
        </dgm:presLayoutVars>
      </dgm:prSet>
      <dgm:spPr/>
      <dgm:t>
        <a:bodyPr/>
        <a:lstStyle/>
        <a:p>
          <a:endParaRPr lang="en-US"/>
        </a:p>
      </dgm:t>
    </dgm:pt>
    <dgm:pt modelId="{DF59A4B6-1EEB-437D-99EB-FD6FC19104FC}" type="pres">
      <dgm:prSet presAssocID="{808CC5B8-136D-4AC4-8D78-0588D0700010}" presName="ThreeConn_1-2" presStyleLbl="fgAccFollowNode1" presStyleIdx="0" presStyleCnt="2">
        <dgm:presLayoutVars>
          <dgm:bulletEnabled val="1"/>
        </dgm:presLayoutVars>
      </dgm:prSet>
      <dgm:spPr/>
      <dgm:t>
        <a:bodyPr/>
        <a:lstStyle/>
        <a:p>
          <a:endParaRPr lang="en-US"/>
        </a:p>
      </dgm:t>
    </dgm:pt>
    <dgm:pt modelId="{F5B99985-F65F-43A4-ACE2-7644F32FA314}" type="pres">
      <dgm:prSet presAssocID="{808CC5B8-136D-4AC4-8D78-0588D0700010}" presName="ThreeConn_2-3" presStyleLbl="fgAccFollowNode1" presStyleIdx="1" presStyleCnt="2">
        <dgm:presLayoutVars>
          <dgm:bulletEnabled val="1"/>
        </dgm:presLayoutVars>
      </dgm:prSet>
      <dgm:spPr/>
      <dgm:t>
        <a:bodyPr/>
        <a:lstStyle/>
        <a:p>
          <a:endParaRPr lang="en-US"/>
        </a:p>
      </dgm:t>
    </dgm:pt>
    <dgm:pt modelId="{7F914A71-7D98-45B6-B16F-8A48CB891D6D}" type="pres">
      <dgm:prSet presAssocID="{808CC5B8-136D-4AC4-8D78-0588D0700010}" presName="ThreeNodes_1_text" presStyleLbl="node1" presStyleIdx="2" presStyleCnt="3">
        <dgm:presLayoutVars>
          <dgm:bulletEnabled val="1"/>
        </dgm:presLayoutVars>
      </dgm:prSet>
      <dgm:spPr/>
      <dgm:t>
        <a:bodyPr/>
        <a:lstStyle/>
        <a:p>
          <a:endParaRPr lang="en-US"/>
        </a:p>
      </dgm:t>
    </dgm:pt>
    <dgm:pt modelId="{2B761B69-F47B-4950-9570-43B8E059E3BE}" type="pres">
      <dgm:prSet presAssocID="{808CC5B8-136D-4AC4-8D78-0588D0700010}" presName="ThreeNodes_2_text" presStyleLbl="node1" presStyleIdx="2" presStyleCnt="3">
        <dgm:presLayoutVars>
          <dgm:bulletEnabled val="1"/>
        </dgm:presLayoutVars>
      </dgm:prSet>
      <dgm:spPr/>
      <dgm:t>
        <a:bodyPr/>
        <a:lstStyle/>
        <a:p>
          <a:endParaRPr lang="en-US"/>
        </a:p>
      </dgm:t>
    </dgm:pt>
    <dgm:pt modelId="{B78613CA-578A-4DC6-88EB-ED819826B8D1}" type="pres">
      <dgm:prSet presAssocID="{808CC5B8-136D-4AC4-8D78-0588D0700010}" presName="ThreeNodes_3_text" presStyleLbl="node1" presStyleIdx="2" presStyleCnt="3">
        <dgm:presLayoutVars>
          <dgm:bulletEnabled val="1"/>
        </dgm:presLayoutVars>
      </dgm:prSet>
      <dgm:spPr/>
      <dgm:t>
        <a:bodyPr/>
        <a:lstStyle/>
        <a:p>
          <a:endParaRPr lang="en-US"/>
        </a:p>
      </dgm:t>
    </dgm:pt>
  </dgm:ptLst>
  <dgm:cxnLst>
    <dgm:cxn modelId="{5D2C724A-1556-44BD-ACA4-184C1B7FBD7B}" type="presOf" srcId="{44164D49-75A9-48BD-8D2D-6CA6F480BFF9}" destId="{E0047F32-B3A5-42BA-9A32-9390F92F99CF}"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33A4DDFD-A44C-499F-9BB4-0A7DBCC2B8FF}" type="presOf" srcId="{808CC5B8-136D-4AC4-8D78-0588D0700010}" destId="{2F56D9BC-FD84-4B36-9136-ECE800E585D3}" srcOrd="0" destOrd="0" presId="urn:microsoft.com/office/officeart/2005/8/layout/vProcess5"/>
    <dgm:cxn modelId="{3861E1E4-9790-4843-9541-BFF37ED31B88}" type="presOf" srcId="{71980AAF-718C-402F-8FFC-695298151F8E}" destId="{2B761B69-F47B-4950-9570-43B8E059E3BE}"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B4501AF-A7B4-41D6-94D1-9B770D763652}" type="presOf" srcId="{71980AAF-718C-402F-8FFC-695298151F8E}" destId="{5DF0EDA5-51D4-47EA-830A-9F0DE1A28FDE}"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E4EDD4B3-B599-4132-AB4C-513CAB49E46F}" type="presOf" srcId="{69DCCFD8-676F-483A-B210-BE60CDE54C3F}" destId="{B78613CA-578A-4DC6-88EB-ED819826B8D1}"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5057F08-D437-4AE6-9041-90F09AA48E31}" type="presOf" srcId="{44164D49-75A9-48BD-8D2D-6CA6F480BFF9}" destId="{7F914A71-7D98-45B6-B16F-8A48CB891D6D}" srcOrd="1"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smtClean="0"/>
            <a:t>How well is the company running?</a:t>
          </a:r>
          <a:endParaRPr lang="en-US" dirty="0"/>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smtClean="0"/>
            <a:t>13% net profit margin</a:t>
          </a:r>
          <a:endParaRPr lang="en-US" dirty="0"/>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smtClean="0"/>
            <a:t>Gross and net</a:t>
          </a:r>
          <a:endParaRPr lang="en-US" dirty="0"/>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t>
        <a:bodyPr/>
        <a:lstStyle/>
        <a:p>
          <a:endParaRPr lang="en-US"/>
        </a:p>
      </dgm:t>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t>
        <a:bodyPr/>
        <a:lstStyle/>
        <a:p>
          <a:endParaRPr lang="en-US"/>
        </a:p>
      </dgm:t>
    </dgm:pt>
    <dgm:pt modelId="{EEF7C4DA-DAE7-45A8-9BCA-EF16E50BB20F}" type="pres">
      <dgm:prSet presAssocID="{AD21C167-4335-48AB-83F9-7E61CB1E1C44}" presName="childShp" presStyleLbl="bgAccFollowNode1" presStyleIdx="0" presStyleCnt="3">
        <dgm:presLayoutVars>
          <dgm:bulletEnabled val="1"/>
        </dgm:presLayoutVars>
      </dgm:prSet>
      <dgm:spPr/>
      <dgm:t>
        <a:bodyPr/>
        <a:lstStyle/>
        <a:p>
          <a:endParaRPr lang="en-US"/>
        </a:p>
      </dgm:t>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t>
        <a:bodyPr/>
        <a:lstStyle/>
        <a:p>
          <a:endParaRPr lang="en-US"/>
        </a:p>
      </dgm:t>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t>
        <a:bodyPr/>
        <a:lstStyle/>
        <a:p>
          <a:endParaRPr lang="en-US"/>
        </a:p>
      </dgm:t>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B264CBF0-DE26-44C6-89F6-9FB877955844}" type="presOf" srcId="{017E32C8-B3CF-4699-9581-BA1E771D01B8}" destId="{E9FCDA22-E74A-4948-B24D-D6B80E73AE09}" srcOrd="0" destOrd="0" presId="urn:microsoft.com/office/officeart/2005/8/layout/vList6"/>
    <dgm:cxn modelId="{C6C6A303-E373-45E4-9625-7CCBC2BE66DB}" type="presOf" srcId="{9A4FEF5B-FA21-456B-8BB4-4CA3F87BE3D4}" destId="{DC0C5318-6EDC-4E30-BD72-8F6F26D3E2CB}" srcOrd="0" destOrd="0" presId="urn:microsoft.com/office/officeart/2005/8/layout/vList6"/>
    <dgm:cxn modelId="{A34A4F75-FA33-43D8-ABC1-0C2B7B3F5FA8}" type="presOf" srcId="{AD21C167-4335-48AB-83F9-7E61CB1E1C44}" destId="{2CEC9489-E9E2-4726-A5C9-72D655D63630}" srcOrd="0" destOrd="0" presId="urn:microsoft.com/office/officeart/2005/8/layout/vList6"/>
    <dgm:cxn modelId="{A421604E-84EF-46D4-A7B1-E626D5C19E18}" srcId="{9A4FEF5B-FA21-456B-8BB4-4CA3F87BE3D4}" destId="{97298649-9CDC-4E66-AB8D-FA4218792454}" srcOrd="2" destOrd="0" parTransId="{E9B5C957-50D3-4218-9A47-2E2931243678}" sibTransId="{B42E3D51-A70B-4A88-87B8-39A8C5E7AD21}"/>
    <dgm:cxn modelId="{D691AC8C-FEFC-4A1F-A032-71C1AC1309AD}" srcId="{9A4FEF5B-FA21-456B-8BB4-4CA3F87BE3D4}" destId="{017E32C8-B3CF-4699-9581-BA1E771D01B8}" srcOrd="1" destOrd="0" parTransId="{CEFEBAE0-70DE-4CB3-B23F-E54E8DCD6551}" sibTransId="{D23D4693-DA20-4CE2-B3B2-12F050127235}"/>
    <dgm:cxn modelId="{33C20C49-E5FA-4005-A699-AA7786EF3D56}" srcId="{9A4FEF5B-FA21-456B-8BB4-4CA3F87BE3D4}" destId="{AD21C167-4335-48AB-83F9-7E61CB1E1C44}" srcOrd="0" destOrd="0" parTransId="{A6A521C9-678D-4EF6-BC05-8A1AD7074DA8}" sibTransId="{31A8AA1D-D4CF-4DB3-9D38-B14A1381D1F3}"/>
    <dgm:cxn modelId="{7BA39231-90DD-4C27-9195-2BF0CACB43FC}" type="presOf" srcId="{97298649-9CDC-4E66-AB8D-FA4218792454}" destId="{41979669-F7E7-4B95-9DEA-DBD8A6D2FC1B}"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smtClean="0"/>
            <a:t>Costs</a:t>
          </a:r>
          <a:endParaRPr lang="en-US" dirty="0"/>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smtClean="0"/>
            <a:t>COGS</a:t>
          </a:r>
          <a:endParaRPr lang="en-US" sz="5400" dirty="0"/>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smtClean="0"/>
            <a:t>Operating expenses</a:t>
          </a:r>
          <a:endParaRPr lang="en-US" sz="5400" dirty="0"/>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smtClean="0"/>
            <a:t>Interest and other</a:t>
          </a:r>
          <a:endParaRPr lang="en-US" sz="5400" dirty="0"/>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smtClean="0"/>
            <a:t>Taxes</a:t>
          </a:r>
          <a:endParaRPr lang="en-US" sz="5400" dirty="0"/>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t>
        <a:bodyPr/>
        <a:lstStyle/>
        <a:p>
          <a:endParaRPr lang="en-US"/>
        </a:p>
      </dgm:t>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t>
        <a:bodyPr/>
        <a:lstStyle/>
        <a:p>
          <a:endParaRPr lang="en-US"/>
        </a:p>
      </dgm:t>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t>
        <a:bodyPr/>
        <a:lstStyle/>
        <a:p>
          <a:endParaRPr lang="en-US"/>
        </a:p>
      </dgm:t>
    </dgm:pt>
    <dgm:pt modelId="{103B3F6E-55DA-4F20-8891-22A42A51B3E4}" type="pres">
      <dgm:prSet presAssocID="{C022E5D9-101D-44F9-BD2D-A1CDAB958947}" presName="tile2" presStyleLbl="node1" presStyleIdx="1" presStyleCnt="4"/>
      <dgm:spPr/>
      <dgm:t>
        <a:bodyPr/>
        <a:lstStyle/>
        <a:p>
          <a:endParaRPr lang="en-US"/>
        </a:p>
      </dgm:t>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t>
        <a:bodyPr/>
        <a:lstStyle/>
        <a:p>
          <a:endParaRPr lang="en-US"/>
        </a:p>
      </dgm:t>
    </dgm:pt>
    <dgm:pt modelId="{ECAD7915-C01E-42EB-BDBD-D0A216EF0776}" type="pres">
      <dgm:prSet presAssocID="{C022E5D9-101D-44F9-BD2D-A1CDAB958947}" presName="tile3" presStyleLbl="node1" presStyleIdx="2" presStyleCnt="4"/>
      <dgm:spPr/>
      <dgm:t>
        <a:bodyPr/>
        <a:lstStyle/>
        <a:p>
          <a:endParaRPr lang="en-US"/>
        </a:p>
      </dgm:t>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t>
        <a:bodyPr/>
        <a:lstStyle/>
        <a:p>
          <a:endParaRPr lang="en-US"/>
        </a:p>
      </dgm:t>
    </dgm:pt>
    <dgm:pt modelId="{CD2F0C11-76AD-432C-9DAE-C8F39758E92F}" type="pres">
      <dgm:prSet presAssocID="{C022E5D9-101D-44F9-BD2D-A1CDAB958947}" presName="tile4" presStyleLbl="node1" presStyleIdx="3" presStyleCnt="4"/>
      <dgm:spPr/>
      <dgm:t>
        <a:bodyPr/>
        <a:lstStyle/>
        <a:p>
          <a:endParaRPr lang="en-US"/>
        </a:p>
      </dgm:t>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t>
        <a:bodyPr/>
        <a:lstStyle/>
        <a:p>
          <a:endParaRPr lang="en-US"/>
        </a:p>
      </dgm:t>
    </dgm:pt>
    <dgm:pt modelId="{CAA82DB7-21B8-42DE-AC33-78190ABC72BA}" type="pres">
      <dgm:prSet presAssocID="{C022E5D9-101D-44F9-BD2D-A1CDAB958947}" presName="centerTile" presStyleLbl="fgShp" presStyleIdx="0" presStyleCnt="1">
        <dgm:presLayoutVars>
          <dgm:chMax val="0"/>
          <dgm:chPref val="0"/>
        </dgm:presLayoutVars>
      </dgm:prSet>
      <dgm:spPr/>
      <dgm:t>
        <a:bodyPr/>
        <a:lstStyle/>
        <a:p>
          <a:endParaRPr lang="en-US"/>
        </a:p>
      </dgm:t>
    </dgm:pt>
  </dgm:ptLst>
  <dgm:cxnLst>
    <dgm:cxn modelId="{13A1EDC8-E028-4970-B1A6-EA4B4E09262E}" srcId="{71B9CEB5-B868-41AE-8C0F-915C05F513B8}" destId="{256AE026-37F9-4B09-9FD5-CA14F6DE6BD1}" srcOrd="1" destOrd="0" parTransId="{584E0EEA-E244-43A2-B7DE-6E9F4621B9B3}" sibTransId="{4B47C279-9001-4982-9B23-4E863706867F}"/>
    <dgm:cxn modelId="{8487A06C-2E40-4FC7-9575-D4B84529C9DC}" srcId="{71B9CEB5-B868-41AE-8C0F-915C05F513B8}" destId="{68BEF269-CF64-4498-8673-7774851F2921}" srcOrd="2" destOrd="0" parTransId="{5BCC4A75-7ADD-4943-B213-FFA3041AA2B1}" sibTransId="{73268AF9-C51F-41B2-8A8A-DA9555CAEB59}"/>
    <dgm:cxn modelId="{BF995337-65BC-4773-8CFB-A7C9319EE947}" srcId="{71B9CEB5-B868-41AE-8C0F-915C05F513B8}" destId="{11346B0F-59C3-45B9-BCFA-E08CFF84D8ED}" srcOrd="0" destOrd="0" parTransId="{9AFE9EA2-21FA-4AC0-9DA8-3DFE5DF003EE}" sibTransId="{B5E44CDA-5E02-4E70-82E3-CBC2E6737FA0}"/>
    <dgm:cxn modelId="{9F63D08C-A795-4D66-A69B-D8F37178C83C}" type="presOf" srcId="{256AE026-37F9-4B09-9FD5-CA14F6DE6BD1}" destId="{103B3F6E-55DA-4F20-8891-22A42A51B3E4}" srcOrd="0" destOrd="0" presId="urn:microsoft.com/office/officeart/2005/8/layout/matrix1"/>
    <dgm:cxn modelId="{D174FD3C-8612-4A10-B914-B3E3037F1E5B}" type="presOf" srcId="{11346B0F-59C3-45B9-BCFA-E08CFF84D8ED}" destId="{50FEDA40-B905-4BB4-A64E-E8AB643325FD}" srcOrd="0" destOrd="0" presId="urn:microsoft.com/office/officeart/2005/8/layout/matrix1"/>
    <dgm:cxn modelId="{C9A4ECF3-70F5-429A-854F-6B4C6C0C95CB}" type="presOf" srcId="{68BEF269-CF64-4498-8673-7774851F2921}" destId="{ECAD7915-C01E-42EB-BDBD-D0A216EF0776}" srcOrd="0" destOrd="0" presId="urn:microsoft.com/office/officeart/2005/8/layout/matrix1"/>
    <dgm:cxn modelId="{89767A77-A250-46C3-86B8-7716D374D089}" srcId="{71B9CEB5-B868-41AE-8C0F-915C05F513B8}" destId="{AAE7AAEB-A9DA-4886-91EC-A553B8BC8B9B}" srcOrd="3" destOrd="0" parTransId="{0C429CB6-E55C-4D87-9320-F79B4AD35D5A}" sibTransId="{E77DAB89-3FD3-465F-A296-71F7BD87D3DC}"/>
    <dgm:cxn modelId="{469459D6-4D38-4E74-9757-7933BA05F0F9}" srcId="{C022E5D9-101D-44F9-BD2D-A1CDAB958947}" destId="{71B9CEB5-B868-41AE-8C0F-915C05F513B8}" srcOrd="0" destOrd="0" parTransId="{5AE42C5B-6B53-4F70-882B-07BBD8DCD6C2}" sibTransId="{DDFA6197-31C4-4A1B-B321-E95F56832962}"/>
    <dgm:cxn modelId="{0893EE3F-6307-44CE-B5E8-FB0E946B5DDB}" type="presOf" srcId="{11346B0F-59C3-45B9-BCFA-E08CFF84D8ED}" destId="{8083E6DF-3EE4-44AE-9168-DBC7B89D0A50}"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6722B88A-758F-49D7-AA90-65C0C11E3089}" type="presOf" srcId="{AAE7AAEB-A9DA-4886-91EC-A553B8BC8B9B}" destId="{322015A0-C22F-4999-A24A-1D23894FB67F}" srcOrd="1" destOrd="0" presId="urn:microsoft.com/office/officeart/2005/8/layout/matrix1"/>
    <dgm:cxn modelId="{94049622-E463-42DC-948A-0B62C8F7AD39}" type="presOf" srcId="{68BEF269-CF64-4498-8673-7774851F2921}" destId="{951EDE9C-D2C4-4152-AA7D-ECAB00489E43}"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51209FF-277A-4845-8775-3983311B236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D6AB9F-5F93-40D9-8D46-0A5693FBFF86}">
      <dgm:prSet phldrT="[Text]"/>
      <dgm:spPr/>
      <dgm:t>
        <a:bodyPr/>
        <a:lstStyle/>
        <a:p>
          <a:r>
            <a:rPr lang="en-US" dirty="0" smtClean="0"/>
            <a:t>Shelly’s company profit margin of 7%, was 2% lower than last year</a:t>
          </a:r>
          <a:endParaRPr lang="en-US" dirty="0"/>
        </a:p>
      </dgm:t>
    </dgm:pt>
    <dgm:pt modelId="{396DDB84-9CAF-4225-9CC9-3C7B3D3D81AD}" type="parTrans" cxnId="{35A67379-D572-43EF-BC6C-1391858B19B2}">
      <dgm:prSet/>
      <dgm:spPr/>
      <dgm:t>
        <a:bodyPr/>
        <a:lstStyle/>
        <a:p>
          <a:endParaRPr lang="en-US"/>
        </a:p>
      </dgm:t>
    </dgm:pt>
    <dgm:pt modelId="{D1F8081E-87CE-4A51-B8F4-64A5CA5ED32A}" type="sibTrans" cxnId="{35A67379-D572-43EF-BC6C-1391858B19B2}">
      <dgm:prSet/>
      <dgm:spPr/>
      <dgm:t>
        <a:bodyPr/>
        <a:lstStyle/>
        <a:p>
          <a:endParaRPr lang="en-US"/>
        </a:p>
      </dgm:t>
    </dgm:pt>
    <dgm:pt modelId="{6F27C060-2B60-4269-B8CF-264A98DDEBD9}">
      <dgm:prSet phldrT="[Text]"/>
      <dgm:spPr/>
      <dgm:t>
        <a:bodyPr/>
        <a:lstStyle/>
        <a:p>
          <a:r>
            <a:rPr lang="en-US" dirty="0" smtClean="0"/>
            <a:t>She decided to improve her finances by cutting costs</a:t>
          </a:r>
          <a:endParaRPr lang="en-US" dirty="0"/>
        </a:p>
      </dgm:t>
    </dgm:pt>
    <dgm:pt modelId="{92BF2C24-5476-49B1-AE6E-2EBF1E9EE53B}" type="parTrans" cxnId="{526B5830-2FF6-42D8-A5A4-42C5DF982F4D}">
      <dgm:prSet/>
      <dgm:spPr/>
      <dgm:t>
        <a:bodyPr/>
        <a:lstStyle/>
        <a:p>
          <a:endParaRPr lang="en-US"/>
        </a:p>
      </dgm:t>
    </dgm:pt>
    <dgm:pt modelId="{2541BDB5-5B74-451C-B463-3BC0347043FC}" type="sibTrans" cxnId="{526B5830-2FF6-42D8-A5A4-42C5DF982F4D}">
      <dgm:prSet/>
      <dgm:spPr/>
      <dgm:t>
        <a:bodyPr/>
        <a:lstStyle/>
        <a:p>
          <a:endParaRPr lang="en-US"/>
        </a:p>
      </dgm:t>
    </dgm:pt>
    <dgm:pt modelId="{423C2656-1A92-493B-A935-A8BB2F8A7651}">
      <dgm:prSet phldrT="[Text]"/>
      <dgm:spPr/>
      <dgm:t>
        <a:bodyPr/>
        <a:lstStyle/>
        <a:p>
          <a:r>
            <a:rPr lang="en-US" dirty="0" smtClean="0"/>
            <a:t>She cut labor in half</a:t>
          </a:r>
          <a:endParaRPr lang="en-US" dirty="0"/>
        </a:p>
      </dgm:t>
    </dgm:pt>
    <dgm:pt modelId="{E6C99A5C-131B-44C9-B4EA-DF018AAA14DE}" type="parTrans" cxnId="{3A2A0BD6-4D55-4742-90DF-85D140CC4195}">
      <dgm:prSet/>
      <dgm:spPr/>
      <dgm:t>
        <a:bodyPr/>
        <a:lstStyle/>
        <a:p>
          <a:endParaRPr lang="en-US"/>
        </a:p>
      </dgm:t>
    </dgm:pt>
    <dgm:pt modelId="{E5940F78-137E-4840-AA1F-BF3638192FEE}" type="sibTrans" cxnId="{3A2A0BD6-4D55-4742-90DF-85D140CC4195}">
      <dgm:prSet/>
      <dgm:spPr/>
      <dgm:t>
        <a:bodyPr/>
        <a:lstStyle/>
        <a:p>
          <a:endParaRPr lang="en-US"/>
        </a:p>
      </dgm:t>
    </dgm:pt>
    <dgm:pt modelId="{A68D02AB-0F46-4604-9767-FED2F18926DE}">
      <dgm:prSet phldrT="[Text]"/>
      <dgm:spPr/>
      <dgm:t>
        <a:bodyPr/>
        <a:lstStyle/>
        <a:p>
          <a:r>
            <a:rPr lang="en-US" dirty="0" smtClean="0"/>
            <a:t>Customers complained about longer wait times</a:t>
          </a:r>
          <a:endParaRPr lang="en-US" dirty="0"/>
        </a:p>
      </dgm:t>
    </dgm:pt>
    <dgm:pt modelId="{78D50103-7C69-4E97-AB50-0DDFC0FDBFEF}" type="parTrans" cxnId="{2FCE4D50-6981-4255-A20B-704041DE4823}">
      <dgm:prSet/>
      <dgm:spPr/>
      <dgm:t>
        <a:bodyPr/>
        <a:lstStyle/>
        <a:p>
          <a:endParaRPr lang="en-US"/>
        </a:p>
      </dgm:t>
    </dgm:pt>
    <dgm:pt modelId="{1938B0B1-A0AB-46A1-9403-823324DB07FC}" type="sibTrans" cxnId="{2FCE4D50-6981-4255-A20B-704041DE4823}">
      <dgm:prSet/>
      <dgm:spPr/>
      <dgm:t>
        <a:bodyPr/>
        <a:lstStyle/>
        <a:p>
          <a:endParaRPr lang="en-US"/>
        </a:p>
      </dgm:t>
    </dgm:pt>
    <dgm:pt modelId="{C1FCFF3B-B4D8-47A3-9E75-358407121A52}" type="pres">
      <dgm:prSet presAssocID="{751209FF-277A-4845-8775-3983311B236E}" presName="layout" presStyleCnt="0">
        <dgm:presLayoutVars>
          <dgm:chMax/>
          <dgm:chPref/>
          <dgm:dir/>
          <dgm:animOne val="branch"/>
          <dgm:animLvl val="lvl"/>
          <dgm:resizeHandles/>
        </dgm:presLayoutVars>
      </dgm:prSet>
      <dgm:spPr/>
      <dgm:t>
        <a:bodyPr/>
        <a:lstStyle/>
        <a:p>
          <a:endParaRPr lang="en-US"/>
        </a:p>
      </dgm:t>
    </dgm:pt>
    <dgm:pt modelId="{059A5C2C-53C2-4E76-A959-063703E4B301}" type="pres">
      <dgm:prSet presAssocID="{A7D6AB9F-5F93-40D9-8D46-0A5693FBFF86}" presName="root" presStyleCnt="0">
        <dgm:presLayoutVars>
          <dgm:chMax/>
          <dgm:chPref val="4"/>
        </dgm:presLayoutVars>
      </dgm:prSet>
      <dgm:spPr/>
    </dgm:pt>
    <dgm:pt modelId="{1A085E9B-D273-43CD-9416-E331E60C6A0D}" type="pres">
      <dgm:prSet presAssocID="{A7D6AB9F-5F93-40D9-8D46-0A5693FBFF86}" presName="rootComposite" presStyleCnt="0">
        <dgm:presLayoutVars/>
      </dgm:prSet>
      <dgm:spPr/>
    </dgm:pt>
    <dgm:pt modelId="{3EEF2507-F1AA-4DF5-B390-034143379ACE}" type="pres">
      <dgm:prSet presAssocID="{A7D6AB9F-5F93-40D9-8D46-0A5693FBFF86}" presName="rootText" presStyleLbl="node0" presStyleIdx="0" presStyleCnt="1">
        <dgm:presLayoutVars>
          <dgm:chMax/>
          <dgm:chPref val="4"/>
        </dgm:presLayoutVars>
      </dgm:prSet>
      <dgm:spPr/>
      <dgm:t>
        <a:bodyPr/>
        <a:lstStyle/>
        <a:p>
          <a:endParaRPr lang="en-US"/>
        </a:p>
      </dgm:t>
    </dgm:pt>
    <dgm:pt modelId="{34DB0311-AB28-4381-B4DC-F494044E118B}" type="pres">
      <dgm:prSet presAssocID="{A7D6AB9F-5F93-40D9-8D46-0A5693FBFF86}" presName="childShape" presStyleCnt="0">
        <dgm:presLayoutVars>
          <dgm:chMax val="0"/>
          <dgm:chPref val="0"/>
        </dgm:presLayoutVars>
      </dgm:prSet>
      <dgm:spPr/>
    </dgm:pt>
    <dgm:pt modelId="{0E126278-D226-406E-9BC6-CA76C437E7A6}" type="pres">
      <dgm:prSet presAssocID="{6F27C060-2B60-4269-B8CF-264A98DDEBD9}" presName="childComposite" presStyleCnt="0">
        <dgm:presLayoutVars>
          <dgm:chMax val="0"/>
          <dgm:chPref val="0"/>
        </dgm:presLayoutVars>
      </dgm:prSet>
      <dgm:spPr/>
    </dgm:pt>
    <dgm:pt modelId="{B449E125-1CB8-4009-9CFD-2B5AFEC4C31C}" type="pres">
      <dgm:prSet presAssocID="{6F27C060-2B60-4269-B8CF-264A98DDEBD9}" presName="Image" presStyleLbl="node1" presStyleIdx="0" presStyleCnt="3"/>
      <dgm:spPr>
        <a:solidFill>
          <a:schemeClr val="accent2">
            <a:hueOff val="0"/>
            <a:satOff val="0"/>
            <a:lumOff val="0"/>
          </a:schemeClr>
        </a:solidFill>
      </dgm:spPr>
    </dgm:pt>
    <dgm:pt modelId="{467E3C0D-04D6-498A-B4E2-F334A11626FD}" type="pres">
      <dgm:prSet presAssocID="{6F27C060-2B60-4269-B8CF-264A98DDEBD9}" presName="childText" presStyleLbl="lnNode1" presStyleIdx="0" presStyleCnt="3">
        <dgm:presLayoutVars>
          <dgm:chMax val="0"/>
          <dgm:chPref val="0"/>
          <dgm:bulletEnabled val="1"/>
        </dgm:presLayoutVars>
      </dgm:prSet>
      <dgm:spPr/>
      <dgm:t>
        <a:bodyPr/>
        <a:lstStyle/>
        <a:p>
          <a:endParaRPr lang="en-US"/>
        </a:p>
      </dgm:t>
    </dgm:pt>
    <dgm:pt modelId="{4ACC235E-5CDF-435F-92F6-2C62BC85DF61}" type="pres">
      <dgm:prSet presAssocID="{423C2656-1A92-493B-A935-A8BB2F8A7651}" presName="childComposite" presStyleCnt="0">
        <dgm:presLayoutVars>
          <dgm:chMax val="0"/>
          <dgm:chPref val="0"/>
        </dgm:presLayoutVars>
      </dgm:prSet>
      <dgm:spPr/>
    </dgm:pt>
    <dgm:pt modelId="{6B9DC65F-E246-482C-8C48-FED6461966E2}" type="pres">
      <dgm:prSet presAssocID="{423C2656-1A92-493B-A935-A8BB2F8A7651}" presName="Image" presStyleLbl="node1" presStyleIdx="1" presStyleCnt="3"/>
      <dgm:spPr>
        <a:solidFill>
          <a:schemeClr val="accent2">
            <a:hueOff val="2340759"/>
            <a:satOff val="-2919"/>
            <a:lumOff val="686"/>
          </a:schemeClr>
        </a:solidFill>
      </dgm:spPr>
    </dgm:pt>
    <dgm:pt modelId="{9373112F-4C10-4757-A45D-3012DF819DE7}" type="pres">
      <dgm:prSet presAssocID="{423C2656-1A92-493B-A935-A8BB2F8A7651}" presName="childText" presStyleLbl="lnNode1" presStyleIdx="1" presStyleCnt="3">
        <dgm:presLayoutVars>
          <dgm:chMax val="0"/>
          <dgm:chPref val="0"/>
          <dgm:bulletEnabled val="1"/>
        </dgm:presLayoutVars>
      </dgm:prSet>
      <dgm:spPr/>
      <dgm:t>
        <a:bodyPr/>
        <a:lstStyle/>
        <a:p>
          <a:endParaRPr lang="en-US"/>
        </a:p>
      </dgm:t>
    </dgm:pt>
    <dgm:pt modelId="{9FFFD1FC-704A-4433-B171-C41A9BBD8573}" type="pres">
      <dgm:prSet presAssocID="{A68D02AB-0F46-4604-9767-FED2F18926DE}" presName="childComposite" presStyleCnt="0">
        <dgm:presLayoutVars>
          <dgm:chMax val="0"/>
          <dgm:chPref val="0"/>
        </dgm:presLayoutVars>
      </dgm:prSet>
      <dgm:spPr/>
    </dgm:pt>
    <dgm:pt modelId="{F7D03E4F-806E-4191-AA5D-7F8663E7737A}" type="pres">
      <dgm:prSet presAssocID="{A68D02AB-0F46-4604-9767-FED2F18926DE}" presName="Image" presStyleLbl="node1" presStyleIdx="2" presStyleCnt="3"/>
      <dgm:spPr>
        <a:solidFill>
          <a:schemeClr val="accent2">
            <a:hueOff val="4681519"/>
            <a:satOff val="-5839"/>
            <a:lumOff val="1373"/>
          </a:schemeClr>
        </a:solidFill>
      </dgm:spPr>
    </dgm:pt>
    <dgm:pt modelId="{AA7D56A6-69DA-475E-B1D0-B9DD8976EE3E}" type="pres">
      <dgm:prSet presAssocID="{A68D02AB-0F46-4604-9767-FED2F18926DE}" presName="childText" presStyleLbl="lnNode1" presStyleIdx="2" presStyleCnt="3">
        <dgm:presLayoutVars>
          <dgm:chMax val="0"/>
          <dgm:chPref val="0"/>
          <dgm:bulletEnabled val="1"/>
        </dgm:presLayoutVars>
      </dgm:prSet>
      <dgm:spPr/>
      <dgm:t>
        <a:bodyPr/>
        <a:lstStyle/>
        <a:p>
          <a:endParaRPr lang="en-US"/>
        </a:p>
      </dgm:t>
    </dgm:pt>
  </dgm:ptLst>
  <dgm:cxnLst>
    <dgm:cxn modelId="{35A67379-D572-43EF-BC6C-1391858B19B2}" srcId="{751209FF-277A-4845-8775-3983311B236E}" destId="{A7D6AB9F-5F93-40D9-8D46-0A5693FBFF86}" srcOrd="0" destOrd="0" parTransId="{396DDB84-9CAF-4225-9CC9-3C7B3D3D81AD}" sibTransId="{D1F8081E-87CE-4A51-B8F4-64A5CA5ED32A}"/>
    <dgm:cxn modelId="{A870C9C6-76C4-4051-9BB9-6BCBE6D1C7B5}" type="presOf" srcId="{A68D02AB-0F46-4604-9767-FED2F18926DE}" destId="{AA7D56A6-69DA-475E-B1D0-B9DD8976EE3E}" srcOrd="0" destOrd="0" presId="urn:microsoft.com/office/officeart/2008/layout/PictureAccentList"/>
    <dgm:cxn modelId="{BB7E3833-8EE7-4440-9C42-AE46AD354180}" type="presOf" srcId="{6F27C060-2B60-4269-B8CF-264A98DDEBD9}" destId="{467E3C0D-04D6-498A-B4E2-F334A11626FD}" srcOrd="0" destOrd="0" presId="urn:microsoft.com/office/officeart/2008/layout/PictureAccentList"/>
    <dgm:cxn modelId="{3A2A0BD6-4D55-4742-90DF-85D140CC4195}" srcId="{A7D6AB9F-5F93-40D9-8D46-0A5693FBFF86}" destId="{423C2656-1A92-493B-A935-A8BB2F8A7651}" srcOrd="1" destOrd="0" parTransId="{E6C99A5C-131B-44C9-B4EA-DF018AAA14DE}" sibTransId="{E5940F78-137E-4840-AA1F-BF3638192FEE}"/>
    <dgm:cxn modelId="{2FCE4D50-6981-4255-A20B-704041DE4823}" srcId="{A7D6AB9F-5F93-40D9-8D46-0A5693FBFF86}" destId="{A68D02AB-0F46-4604-9767-FED2F18926DE}" srcOrd="2" destOrd="0" parTransId="{78D50103-7C69-4E97-AB50-0DDFC0FDBFEF}" sibTransId="{1938B0B1-A0AB-46A1-9403-823324DB07FC}"/>
    <dgm:cxn modelId="{526B5830-2FF6-42D8-A5A4-42C5DF982F4D}" srcId="{A7D6AB9F-5F93-40D9-8D46-0A5693FBFF86}" destId="{6F27C060-2B60-4269-B8CF-264A98DDEBD9}" srcOrd="0" destOrd="0" parTransId="{92BF2C24-5476-49B1-AE6E-2EBF1E9EE53B}" sibTransId="{2541BDB5-5B74-451C-B463-3BC0347043FC}"/>
    <dgm:cxn modelId="{897F9E4B-4DB6-4A1D-B19B-BD07F82D602D}" type="presOf" srcId="{751209FF-277A-4845-8775-3983311B236E}" destId="{C1FCFF3B-B4D8-47A3-9E75-358407121A52}" srcOrd="0" destOrd="0" presId="urn:microsoft.com/office/officeart/2008/layout/PictureAccentList"/>
    <dgm:cxn modelId="{76520768-4FFE-4DA5-B064-293B199E6227}" type="presOf" srcId="{423C2656-1A92-493B-A935-A8BB2F8A7651}" destId="{9373112F-4C10-4757-A45D-3012DF819DE7}" srcOrd="0" destOrd="0" presId="urn:microsoft.com/office/officeart/2008/layout/PictureAccentList"/>
    <dgm:cxn modelId="{F18F4B2B-3417-422A-8EB9-28219BC4A8BE}" type="presOf" srcId="{A7D6AB9F-5F93-40D9-8D46-0A5693FBFF86}" destId="{3EEF2507-F1AA-4DF5-B390-034143379ACE}" srcOrd="0" destOrd="0" presId="urn:microsoft.com/office/officeart/2008/layout/PictureAccentList"/>
    <dgm:cxn modelId="{DC56FDDE-D5A7-49E8-8C61-380887059503}" type="presParOf" srcId="{C1FCFF3B-B4D8-47A3-9E75-358407121A52}" destId="{059A5C2C-53C2-4E76-A959-063703E4B301}" srcOrd="0" destOrd="0" presId="urn:microsoft.com/office/officeart/2008/layout/PictureAccentList"/>
    <dgm:cxn modelId="{153AF800-5AF1-41C1-9E47-2773EB3392D0}" type="presParOf" srcId="{059A5C2C-53C2-4E76-A959-063703E4B301}" destId="{1A085E9B-D273-43CD-9416-E331E60C6A0D}" srcOrd="0" destOrd="0" presId="urn:microsoft.com/office/officeart/2008/layout/PictureAccentList"/>
    <dgm:cxn modelId="{5F0882C2-BACA-40EC-8863-54B4B2BC0EA9}" type="presParOf" srcId="{1A085E9B-D273-43CD-9416-E331E60C6A0D}" destId="{3EEF2507-F1AA-4DF5-B390-034143379ACE}" srcOrd="0" destOrd="0" presId="urn:microsoft.com/office/officeart/2008/layout/PictureAccentList"/>
    <dgm:cxn modelId="{CF76AB0E-CBD7-4B7D-8E0C-159155E3DCE8}" type="presParOf" srcId="{059A5C2C-53C2-4E76-A959-063703E4B301}" destId="{34DB0311-AB28-4381-B4DC-F494044E118B}" srcOrd="1" destOrd="0" presId="urn:microsoft.com/office/officeart/2008/layout/PictureAccentList"/>
    <dgm:cxn modelId="{1769E154-A1BF-44FF-9FA6-C6608780E112}" type="presParOf" srcId="{34DB0311-AB28-4381-B4DC-F494044E118B}" destId="{0E126278-D226-406E-9BC6-CA76C437E7A6}" srcOrd="0" destOrd="0" presId="urn:microsoft.com/office/officeart/2008/layout/PictureAccentList"/>
    <dgm:cxn modelId="{AEA9DD7F-7D82-4DE7-BEAD-B554CA7350F4}" type="presParOf" srcId="{0E126278-D226-406E-9BC6-CA76C437E7A6}" destId="{B449E125-1CB8-4009-9CFD-2B5AFEC4C31C}" srcOrd="0" destOrd="0" presId="urn:microsoft.com/office/officeart/2008/layout/PictureAccentList"/>
    <dgm:cxn modelId="{92CF95B5-04D6-42B4-AAB4-0905880F971D}" type="presParOf" srcId="{0E126278-D226-406E-9BC6-CA76C437E7A6}" destId="{467E3C0D-04D6-498A-B4E2-F334A11626FD}" srcOrd="1" destOrd="0" presId="urn:microsoft.com/office/officeart/2008/layout/PictureAccentList"/>
    <dgm:cxn modelId="{79027FF4-843B-45B0-89DB-14E0201D0CB4}" type="presParOf" srcId="{34DB0311-AB28-4381-B4DC-F494044E118B}" destId="{4ACC235E-5CDF-435F-92F6-2C62BC85DF61}" srcOrd="1" destOrd="0" presId="urn:microsoft.com/office/officeart/2008/layout/PictureAccentList"/>
    <dgm:cxn modelId="{B4EB6069-7C36-4048-AE1E-327441BCE7C6}" type="presParOf" srcId="{4ACC235E-5CDF-435F-92F6-2C62BC85DF61}" destId="{6B9DC65F-E246-482C-8C48-FED6461966E2}" srcOrd="0" destOrd="0" presId="urn:microsoft.com/office/officeart/2008/layout/PictureAccentList"/>
    <dgm:cxn modelId="{CE231299-19EE-4D06-9D14-11BF4C925233}" type="presParOf" srcId="{4ACC235E-5CDF-435F-92F6-2C62BC85DF61}" destId="{9373112F-4C10-4757-A45D-3012DF819DE7}" srcOrd="1" destOrd="0" presId="urn:microsoft.com/office/officeart/2008/layout/PictureAccentList"/>
    <dgm:cxn modelId="{650A187D-93FD-4125-BF73-D7024189C057}" type="presParOf" srcId="{34DB0311-AB28-4381-B4DC-F494044E118B}" destId="{9FFFD1FC-704A-4433-B171-C41A9BBD8573}" srcOrd="2" destOrd="0" presId="urn:microsoft.com/office/officeart/2008/layout/PictureAccentList"/>
    <dgm:cxn modelId="{4B08D66F-2158-4D2C-9392-EDCB7BDEB37D}" type="presParOf" srcId="{9FFFD1FC-704A-4433-B171-C41A9BBD8573}" destId="{F7D03E4F-806E-4191-AA5D-7F8663E7737A}" srcOrd="0" destOrd="0" presId="urn:microsoft.com/office/officeart/2008/layout/PictureAccentList"/>
    <dgm:cxn modelId="{78E64C55-204F-43E9-B716-E11E14B5305C}" type="presParOf" srcId="{9FFFD1FC-704A-4433-B171-C41A9BBD8573}" destId="{AA7D56A6-69DA-475E-B1D0-B9DD8976EE3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smtClean="0"/>
            <a:t>Anything of value</a:t>
          </a:r>
          <a:endParaRPr lang="en-US" dirty="0"/>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smtClean="0"/>
            <a:t>Creates a profit</a:t>
          </a:r>
          <a:endParaRPr lang="en-US" dirty="0"/>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smtClean="0"/>
            <a:t>Use cash to invest in other assets</a:t>
          </a:r>
          <a:endParaRPr lang="en-US" dirty="0"/>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t>
        <a:bodyPr/>
        <a:lstStyle/>
        <a:p>
          <a:endParaRPr lang="en-US"/>
        </a:p>
      </dgm:t>
    </dgm:pt>
    <dgm:pt modelId="{93D3995C-974C-416D-B1B8-55E9B0820C15}" type="pres">
      <dgm:prSet presAssocID="{A47D2140-02FD-4A94-B93C-DCABC0D7E964}" presName="parentText" presStyleLbl="node1" presStyleIdx="0" presStyleCnt="3">
        <dgm:presLayoutVars>
          <dgm:chMax val="0"/>
          <dgm:bulletEnabled val="1"/>
        </dgm:presLayoutVars>
      </dgm:prSet>
      <dgm:spPr/>
      <dgm:t>
        <a:bodyPr/>
        <a:lstStyle/>
        <a:p>
          <a:endParaRPr lang="en-US"/>
        </a:p>
      </dgm:t>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t>
        <a:bodyPr/>
        <a:lstStyle/>
        <a:p>
          <a:endParaRPr lang="en-US"/>
        </a:p>
      </dgm:t>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t>
        <a:bodyPr/>
        <a:lstStyle/>
        <a:p>
          <a:endParaRPr lang="en-US"/>
        </a:p>
      </dgm:t>
    </dgm:pt>
  </dgm:ptLst>
  <dgm:cxnLst>
    <dgm:cxn modelId="{A78D8459-6F3C-4781-AED9-9B3995DFBAD4}" type="presOf" srcId="{B29B1E65-6905-4A16-90AA-28AF6F354324}" destId="{FFC426BE-1D8F-40CB-8D88-BD6EDD1BF4F5}" srcOrd="0" destOrd="0" presId="urn:microsoft.com/office/officeart/2005/8/layout/vList2"/>
    <dgm:cxn modelId="{A2FD90F2-D14F-492A-9461-FA694028A26E}" type="presOf" srcId="{B1EB81EE-A548-49ED-9927-EBEC6EF2EF01}" destId="{8493F6FE-17D3-4E4A-BE65-83E192D9093B}"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45B17A4B-3BC7-4A2F-877E-592FE9BC9270}" srcId="{B29B1E65-6905-4A16-90AA-28AF6F354324}" destId="{A47D2140-02FD-4A94-B93C-DCABC0D7E964}" srcOrd="0" destOrd="0" parTransId="{8BCE4C37-9D9B-4C6F-B2FB-310559E6819E}" sibTransId="{7306B305-9E75-4421-9BEE-9F6C39114AD9}"/>
    <dgm:cxn modelId="{144C6C1F-3471-462D-A47A-2E650C3029CA}" type="presOf" srcId="{A47D2140-02FD-4A94-B93C-DCABC0D7E964}" destId="{93D3995C-974C-416D-B1B8-55E9B0820C15}"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94126204-7415-477D-9B52-15A4C0C6B90E}">
      <dgm:prSet phldrT="[Text]"/>
      <dgm:spPr/>
      <dgm:t>
        <a:bodyPr/>
        <a:lstStyle/>
        <a:p>
          <a:r>
            <a:rPr lang="en-US" dirty="0" smtClean="0"/>
            <a:t>ROA</a:t>
          </a:r>
          <a:endParaRPr lang="en-US" dirty="0"/>
        </a:p>
      </dgm:t>
    </dgm:pt>
    <dgm:pt modelId="{602B6E66-6F50-42F5-9899-A5B3A572925D}" type="parTrans" cxnId="{068D2AE0-A9AF-41D1-9C43-31812F2C12B4}">
      <dgm:prSet/>
      <dgm:spPr/>
      <dgm:t>
        <a:bodyPr/>
        <a:lstStyle/>
        <a:p>
          <a:endParaRPr lang="en-US"/>
        </a:p>
      </dgm:t>
    </dgm:pt>
    <dgm:pt modelId="{41EB763E-06E2-40C1-8CCD-8AAA54AEA8C1}" type="sibTrans" cxnId="{068D2AE0-A9AF-41D1-9C43-31812F2C12B4}">
      <dgm:prSet/>
      <dgm:spPr/>
      <dgm:t>
        <a:bodyPr/>
        <a:lstStyle/>
        <a:p>
          <a:endParaRPr lang="en-US"/>
        </a:p>
      </dgm:t>
    </dgm:pt>
    <dgm:pt modelId="{A07508CC-FFF4-4E64-A3BC-BB8244E4DA7A}">
      <dgm:prSet phldrT="[Text]"/>
      <dgm:spPr/>
      <dgm:t>
        <a:bodyPr/>
        <a:lstStyle/>
        <a:p>
          <a:r>
            <a:rPr lang="en-US" dirty="0" smtClean="0"/>
            <a:t>Net income/Total assets x 10</a:t>
          </a:r>
          <a:endParaRPr lang="en-US" dirty="0"/>
        </a:p>
      </dgm:t>
    </dgm:pt>
    <dgm:pt modelId="{AEA7A1FA-BBF0-455A-810F-23B8758B9036}" type="parTrans" cxnId="{2F79D9B0-F9D8-4AC5-8C00-FDB098313172}">
      <dgm:prSet/>
      <dgm:spPr/>
      <dgm:t>
        <a:bodyPr/>
        <a:lstStyle/>
        <a:p>
          <a:endParaRPr lang="en-US"/>
        </a:p>
      </dgm:t>
    </dgm:pt>
    <dgm:pt modelId="{05920D10-6FCE-4C0F-9893-C6CFDDE7696D}" type="sibTrans" cxnId="{2F79D9B0-F9D8-4AC5-8C00-FDB098313172}">
      <dgm:prSet/>
      <dgm:spPr/>
      <dgm:t>
        <a:bodyPr/>
        <a:lstStyle/>
        <a:p>
          <a:endParaRPr lang="en-US"/>
        </a:p>
      </dgm:t>
    </dgm:pt>
    <dgm:pt modelId="{C0E0621B-9BB9-4D55-9530-D91E08F142FC}">
      <dgm:prSet phldrT="[Text]"/>
      <dgm:spPr/>
      <dgm:t>
        <a:bodyPr/>
        <a:lstStyle/>
        <a:p>
          <a:r>
            <a:rPr lang="en-US" dirty="0" smtClean="0"/>
            <a:t>Inventory turnover</a:t>
          </a:r>
          <a:endParaRPr lang="en-US" dirty="0"/>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smtClean="0"/>
            <a:t>Cost of Goods Sold/ Inventories</a:t>
          </a:r>
          <a:endParaRPr lang="en-US" dirty="0"/>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smtClean="0"/>
            <a:t>Revenue sales growth</a:t>
          </a:r>
          <a:endParaRPr lang="en-US" dirty="0"/>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smtClean="0"/>
            <a:t>This year’s revenue/ last year’s revenue -1 x 100</a:t>
          </a:r>
          <a:endParaRPr lang="en-US" dirty="0"/>
        </a:p>
      </dgm:t>
    </dgm:pt>
    <dgm:pt modelId="{165FC958-A590-4014-A6FC-59483E010B33}" type="parTrans" cxnId="{7839B310-F425-4D42-BD48-3BA8DD7A6E87}">
      <dgm:prSet/>
      <dgm:spPr/>
    </dgm:pt>
    <dgm:pt modelId="{2F0D43BC-564F-4627-8070-DE2374FD240B}" type="sibTrans" cxnId="{7839B310-F425-4D42-BD48-3BA8DD7A6E87}">
      <dgm:prSet/>
      <dgm:spPr/>
    </dgm:pt>
    <dgm:pt modelId="{A939EC26-71F5-4F08-8F52-525D337BAE34}" type="pres">
      <dgm:prSet presAssocID="{F74697D5-0AC6-456D-841D-91C0D88BF5B9}" presName="Name0" presStyleCnt="0">
        <dgm:presLayoutVars>
          <dgm:dir/>
          <dgm:animLvl val="lvl"/>
          <dgm:resizeHandles val="exact"/>
        </dgm:presLayoutVars>
      </dgm:prSet>
      <dgm:spPr/>
      <dgm:t>
        <a:bodyPr/>
        <a:lstStyle/>
        <a:p>
          <a:endParaRPr lang="en-US"/>
        </a:p>
      </dgm:t>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t>
        <a:bodyPr/>
        <a:lstStyle/>
        <a:p>
          <a:endParaRPr lang="en-US"/>
        </a:p>
      </dgm:t>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t>
        <a:bodyPr/>
        <a:lstStyle/>
        <a:p>
          <a:endParaRPr lang="en-US"/>
        </a:p>
      </dgm:t>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t>
        <a:bodyPr/>
        <a:lstStyle/>
        <a:p>
          <a:endParaRPr lang="en-US"/>
        </a:p>
      </dgm:t>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t>
        <a:bodyPr/>
        <a:lstStyle/>
        <a:p>
          <a:endParaRPr lang="en-US"/>
        </a:p>
      </dgm:t>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t>
        <a:bodyPr/>
        <a:lstStyle/>
        <a:p>
          <a:endParaRPr lang="en-US"/>
        </a:p>
      </dgm:t>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t>
        <a:bodyPr/>
        <a:lstStyle/>
        <a:p>
          <a:endParaRPr lang="en-US"/>
        </a:p>
      </dgm:t>
    </dgm:pt>
  </dgm:ptLst>
  <dgm:cxnLst>
    <dgm:cxn modelId="{F8D01FE1-EFFD-4E4F-B506-B8E1DFC9E6D8}" srcId="{F74697D5-0AC6-456D-841D-91C0D88BF5B9}" destId="{C4C8499D-B2E1-48BB-B1C9-63BC30EA789A}" srcOrd="2" destOrd="0" parTransId="{D241851B-401D-4CE6-850C-91754241F411}" sibTransId="{7B159696-B6B2-4C97-BFD9-1ED1C983A670}"/>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068D2AE0-A9AF-41D1-9C43-31812F2C12B4}" srcId="{F74697D5-0AC6-456D-841D-91C0D88BF5B9}" destId="{94126204-7415-477D-9B52-15A4C0C6B90E}" srcOrd="0" destOrd="0" parTransId="{602B6E66-6F50-42F5-9899-A5B3A572925D}" sibTransId="{41EB763E-06E2-40C1-8CCD-8AAA54AEA8C1}"/>
    <dgm:cxn modelId="{42B91087-85FC-4ED4-ADA2-D6EDBD3A00BD}" type="presOf" srcId="{14C1257B-D17C-4E1E-B8CE-613727C4A731}" destId="{98A73EDE-B756-4BC1-9DAA-022246C839CA}"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5C8EA2AD-EAE9-45DA-AC5F-82AC0683325B}" type="presOf" srcId="{52EB61A4-5036-45EC-A2B0-517FB7394085}" destId="{A9DC7591-DE91-416A-A4E0-EFD179F6544F}" srcOrd="0" destOrd="0" presId="urn:diagrams.loki3.com/BracketList+Icon"/>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smtClean="0"/>
            <a:t>Money owed</a:t>
          </a:r>
          <a:endParaRPr lang="en-US" dirty="0"/>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smtClean="0"/>
            <a:t>Debt</a:t>
          </a:r>
          <a:endParaRPr lang="en-US" dirty="0"/>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E1B50624-5C94-4522-9388-8D200C17C51B}">
      <dgm:prSet phldrT="[Text]"/>
      <dgm:spPr/>
      <dgm:t>
        <a:bodyPr/>
        <a:lstStyle/>
        <a:p>
          <a:r>
            <a:rPr lang="en-US" dirty="0" smtClean="0"/>
            <a:t>Financial health</a:t>
          </a:r>
          <a:endParaRPr lang="en-US" dirty="0"/>
        </a:p>
      </dgm:t>
    </dgm:pt>
    <dgm:pt modelId="{4BC1F889-C8C7-4B09-BFF8-C6EB1D6F85B1}" type="parTrans" cxnId="{C1610B79-A9C9-44F3-80F9-AEFFDA73ABF8}">
      <dgm:prSet/>
      <dgm:spPr/>
      <dgm:t>
        <a:bodyPr/>
        <a:lstStyle/>
        <a:p>
          <a:endParaRPr lang="en-US"/>
        </a:p>
      </dgm:t>
    </dgm:pt>
    <dgm:pt modelId="{6208A0E6-A707-4255-A416-E7E3BB835032}" type="sibTrans" cxnId="{C1610B79-A9C9-44F3-80F9-AEFFDA73ABF8}">
      <dgm:prSet/>
      <dgm:spPr/>
      <dgm:t>
        <a:bodyPr/>
        <a:lstStyle/>
        <a:p>
          <a:endParaRPr lang="en-US"/>
        </a:p>
      </dgm:t>
    </dgm:pt>
    <dgm:pt modelId="{1EDC3D7F-3F1E-4C4E-81A3-30B36EA24282}">
      <dgm:prSet phldrT="[Text]"/>
      <dgm:spPr/>
      <dgm:t>
        <a:bodyPr/>
        <a:lstStyle/>
        <a:p>
          <a:r>
            <a:rPr lang="en-US" dirty="0" smtClean="0"/>
            <a:t>Short or long term</a:t>
          </a:r>
          <a:endParaRPr lang="en-US" dirty="0"/>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t>
        <a:bodyPr/>
        <a:lstStyle/>
        <a:p>
          <a:endParaRPr lang="en-US"/>
        </a:p>
      </dgm:t>
    </dgm:pt>
    <dgm:pt modelId="{6833F267-F527-4774-99EC-4952B378E877}" type="pres">
      <dgm:prSet presAssocID="{FB7C86CC-BC59-40CE-88D5-0FBE2E7C136A}" presName="node" presStyleLbl="node1" presStyleIdx="0" presStyleCnt="4">
        <dgm:presLayoutVars>
          <dgm:bulletEnabled val="1"/>
        </dgm:presLayoutVars>
      </dgm:prSet>
      <dgm:spPr/>
      <dgm:t>
        <a:bodyPr/>
        <a:lstStyle/>
        <a:p>
          <a:endParaRPr lang="en-US"/>
        </a:p>
      </dgm:t>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4">
        <dgm:presLayoutVars>
          <dgm:bulletEnabled val="1"/>
        </dgm:presLayoutVars>
      </dgm:prSet>
      <dgm:spPr/>
      <dgm:t>
        <a:bodyPr/>
        <a:lstStyle/>
        <a:p>
          <a:endParaRPr lang="en-US"/>
        </a:p>
      </dgm:t>
    </dgm:pt>
    <dgm:pt modelId="{67A1EF2F-7CA8-44A6-9AE0-340CF58E6EA0}" type="pres">
      <dgm:prSet presAssocID="{985BF2B4-2B30-47DC-ABE8-ED5F4783042B}" presName="sibTrans" presStyleCnt="0"/>
      <dgm:spPr/>
    </dgm:pt>
    <dgm:pt modelId="{9A8F3163-1AE9-4342-927F-C29BE22FACC7}" type="pres">
      <dgm:prSet presAssocID="{E1B50624-5C94-4522-9388-8D200C17C51B}" presName="node" presStyleLbl="node1" presStyleIdx="2" presStyleCnt="4">
        <dgm:presLayoutVars>
          <dgm:bulletEnabled val="1"/>
        </dgm:presLayoutVars>
      </dgm:prSet>
      <dgm:spPr/>
      <dgm:t>
        <a:bodyPr/>
        <a:lstStyle/>
        <a:p>
          <a:endParaRPr lang="en-US"/>
        </a:p>
      </dgm:t>
    </dgm:pt>
    <dgm:pt modelId="{AB354989-161B-4622-960B-58037EE38DBF}" type="pres">
      <dgm:prSet presAssocID="{6208A0E6-A707-4255-A416-E7E3BB835032}" presName="sibTrans" presStyleCnt="0"/>
      <dgm:spPr/>
    </dgm:pt>
    <dgm:pt modelId="{0B332725-2038-4E61-8D36-2CC9F6AFD505}" type="pres">
      <dgm:prSet presAssocID="{1EDC3D7F-3F1E-4C4E-81A3-30B36EA24282}" presName="node" presStyleLbl="node1" presStyleIdx="3" presStyleCnt="4">
        <dgm:presLayoutVars>
          <dgm:bulletEnabled val="1"/>
        </dgm:presLayoutVars>
      </dgm:prSet>
      <dgm:spPr/>
      <dgm:t>
        <a:bodyPr/>
        <a:lstStyle/>
        <a:p>
          <a:endParaRPr lang="en-US"/>
        </a:p>
      </dgm:t>
    </dgm:pt>
  </dgm:ptLst>
  <dgm:cxnLst>
    <dgm:cxn modelId="{C1610B79-A9C9-44F3-80F9-AEFFDA73ABF8}" srcId="{B721A59A-30ED-4545-88A6-31C50DE3624E}" destId="{E1B50624-5C94-4522-9388-8D200C17C51B}" srcOrd="2" destOrd="0" parTransId="{4BC1F889-C8C7-4B09-BFF8-C6EB1D6F85B1}" sibTransId="{6208A0E6-A707-4255-A416-E7E3BB835032}"/>
    <dgm:cxn modelId="{E22D7051-14A1-4EBD-B3D7-A10156EBED1D}" type="presOf" srcId="{E1B50624-5C94-4522-9388-8D200C17C51B}" destId="{9A8F3163-1AE9-4342-927F-C29BE22FACC7}" srcOrd="0" destOrd="0" presId="urn:microsoft.com/office/officeart/2005/8/layout/default"/>
    <dgm:cxn modelId="{A65484EA-F3D2-42FB-BF36-B2CA9215940D}" srcId="{B721A59A-30ED-4545-88A6-31C50DE3624E}" destId="{C9AE21B0-2228-4A76-BE72-67B3F210B279}" srcOrd="1" destOrd="0" parTransId="{2E1D6F62-1D99-4B30-9A31-6B9B6966EF7B}" sibTransId="{985BF2B4-2B30-47DC-ABE8-ED5F4783042B}"/>
    <dgm:cxn modelId="{53824A88-ADEA-404B-B8FD-C5DAB57013E0}" type="presOf" srcId="{FB7C86CC-BC59-40CE-88D5-0FBE2E7C136A}" destId="{6833F267-F527-4774-99EC-4952B378E877}" srcOrd="0" destOrd="0" presId="urn:microsoft.com/office/officeart/2005/8/layout/default"/>
    <dgm:cxn modelId="{A5F6F6C6-CDFD-498C-B572-5BF48BC345EB}" srcId="{B721A59A-30ED-4545-88A6-31C50DE3624E}" destId="{FB7C86CC-BC59-40CE-88D5-0FBE2E7C136A}" srcOrd="0" destOrd="0" parTransId="{387EC0CF-1AD9-453B-8323-92D23B337535}" sibTransId="{3A9C758E-FB84-4374-B476-1274E1425FE1}"/>
    <dgm:cxn modelId="{81640621-AB2B-4EA8-9A16-CE482E78245E}" type="presOf" srcId="{C9AE21B0-2228-4A76-BE72-67B3F210B279}" destId="{0A87403A-5B72-4F03-ADB9-D675E91BAD53}" srcOrd="0" destOrd="0" presId="urn:microsoft.com/office/officeart/2005/8/layout/default"/>
    <dgm:cxn modelId="{9A41B6C3-94E5-408C-8465-436DA4D1EE0D}" type="presOf" srcId="{1EDC3D7F-3F1E-4C4E-81A3-30B36EA24282}" destId="{0B332725-2038-4E61-8D36-2CC9F6AFD505}" srcOrd="0" destOrd="0" presId="urn:microsoft.com/office/officeart/2005/8/layout/default"/>
    <dgm:cxn modelId="{7D1E9C49-885D-4FB2-B03B-E5C2DEA2BFDD}" srcId="{B721A59A-30ED-4545-88A6-31C50DE3624E}" destId="{1EDC3D7F-3F1E-4C4E-81A3-30B36EA24282}" srcOrd="3" destOrd="0" parTransId="{2FD74F32-17BF-41F0-84A0-1D9E20C8F317}" sibTransId="{D410D5EB-4936-4CD4-BA02-B2E157F6A1CD}"/>
    <dgm:cxn modelId="{88CED22D-6884-4FE4-AEA9-D0744E6FB051}" type="presOf" srcId="{B721A59A-30ED-4545-88A6-31C50DE3624E}" destId="{3D1E6558-B8BD-42CE-92A9-B1B96DBFB7D2}" srcOrd="0" destOrd="0" presId="urn:microsoft.com/office/officeart/2005/8/layout/default"/>
    <dgm:cxn modelId="{9F35342F-E554-4B24-AD09-5F0AD87C43FD}" type="presParOf" srcId="{3D1E6558-B8BD-42CE-92A9-B1B96DBFB7D2}" destId="{6833F267-F527-4774-99EC-4952B378E877}" srcOrd="0" destOrd="0" presId="urn:microsoft.com/office/officeart/2005/8/layout/default"/>
    <dgm:cxn modelId="{FB391EE5-BEE2-486B-A8FF-716AD3D007D5}" type="presParOf" srcId="{3D1E6558-B8BD-42CE-92A9-B1B96DBFB7D2}" destId="{F93C8437-4737-43CC-9F2B-AB062D12BEF5}" srcOrd="1" destOrd="0" presId="urn:microsoft.com/office/officeart/2005/8/layout/default"/>
    <dgm:cxn modelId="{FF5BE425-AB1B-4F9E-967D-BC9E3C2AB2D6}" type="presParOf" srcId="{3D1E6558-B8BD-42CE-92A9-B1B96DBFB7D2}" destId="{0A87403A-5B72-4F03-ADB9-D675E91BAD53}" srcOrd="2" destOrd="0" presId="urn:microsoft.com/office/officeart/2005/8/layout/default"/>
    <dgm:cxn modelId="{360ACEDE-9BE2-405F-B89C-A52BDCAE2107}" type="presParOf" srcId="{3D1E6558-B8BD-42CE-92A9-B1B96DBFB7D2}" destId="{67A1EF2F-7CA8-44A6-9AE0-340CF58E6EA0}" srcOrd="3" destOrd="0" presId="urn:microsoft.com/office/officeart/2005/8/layout/default"/>
    <dgm:cxn modelId="{2F0AD155-AED6-4CEB-AF35-4B3837EC4A6E}" type="presParOf" srcId="{3D1E6558-B8BD-42CE-92A9-B1B96DBFB7D2}" destId="{9A8F3163-1AE9-4342-927F-C29BE22FACC7}" srcOrd="4" destOrd="0" presId="urn:microsoft.com/office/officeart/2005/8/layout/default"/>
    <dgm:cxn modelId="{8AD9E073-2CEC-4D84-80CA-765D2589E236}" type="presParOf" srcId="{3D1E6558-B8BD-42CE-92A9-B1B96DBFB7D2}" destId="{AB354989-161B-4622-960B-58037EE38DBF}" srcOrd="5" destOrd="0" presId="urn:microsoft.com/office/officeart/2005/8/layout/default"/>
    <dgm:cxn modelId="{09B86E51-7642-4AC1-8961-1CA0D3022935}" type="presParOf" srcId="{3D1E6558-B8BD-42CE-92A9-B1B96DBFB7D2}" destId="{0B332725-2038-4E61-8D36-2CC9F6AFD50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0DA445-EF02-44D5-A951-6FECEEE8EE3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4463FEF-1D20-48FF-A150-B92F22C107FA}">
      <dgm:prSet phldrT="[Text]"/>
      <dgm:spPr/>
      <dgm:t>
        <a:bodyPr/>
        <a:lstStyle/>
        <a:p>
          <a:r>
            <a:rPr lang="en-US" b="0" dirty="0" smtClean="0"/>
            <a:t>Identify market trends:</a:t>
          </a:r>
          <a:endParaRPr lang="en-US" b="0" dirty="0"/>
        </a:p>
      </dgm:t>
    </dgm:pt>
    <dgm:pt modelId="{A0210782-B7FF-4F4B-A333-E8E2B0200581}" type="parTrans" cxnId="{F41A9290-F20F-4AAB-BEA8-21EE5C6B057C}">
      <dgm:prSet/>
      <dgm:spPr/>
      <dgm:t>
        <a:bodyPr/>
        <a:lstStyle/>
        <a:p>
          <a:endParaRPr lang="en-US"/>
        </a:p>
      </dgm:t>
    </dgm:pt>
    <dgm:pt modelId="{990DC08B-EC2C-42E5-8697-DB70AE7D11A0}" type="sibTrans" cxnId="{F41A9290-F20F-4AAB-BEA8-21EE5C6B057C}">
      <dgm:prSet/>
      <dgm:spPr/>
      <dgm:t>
        <a:bodyPr/>
        <a:lstStyle/>
        <a:p>
          <a:endParaRPr lang="en-US"/>
        </a:p>
      </dgm:t>
    </dgm:pt>
    <dgm:pt modelId="{4E3DF5EC-24BF-40A0-90DE-F618244D7A3C}">
      <dgm:prSet phldrT="[Text]"/>
      <dgm:spPr/>
      <dgm:t>
        <a:bodyPr/>
        <a:lstStyle/>
        <a:p>
          <a:r>
            <a:rPr lang="en-US" b="0" dirty="0" smtClean="0"/>
            <a:t>Actively research customer needs</a:t>
          </a:r>
          <a:endParaRPr lang="en-US" b="0" dirty="0"/>
        </a:p>
      </dgm:t>
    </dgm:pt>
    <dgm:pt modelId="{EC1AC7EC-9CF6-4F0A-B0AF-0F20F942FACB}" type="parTrans" cxnId="{35F3588B-3F62-4991-BDE5-7AAA5B9079B6}">
      <dgm:prSet/>
      <dgm:spPr/>
      <dgm:t>
        <a:bodyPr/>
        <a:lstStyle/>
        <a:p>
          <a:endParaRPr lang="en-US"/>
        </a:p>
      </dgm:t>
    </dgm:pt>
    <dgm:pt modelId="{32A3D383-50DF-4527-935A-189746860EF3}" type="sibTrans" cxnId="{35F3588B-3F62-4991-BDE5-7AAA5B9079B6}">
      <dgm:prSet/>
      <dgm:spPr/>
      <dgm:t>
        <a:bodyPr/>
        <a:lstStyle/>
        <a:p>
          <a:endParaRPr lang="en-US"/>
        </a:p>
      </dgm:t>
    </dgm:pt>
    <dgm:pt modelId="{CF200F6D-DD01-4CB7-8ACD-11F59971E8ED}">
      <dgm:prSet phldrT="[Text]"/>
      <dgm:spPr/>
      <dgm:t>
        <a:bodyPr/>
        <a:lstStyle/>
        <a:p>
          <a:r>
            <a:rPr lang="en-US" b="0" dirty="0" smtClean="0"/>
            <a:t>Pay attention to competitors</a:t>
          </a:r>
          <a:endParaRPr lang="en-US" b="0" dirty="0"/>
        </a:p>
      </dgm:t>
    </dgm:pt>
    <dgm:pt modelId="{86DE9A5F-1852-4194-8543-BC6B35038AEA}" type="parTrans" cxnId="{0EB6D6AE-F4BB-4C12-B2D9-9A2F70FBABD9}">
      <dgm:prSet/>
      <dgm:spPr/>
      <dgm:t>
        <a:bodyPr/>
        <a:lstStyle/>
        <a:p>
          <a:endParaRPr lang="en-US"/>
        </a:p>
      </dgm:t>
    </dgm:pt>
    <dgm:pt modelId="{B4CB8E2F-F50A-4172-B11B-CB969DF26420}" type="sibTrans" cxnId="{0EB6D6AE-F4BB-4C12-B2D9-9A2F70FBABD9}">
      <dgm:prSet/>
      <dgm:spPr/>
      <dgm:t>
        <a:bodyPr/>
        <a:lstStyle/>
        <a:p>
          <a:endParaRPr lang="en-US"/>
        </a:p>
      </dgm:t>
    </dgm:pt>
    <dgm:pt modelId="{BD86D791-496A-44E4-9B53-8F8C768B03C0}" type="pres">
      <dgm:prSet presAssocID="{870DA445-EF02-44D5-A951-6FECEEE8EE36}" presName="linear" presStyleCnt="0">
        <dgm:presLayoutVars>
          <dgm:animLvl val="lvl"/>
          <dgm:resizeHandles val="exact"/>
        </dgm:presLayoutVars>
      </dgm:prSet>
      <dgm:spPr/>
      <dgm:t>
        <a:bodyPr/>
        <a:lstStyle/>
        <a:p>
          <a:endParaRPr lang="en-US"/>
        </a:p>
      </dgm:t>
    </dgm:pt>
    <dgm:pt modelId="{EF084055-DE59-4399-A8D9-4FB5104059B4}" type="pres">
      <dgm:prSet presAssocID="{24463FEF-1D20-48FF-A150-B92F22C107FA}" presName="parentText" presStyleLbl="node1" presStyleIdx="0" presStyleCnt="3">
        <dgm:presLayoutVars>
          <dgm:chMax val="0"/>
          <dgm:bulletEnabled val="1"/>
        </dgm:presLayoutVars>
      </dgm:prSet>
      <dgm:spPr/>
      <dgm:t>
        <a:bodyPr/>
        <a:lstStyle/>
        <a:p>
          <a:endParaRPr lang="en-US"/>
        </a:p>
      </dgm:t>
    </dgm:pt>
    <dgm:pt modelId="{633D5A82-F384-48D8-9370-32F04EBC2788}" type="pres">
      <dgm:prSet presAssocID="{990DC08B-EC2C-42E5-8697-DB70AE7D11A0}" presName="spacer" presStyleCnt="0"/>
      <dgm:spPr/>
    </dgm:pt>
    <dgm:pt modelId="{8E44153E-72B3-4E3C-854D-17F8751757EB}" type="pres">
      <dgm:prSet presAssocID="{4E3DF5EC-24BF-40A0-90DE-F618244D7A3C}" presName="parentText" presStyleLbl="node1" presStyleIdx="1" presStyleCnt="3">
        <dgm:presLayoutVars>
          <dgm:chMax val="0"/>
          <dgm:bulletEnabled val="1"/>
        </dgm:presLayoutVars>
      </dgm:prSet>
      <dgm:spPr/>
      <dgm:t>
        <a:bodyPr/>
        <a:lstStyle/>
        <a:p>
          <a:endParaRPr lang="en-US"/>
        </a:p>
      </dgm:t>
    </dgm:pt>
    <dgm:pt modelId="{CA9BF8D3-1E59-453B-93EF-603D18E57F4E}" type="pres">
      <dgm:prSet presAssocID="{32A3D383-50DF-4527-935A-189746860EF3}" presName="spacer" presStyleCnt="0"/>
      <dgm:spPr/>
    </dgm:pt>
    <dgm:pt modelId="{41347C5F-3BFA-4C8F-94F4-1CB246EF7C50}" type="pres">
      <dgm:prSet presAssocID="{CF200F6D-DD01-4CB7-8ACD-11F59971E8ED}" presName="parentText" presStyleLbl="node1" presStyleIdx="2" presStyleCnt="3">
        <dgm:presLayoutVars>
          <dgm:chMax val="0"/>
          <dgm:bulletEnabled val="1"/>
        </dgm:presLayoutVars>
      </dgm:prSet>
      <dgm:spPr/>
      <dgm:t>
        <a:bodyPr/>
        <a:lstStyle/>
        <a:p>
          <a:endParaRPr lang="en-US"/>
        </a:p>
      </dgm:t>
    </dgm:pt>
  </dgm:ptLst>
  <dgm:cxnLst>
    <dgm:cxn modelId="{257C9168-6FA7-4B2D-BA70-5D6D7039CAA5}" type="presOf" srcId="{870DA445-EF02-44D5-A951-6FECEEE8EE36}" destId="{BD86D791-496A-44E4-9B53-8F8C768B03C0}" srcOrd="0" destOrd="0" presId="urn:microsoft.com/office/officeart/2005/8/layout/vList2"/>
    <dgm:cxn modelId="{7C26A1A7-B4EC-4F0A-B7B4-AF834FA48883}" type="presOf" srcId="{4E3DF5EC-24BF-40A0-90DE-F618244D7A3C}" destId="{8E44153E-72B3-4E3C-854D-17F8751757EB}" srcOrd="0" destOrd="0" presId="urn:microsoft.com/office/officeart/2005/8/layout/vList2"/>
    <dgm:cxn modelId="{F41A9290-F20F-4AAB-BEA8-21EE5C6B057C}" srcId="{870DA445-EF02-44D5-A951-6FECEEE8EE36}" destId="{24463FEF-1D20-48FF-A150-B92F22C107FA}" srcOrd="0" destOrd="0" parTransId="{A0210782-B7FF-4F4B-A333-E8E2B0200581}" sibTransId="{990DC08B-EC2C-42E5-8697-DB70AE7D11A0}"/>
    <dgm:cxn modelId="{0EB6D6AE-F4BB-4C12-B2D9-9A2F70FBABD9}" srcId="{870DA445-EF02-44D5-A951-6FECEEE8EE36}" destId="{CF200F6D-DD01-4CB7-8ACD-11F59971E8ED}" srcOrd="2" destOrd="0" parTransId="{86DE9A5F-1852-4194-8543-BC6B35038AEA}" sibTransId="{B4CB8E2F-F50A-4172-B11B-CB969DF26420}"/>
    <dgm:cxn modelId="{3B03378D-AA62-4D8B-B39C-C616BBE95057}" type="presOf" srcId="{24463FEF-1D20-48FF-A150-B92F22C107FA}" destId="{EF084055-DE59-4399-A8D9-4FB5104059B4}" srcOrd="0" destOrd="0" presId="urn:microsoft.com/office/officeart/2005/8/layout/vList2"/>
    <dgm:cxn modelId="{35F3588B-3F62-4991-BDE5-7AAA5B9079B6}" srcId="{870DA445-EF02-44D5-A951-6FECEEE8EE36}" destId="{4E3DF5EC-24BF-40A0-90DE-F618244D7A3C}" srcOrd="1" destOrd="0" parTransId="{EC1AC7EC-9CF6-4F0A-B0AF-0F20F942FACB}" sibTransId="{32A3D383-50DF-4527-935A-189746860EF3}"/>
    <dgm:cxn modelId="{BFA1213D-0CA6-4190-B587-48196BB7B12C}" type="presOf" srcId="{CF200F6D-DD01-4CB7-8ACD-11F59971E8ED}" destId="{41347C5F-3BFA-4C8F-94F4-1CB246EF7C50}" srcOrd="0" destOrd="0" presId="urn:microsoft.com/office/officeart/2005/8/layout/vList2"/>
    <dgm:cxn modelId="{AC8D7D2B-7C40-4241-A570-B004D3FC0FBD}" type="presParOf" srcId="{BD86D791-496A-44E4-9B53-8F8C768B03C0}" destId="{EF084055-DE59-4399-A8D9-4FB5104059B4}" srcOrd="0" destOrd="0" presId="urn:microsoft.com/office/officeart/2005/8/layout/vList2"/>
    <dgm:cxn modelId="{BB2320CC-8409-4604-8507-077FC9704699}" type="presParOf" srcId="{BD86D791-496A-44E4-9B53-8F8C768B03C0}" destId="{633D5A82-F384-48D8-9370-32F04EBC2788}" srcOrd="1" destOrd="0" presId="urn:microsoft.com/office/officeart/2005/8/layout/vList2"/>
    <dgm:cxn modelId="{A220765D-EC63-44BF-91C6-AE865777BB6C}" type="presParOf" srcId="{BD86D791-496A-44E4-9B53-8F8C768B03C0}" destId="{8E44153E-72B3-4E3C-854D-17F8751757EB}" srcOrd="2" destOrd="0" presId="urn:microsoft.com/office/officeart/2005/8/layout/vList2"/>
    <dgm:cxn modelId="{0B76C371-4F08-42C0-971E-060A6E9AA056}" type="presParOf" srcId="{BD86D791-496A-44E4-9B53-8F8C768B03C0}" destId="{CA9BF8D3-1E59-453B-93EF-603D18E57F4E}" srcOrd="3" destOrd="0" presId="urn:microsoft.com/office/officeart/2005/8/layout/vList2"/>
    <dgm:cxn modelId="{58892712-5AD5-4FAA-B4F2-4D62F44CEAE5}" type="presParOf" srcId="{BD86D791-496A-44E4-9B53-8F8C768B03C0}" destId="{41347C5F-3BFA-4C8F-94F4-1CB246EF7C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4965782-9186-4595-9853-9C3E2D2E2AEB}" type="doc">
      <dgm:prSet loTypeId="urn:microsoft.com/office/officeart/2005/8/layout/equation1" loCatId="process" qsTypeId="urn:microsoft.com/office/officeart/2005/8/quickstyle/simple1" qsCatId="simple" csTypeId="urn:microsoft.com/office/officeart/2005/8/colors/colorful3" csCatId="colorful" phldr="1"/>
      <dgm:spPr/>
    </dgm:pt>
    <dgm:pt modelId="{CCAF2486-7981-4366-8345-411EC2F96127}">
      <dgm:prSet phldrT="[Text]" custT="1"/>
      <dgm:spPr/>
      <dgm:t>
        <a:bodyPr/>
        <a:lstStyle/>
        <a:p>
          <a:r>
            <a:rPr lang="en-US" sz="3200" b="1" dirty="0" smtClean="0"/>
            <a:t>Assets</a:t>
          </a:r>
          <a:endParaRPr lang="en-US" sz="3200" b="1" dirty="0"/>
        </a:p>
      </dgm:t>
    </dgm:pt>
    <dgm:pt modelId="{67C36E24-B87E-4693-9B5A-7173FB04CCD9}" type="parTrans" cxnId="{8F1F99CC-B43E-48B8-B2E2-DEC78ACD75C7}">
      <dgm:prSet/>
      <dgm:spPr/>
      <dgm:t>
        <a:bodyPr/>
        <a:lstStyle/>
        <a:p>
          <a:endParaRPr lang="en-US"/>
        </a:p>
      </dgm:t>
    </dgm:pt>
    <dgm:pt modelId="{00769651-3EE8-4C9E-85CB-7ED10C4FC2E4}" type="sibTrans" cxnId="{8F1F99CC-B43E-48B8-B2E2-DEC78ACD75C7}">
      <dgm:prSet/>
      <dgm:spPr>
        <a:solidFill>
          <a:schemeClr val="accent3">
            <a:hueOff val="0"/>
            <a:satOff val="0"/>
            <a:lumOff val="0"/>
            <a:alpha val="0"/>
          </a:schemeClr>
        </a:solidFill>
      </dgm:spPr>
      <dgm:t>
        <a:bodyPr/>
        <a:lstStyle/>
        <a:p>
          <a:endParaRPr lang="en-US" dirty="0"/>
        </a:p>
      </dgm:t>
    </dgm:pt>
    <dgm:pt modelId="{2840DB6D-C383-4191-B1CC-ABFEF86ADE23}">
      <dgm:prSet phldrT="[Text]" custT="1"/>
      <dgm:spPr/>
      <dgm:t>
        <a:bodyPr/>
        <a:lstStyle/>
        <a:p>
          <a:r>
            <a:rPr lang="en-US" sz="3200" b="1" dirty="0" smtClean="0"/>
            <a:t>Liabilities</a:t>
          </a:r>
          <a:endParaRPr lang="en-US" sz="3200" b="1" dirty="0"/>
        </a:p>
      </dgm:t>
    </dgm:pt>
    <dgm:pt modelId="{7905A474-EECC-4A11-8475-3D89F546F6CC}" type="parTrans" cxnId="{9D0A02D7-BE38-49F2-BB93-F93A25D27C44}">
      <dgm:prSet/>
      <dgm:spPr/>
      <dgm:t>
        <a:bodyPr/>
        <a:lstStyle/>
        <a:p>
          <a:endParaRPr lang="en-US"/>
        </a:p>
      </dgm:t>
    </dgm:pt>
    <dgm:pt modelId="{20474FBD-291D-477A-A854-8EB4CA6B4E14}" type="sibTrans" cxnId="{9D0A02D7-BE38-49F2-BB93-F93A25D27C44}">
      <dgm:prSet/>
      <dgm:spPr/>
      <dgm:t>
        <a:bodyPr/>
        <a:lstStyle/>
        <a:p>
          <a:endParaRPr lang="en-US" dirty="0"/>
        </a:p>
      </dgm:t>
    </dgm:pt>
    <dgm:pt modelId="{BAEA9EA4-649C-4519-9204-BEA72617CA86}">
      <dgm:prSet phldrT="[Text]" custT="1"/>
      <dgm:spPr/>
      <dgm:t>
        <a:bodyPr/>
        <a:lstStyle/>
        <a:p>
          <a:r>
            <a:rPr lang="en-US" sz="3200" b="1" dirty="0" smtClean="0"/>
            <a:t>Equity</a:t>
          </a:r>
          <a:endParaRPr lang="en-US" sz="3200" b="1" dirty="0"/>
        </a:p>
      </dgm:t>
    </dgm:pt>
    <dgm:pt modelId="{3B1C7512-F22D-4BB2-95D6-9A13AE8C817E}" type="parTrans" cxnId="{57520CCF-D008-4778-9CEE-7B3EA9BACC75}">
      <dgm:prSet/>
      <dgm:spPr/>
      <dgm:t>
        <a:bodyPr/>
        <a:lstStyle/>
        <a:p>
          <a:endParaRPr lang="en-US"/>
        </a:p>
      </dgm:t>
    </dgm:pt>
    <dgm:pt modelId="{FBD67A78-0D27-485D-8BBC-077867C2D0F1}" type="sibTrans" cxnId="{57520CCF-D008-4778-9CEE-7B3EA9BACC75}">
      <dgm:prSet/>
      <dgm:spPr/>
      <dgm:t>
        <a:bodyPr/>
        <a:lstStyle/>
        <a:p>
          <a:endParaRPr lang="en-US"/>
        </a:p>
      </dgm:t>
    </dgm:pt>
    <dgm:pt modelId="{9474E4AD-DD94-4E82-84F3-0E9B904AACA6}" type="pres">
      <dgm:prSet presAssocID="{14965782-9186-4595-9853-9C3E2D2E2AEB}" presName="linearFlow" presStyleCnt="0">
        <dgm:presLayoutVars>
          <dgm:dir/>
          <dgm:resizeHandles val="exact"/>
        </dgm:presLayoutVars>
      </dgm:prSet>
      <dgm:spPr/>
    </dgm:pt>
    <dgm:pt modelId="{95C5FBDE-717F-4C80-A384-FBABD3A65EA9}" type="pres">
      <dgm:prSet presAssocID="{CCAF2486-7981-4366-8345-411EC2F96127}" presName="node" presStyleLbl="node1" presStyleIdx="0" presStyleCnt="3" custScaleX="163513">
        <dgm:presLayoutVars>
          <dgm:bulletEnabled val="1"/>
        </dgm:presLayoutVars>
      </dgm:prSet>
      <dgm:spPr/>
      <dgm:t>
        <a:bodyPr/>
        <a:lstStyle/>
        <a:p>
          <a:endParaRPr lang="en-US"/>
        </a:p>
      </dgm:t>
    </dgm:pt>
    <dgm:pt modelId="{382BBAD9-E01B-461A-B67B-A8E7F4D8A80F}" type="pres">
      <dgm:prSet presAssocID="{00769651-3EE8-4C9E-85CB-7ED10C4FC2E4}" presName="spacerL" presStyleCnt="0"/>
      <dgm:spPr/>
    </dgm:pt>
    <dgm:pt modelId="{B49CD396-B5C9-40D3-88CA-2BA6768FC7FD}" type="pres">
      <dgm:prSet presAssocID="{00769651-3EE8-4C9E-85CB-7ED10C4FC2E4}" presName="sibTrans" presStyleLbl="sibTrans2D1" presStyleIdx="0" presStyleCnt="2"/>
      <dgm:spPr/>
      <dgm:t>
        <a:bodyPr/>
        <a:lstStyle/>
        <a:p>
          <a:endParaRPr lang="en-US"/>
        </a:p>
      </dgm:t>
    </dgm:pt>
    <dgm:pt modelId="{09C0583D-3DF0-4C07-8FC3-CDF940865EB8}" type="pres">
      <dgm:prSet presAssocID="{00769651-3EE8-4C9E-85CB-7ED10C4FC2E4}" presName="spacerR" presStyleCnt="0"/>
      <dgm:spPr/>
    </dgm:pt>
    <dgm:pt modelId="{B8107E2E-1EB3-402C-BB10-3EBF04B6C463}" type="pres">
      <dgm:prSet presAssocID="{2840DB6D-C383-4191-B1CC-ABFEF86ADE23}" presName="node" presStyleLbl="node1" presStyleIdx="1" presStyleCnt="3" custScaleX="175595">
        <dgm:presLayoutVars>
          <dgm:bulletEnabled val="1"/>
        </dgm:presLayoutVars>
      </dgm:prSet>
      <dgm:spPr/>
      <dgm:t>
        <a:bodyPr/>
        <a:lstStyle/>
        <a:p>
          <a:endParaRPr lang="en-US"/>
        </a:p>
      </dgm:t>
    </dgm:pt>
    <dgm:pt modelId="{D6D75E41-9193-4805-9EC3-8D6DA4D05168}" type="pres">
      <dgm:prSet presAssocID="{20474FBD-291D-477A-A854-8EB4CA6B4E14}" presName="spacerL" presStyleCnt="0"/>
      <dgm:spPr/>
    </dgm:pt>
    <dgm:pt modelId="{C653747A-B295-4139-9C17-757DEAB5A483}" type="pres">
      <dgm:prSet presAssocID="{20474FBD-291D-477A-A854-8EB4CA6B4E14}" presName="sibTrans" presStyleLbl="sibTrans2D1" presStyleIdx="1" presStyleCnt="2" custScaleX="53505" custScaleY="57943"/>
      <dgm:spPr/>
      <dgm:t>
        <a:bodyPr/>
        <a:lstStyle/>
        <a:p>
          <a:endParaRPr lang="en-US"/>
        </a:p>
      </dgm:t>
    </dgm:pt>
    <dgm:pt modelId="{C595D5E2-A85A-4C70-90D6-8CF20F8C0CDD}" type="pres">
      <dgm:prSet presAssocID="{20474FBD-291D-477A-A854-8EB4CA6B4E14}" presName="spacerR" presStyleCnt="0"/>
      <dgm:spPr/>
    </dgm:pt>
    <dgm:pt modelId="{CB8CE6EE-4147-4DE3-95B9-C72D7ED57032}" type="pres">
      <dgm:prSet presAssocID="{BAEA9EA4-649C-4519-9204-BEA72617CA86}" presName="node" presStyleLbl="node1" presStyleIdx="2" presStyleCnt="3" custScaleX="132887">
        <dgm:presLayoutVars>
          <dgm:bulletEnabled val="1"/>
        </dgm:presLayoutVars>
      </dgm:prSet>
      <dgm:spPr/>
      <dgm:t>
        <a:bodyPr/>
        <a:lstStyle/>
        <a:p>
          <a:endParaRPr lang="en-US"/>
        </a:p>
      </dgm:t>
    </dgm:pt>
  </dgm:ptLst>
  <dgm:cxnLst>
    <dgm:cxn modelId="{8541824E-B4EB-424D-A76F-9E6B5F6286F8}" type="presOf" srcId="{00769651-3EE8-4C9E-85CB-7ED10C4FC2E4}" destId="{B49CD396-B5C9-40D3-88CA-2BA6768FC7FD}" srcOrd="0" destOrd="0" presId="urn:microsoft.com/office/officeart/2005/8/layout/equation1"/>
    <dgm:cxn modelId="{F1A11353-E852-491E-8B5B-FF65A2F40496}" type="presOf" srcId="{14965782-9186-4595-9853-9C3E2D2E2AEB}" destId="{9474E4AD-DD94-4E82-84F3-0E9B904AACA6}" srcOrd="0" destOrd="0" presId="urn:microsoft.com/office/officeart/2005/8/layout/equation1"/>
    <dgm:cxn modelId="{C2E7F067-E1F1-4D73-BE06-50E12059460A}" type="presOf" srcId="{2840DB6D-C383-4191-B1CC-ABFEF86ADE23}" destId="{B8107E2E-1EB3-402C-BB10-3EBF04B6C463}" srcOrd="0" destOrd="0" presId="urn:microsoft.com/office/officeart/2005/8/layout/equation1"/>
    <dgm:cxn modelId="{9D0A02D7-BE38-49F2-BB93-F93A25D27C44}" srcId="{14965782-9186-4595-9853-9C3E2D2E2AEB}" destId="{2840DB6D-C383-4191-B1CC-ABFEF86ADE23}" srcOrd="1" destOrd="0" parTransId="{7905A474-EECC-4A11-8475-3D89F546F6CC}" sibTransId="{20474FBD-291D-477A-A854-8EB4CA6B4E14}"/>
    <dgm:cxn modelId="{E86C46AE-DE97-4165-8EF7-71998EDD457E}" type="presOf" srcId="{CCAF2486-7981-4366-8345-411EC2F96127}" destId="{95C5FBDE-717F-4C80-A384-FBABD3A65EA9}" srcOrd="0" destOrd="0" presId="urn:microsoft.com/office/officeart/2005/8/layout/equation1"/>
    <dgm:cxn modelId="{57520CCF-D008-4778-9CEE-7B3EA9BACC75}" srcId="{14965782-9186-4595-9853-9C3E2D2E2AEB}" destId="{BAEA9EA4-649C-4519-9204-BEA72617CA86}" srcOrd="2" destOrd="0" parTransId="{3B1C7512-F22D-4BB2-95D6-9A13AE8C817E}" sibTransId="{FBD67A78-0D27-485D-8BBC-077867C2D0F1}"/>
    <dgm:cxn modelId="{4763A1E5-D735-4F1D-AE83-8DA422096D5E}" type="presOf" srcId="{BAEA9EA4-649C-4519-9204-BEA72617CA86}" destId="{CB8CE6EE-4147-4DE3-95B9-C72D7ED57032}" srcOrd="0" destOrd="0" presId="urn:microsoft.com/office/officeart/2005/8/layout/equation1"/>
    <dgm:cxn modelId="{9622FAB5-87D2-4DB3-84C1-08D85236F7B9}" type="presOf" srcId="{20474FBD-291D-477A-A854-8EB4CA6B4E14}" destId="{C653747A-B295-4139-9C17-757DEAB5A483}" srcOrd="0" destOrd="0" presId="urn:microsoft.com/office/officeart/2005/8/layout/equation1"/>
    <dgm:cxn modelId="{8F1F99CC-B43E-48B8-B2E2-DEC78ACD75C7}" srcId="{14965782-9186-4595-9853-9C3E2D2E2AEB}" destId="{CCAF2486-7981-4366-8345-411EC2F96127}" srcOrd="0" destOrd="0" parTransId="{67C36E24-B87E-4693-9B5A-7173FB04CCD9}" sibTransId="{00769651-3EE8-4C9E-85CB-7ED10C4FC2E4}"/>
    <dgm:cxn modelId="{E4D62382-DCCA-433A-987F-7C732737E3B2}" type="presParOf" srcId="{9474E4AD-DD94-4E82-84F3-0E9B904AACA6}" destId="{95C5FBDE-717F-4C80-A384-FBABD3A65EA9}" srcOrd="0" destOrd="0" presId="urn:microsoft.com/office/officeart/2005/8/layout/equation1"/>
    <dgm:cxn modelId="{65BCF064-8E8A-427B-89CB-15F41D90B7A7}" type="presParOf" srcId="{9474E4AD-DD94-4E82-84F3-0E9B904AACA6}" destId="{382BBAD9-E01B-461A-B67B-A8E7F4D8A80F}" srcOrd="1" destOrd="0" presId="urn:microsoft.com/office/officeart/2005/8/layout/equation1"/>
    <dgm:cxn modelId="{37414EBA-84EB-4C7B-9ED9-96B74D1A5D97}" type="presParOf" srcId="{9474E4AD-DD94-4E82-84F3-0E9B904AACA6}" destId="{B49CD396-B5C9-40D3-88CA-2BA6768FC7FD}" srcOrd="2" destOrd="0" presId="urn:microsoft.com/office/officeart/2005/8/layout/equation1"/>
    <dgm:cxn modelId="{6D4F0C52-B81E-4211-9265-C5E3BE2DB93D}" type="presParOf" srcId="{9474E4AD-DD94-4E82-84F3-0E9B904AACA6}" destId="{09C0583D-3DF0-4C07-8FC3-CDF940865EB8}" srcOrd="3" destOrd="0" presId="urn:microsoft.com/office/officeart/2005/8/layout/equation1"/>
    <dgm:cxn modelId="{9B4B3583-FB7D-4D11-BF0D-1349DEFDEBD5}" type="presParOf" srcId="{9474E4AD-DD94-4E82-84F3-0E9B904AACA6}" destId="{B8107E2E-1EB3-402C-BB10-3EBF04B6C463}" srcOrd="4" destOrd="0" presId="urn:microsoft.com/office/officeart/2005/8/layout/equation1"/>
    <dgm:cxn modelId="{EEAC2FA4-2E4E-4561-BA49-5D56B1051816}" type="presParOf" srcId="{9474E4AD-DD94-4E82-84F3-0E9B904AACA6}" destId="{D6D75E41-9193-4805-9EC3-8D6DA4D05168}" srcOrd="5" destOrd="0" presId="urn:microsoft.com/office/officeart/2005/8/layout/equation1"/>
    <dgm:cxn modelId="{1CB74064-D12D-4052-B470-1B1FE9153BC0}" type="presParOf" srcId="{9474E4AD-DD94-4E82-84F3-0E9B904AACA6}" destId="{C653747A-B295-4139-9C17-757DEAB5A483}" srcOrd="6" destOrd="0" presId="urn:microsoft.com/office/officeart/2005/8/layout/equation1"/>
    <dgm:cxn modelId="{872A5E67-DBF1-43F3-94EC-D83CD5241BBE}" type="presParOf" srcId="{9474E4AD-DD94-4E82-84F3-0E9B904AACA6}" destId="{C595D5E2-A85A-4C70-90D6-8CF20F8C0CDD}" srcOrd="7" destOrd="0" presId="urn:microsoft.com/office/officeart/2005/8/layout/equation1"/>
    <dgm:cxn modelId="{1338939B-1757-4ADF-A580-40DA1C69C912}" type="presParOf" srcId="{9474E4AD-DD94-4E82-84F3-0E9B904AACA6}" destId="{CB8CE6EE-4147-4DE3-95B9-C72D7ED5703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92B84D9-2B57-47E1-9D6B-F999FD815A0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682EBE-ED7A-4303-94C3-C4E298B43C27}">
      <dgm:prSet phldrT="[Text]"/>
      <dgm:spPr/>
      <dgm:t>
        <a:bodyPr/>
        <a:lstStyle/>
        <a:p>
          <a:r>
            <a:rPr lang="en-US" dirty="0" smtClean="0"/>
            <a:t>Tim is considering a small business loan to purchase some new equipment</a:t>
          </a:r>
          <a:endParaRPr lang="en-US" dirty="0"/>
        </a:p>
      </dgm:t>
    </dgm:pt>
    <dgm:pt modelId="{B0016C88-E157-47BE-80C3-8908C6498F23}" type="parTrans" cxnId="{080A59E8-5319-44AF-8C1D-99424E827B82}">
      <dgm:prSet/>
      <dgm:spPr/>
      <dgm:t>
        <a:bodyPr/>
        <a:lstStyle/>
        <a:p>
          <a:endParaRPr lang="en-US"/>
        </a:p>
      </dgm:t>
    </dgm:pt>
    <dgm:pt modelId="{156D6233-EFF7-4827-A02C-CDE50F3E8D2F}" type="sibTrans" cxnId="{080A59E8-5319-44AF-8C1D-99424E827B82}">
      <dgm:prSet/>
      <dgm:spPr/>
      <dgm:t>
        <a:bodyPr/>
        <a:lstStyle/>
        <a:p>
          <a:endParaRPr lang="en-US"/>
        </a:p>
      </dgm:t>
    </dgm:pt>
    <dgm:pt modelId="{F235EBB9-E891-4862-9D72-82F55245A07A}">
      <dgm:prSet phldrT="[Text]"/>
      <dgm:spPr/>
      <dgm:t>
        <a:bodyPr/>
        <a:lstStyle/>
        <a:p>
          <a:r>
            <a:rPr lang="en-US" dirty="0" smtClean="0"/>
            <a:t>He estimates that the equipment will improve productivity by 10%</a:t>
          </a:r>
          <a:endParaRPr lang="en-US" dirty="0"/>
        </a:p>
      </dgm:t>
    </dgm:pt>
    <dgm:pt modelId="{7613C5D6-83F3-4470-88F6-2FD3765335D3}" type="parTrans" cxnId="{677E74CC-3752-4562-9C30-0A8E493343B8}">
      <dgm:prSet/>
      <dgm:spPr/>
      <dgm:t>
        <a:bodyPr/>
        <a:lstStyle/>
        <a:p>
          <a:endParaRPr lang="en-US"/>
        </a:p>
      </dgm:t>
    </dgm:pt>
    <dgm:pt modelId="{23012788-8592-481D-9D0B-981FE8E8C46C}" type="sibTrans" cxnId="{677E74CC-3752-4562-9C30-0A8E493343B8}">
      <dgm:prSet/>
      <dgm:spPr/>
      <dgm:t>
        <a:bodyPr/>
        <a:lstStyle/>
        <a:p>
          <a:endParaRPr lang="en-US"/>
        </a:p>
      </dgm:t>
    </dgm:pt>
    <dgm:pt modelId="{6C75E071-9371-4B75-B848-AF78A592BB3D}">
      <dgm:prSet phldrT="[Text]"/>
      <dgm:spPr/>
      <dgm:t>
        <a:bodyPr/>
        <a:lstStyle/>
        <a:p>
          <a:r>
            <a:rPr lang="en-US" dirty="0" smtClean="0"/>
            <a:t>Liquid assets are$100,000. Liabilities are $85,000</a:t>
          </a:r>
          <a:endParaRPr lang="en-US" dirty="0"/>
        </a:p>
      </dgm:t>
    </dgm:pt>
    <dgm:pt modelId="{A6F4DCD9-D48A-494B-87FC-69B86C1F1443}" type="parTrans" cxnId="{31A92C3F-949A-4408-BDEE-B6D5483BA70E}">
      <dgm:prSet/>
      <dgm:spPr/>
      <dgm:t>
        <a:bodyPr/>
        <a:lstStyle/>
        <a:p>
          <a:endParaRPr lang="en-US"/>
        </a:p>
      </dgm:t>
    </dgm:pt>
    <dgm:pt modelId="{52BD0905-BA44-41D6-9C17-E755BF4A268A}" type="sibTrans" cxnId="{31A92C3F-949A-4408-BDEE-B6D5483BA70E}">
      <dgm:prSet/>
      <dgm:spPr/>
      <dgm:t>
        <a:bodyPr/>
        <a:lstStyle/>
        <a:p>
          <a:endParaRPr lang="en-US"/>
        </a:p>
      </dgm:t>
    </dgm:pt>
    <dgm:pt modelId="{4B3BE551-BDBA-41C1-B6B9-6FE0A9B692B5}">
      <dgm:prSet phldrT="[Text]"/>
      <dgm:spPr/>
      <dgm:t>
        <a:bodyPr/>
        <a:lstStyle/>
        <a:p>
          <a:r>
            <a:rPr lang="en-US" dirty="0" smtClean="0"/>
            <a:t>The loan amount that he applies for is $25,000 </a:t>
          </a:r>
          <a:endParaRPr lang="en-US" dirty="0"/>
        </a:p>
      </dgm:t>
    </dgm:pt>
    <dgm:pt modelId="{FE2F73BA-476C-4BBA-9BC9-80A93F66861E}" type="parTrans" cxnId="{6A914BD7-1FEE-4D1B-87A2-2331E3650E21}">
      <dgm:prSet/>
      <dgm:spPr/>
      <dgm:t>
        <a:bodyPr/>
        <a:lstStyle/>
        <a:p>
          <a:endParaRPr lang="en-US"/>
        </a:p>
      </dgm:t>
    </dgm:pt>
    <dgm:pt modelId="{0F34BF9A-961D-432B-A990-66C6FE500789}" type="sibTrans" cxnId="{6A914BD7-1FEE-4D1B-87A2-2331E3650E21}">
      <dgm:prSet/>
      <dgm:spPr/>
      <dgm:t>
        <a:bodyPr/>
        <a:lstStyle/>
        <a:p>
          <a:endParaRPr lang="en-US"/>
        </a:p>
      </dgm:t>
    </dgm:pt>
    <dgm:pt modelId="{E8AB2426-E8CC-467C-8F53-B0A677480A3B}" type="pres">
      <dgm:prSet presAssocID="{692B84D9-2B57-47E1-9D6B-F999FD815A05}" presName="layout" presStyleCnt="0">
        <dgm:presLayoutVars>
          <dgm:chMax/>
          <dgm:chPref/>
          <dgm:dir/>
          <dgm:animOne val="branch"/>
          <dgm:animLvl val="lvl"/>
          <dgm:resizeHandles/>
        </dgm:presLayoutVars>
      </dgm:prSet>
      <dgm:spPr/>
      <dgm:t>
        <a:bodyPr/>
        <a:lstStyle/>
        <a:p>
          <a:endParaRPr lang="en-US"/>
        </a:p>
      </dgm:t>
    </dgm:pt>
    <dgm:pt modelId="{CA33E3A3-DA00-4FF6-BB48-FF3E13D39FE8}" type="pres">
      <dgm:prSet presAssocID="{2C682EBE-ED7A-4303-94C3-C4E298B43C27}" presName="root" presStyleCnt="0">
        <dgm:presLayoutVars>
          <dgm:chMax/>
          <dgm:chPref val="4"/>
        </dgm:presLayoutVars>
      </dgm:prSet>
      <dgm:spPr/>
    </dgm:pt>
    <dgm:pt modelId="{E40F6C42-07C6-4E2D-BB8A-4078F6CC86B5}" type="pres">
      <dgm:prSet presAssocID="{2C682EBE-ED7A-4303-94C3-C4E298B43C27}" presName="rootComposite" presStyleCnt="0">
        <dgm:presLayoutVars/>
      </dgm:prSet>
      <dgm:spPr/>
    </dgm:pt>
    <dgm:pt modelId="{E368FF1A-3EC9-49C3-A184-E6DC4366F2BE}" type="pres">
      <dgm:prSet presAssocID="{2C682EBE-ED7A-4303-94C3-C4E298B43C27}" presName="rootText" presStyleLbl="node0" presStyleIdx="0" presStyleCnt="1">
        <dgm:presLayoutVars>
          <dgm:chMax/>
          <dgm:chPref val="4"/>
        </dgm:presLayoutVars>
      </dgm:prSet>
      <dgm:spPr/>
      <dgm:t>
        <a:bodyPr/>
        <a:lstStyle/>
        <a:p>
          <a:endParaRPr lang="en-US"/>
        </a:p>
      </dgm:t>
    </dgm:pt>
    <dgm:pt modelId="{D6B72F8B-F814-4440-9A03-6DC789AC8DC3}" type="pres">
      <dgm:prSet presAssocID="{2C682EBE-ED7A-4303-94C3-C4E298B43C27}" presName="childShape" presStyleCnt="0">
        <dgm:presLayoutVars>
          <dgm:chMax val="0"/>
          <dgm:chPref val="0"/>
        </dgm:presLayoutVars>
      </dgm:prSet>
      <dgm:spPr/>
    </dgm:pt>
    <dgm:pt modelId="{9992FF6C-270E-4900-895D-DD9A4A9D4869}" type="pres">
      <dgm:prSet presAssocID="{F235EBB9-E891-4862-9D72-82F55245A07A}" presName="childComposite" presStyleCnt="0">
        <dgm:presLayoutVars>
          <dgm:chMax val="0"/>
          <dgm:chPref val="0"/>
        </dgm:presLayoutVars>
      </dgm:prSet>
      <dgm:spPr/>
    </dgm:pt>
    <dgm:pt modelId="{09F3C1C1-B859-4773-9A31-DDE2959AB167}" type="pres">
      <dgm:prSet presAssocID="{F235EBB9-E891-4862-9D72-82F55245A07A}" presName="Image" presStyleLbl="node1" presStyleIdx="0" presStyleCnt="3"/>
      <dgm:spPr>
        <a:solidFill>
          <a:schemeClr val="accent3">
            <a:hueOff val="0"/>
            <a:satOff val="0"/>
            <a:lumOff val="0"/>
          </a:schemeClr>
        </a:solidFill>
      </dgm:spPr>
    </dgm:pt>
    <dgm:pt modelId="{13C00699-9488-4505-8973-92D9EC21895A}" type="pres">
      <dgm:prSet presAssocID="{F235EBB9-E891-4862-9D72-82F55245A07A}" presName="childText" presStyleLbl="lnNode1" presStyleIdx="0" presStyleCnt="3">
        <dgm:presLayoutVars>
          <dgm:chMax val="0"/>
          <dgm:chPref val="0"/>
          <dgm:bulletEnabled val="1"/>
        </dgm:presLayoutVars>
      </dgm:prSet>
      <dgm:spPr/>
      <dgm:t>
        <a:bodyPr/>
        <a:lstStyle/>
        <a:p>
          <a:endParaRPr lang="en-US"/>
        </a:p>
      </dgm:t>
    </dgm:pt>
    <dgm:pt modelId="{00806D0F-25A5-407D-BE20-6F9EBEC95EA9}" type="pres">
      <dgm:prSet presAssocID="{6C75E071-9371-4B75-B848-AF78A592BB3D}" presName="childComposite" presStyleCnt="0">
        <dgm:presLayoutVars>
          <dgm:chMax val="0"/>
          <dgm:chPref val="0"/>
        </dgm:presLayoutVars>
      </dgm:prSet>
      <dgm:spPr/>
    </dgm:pt>
    <dgm:pt modelId="{C17FD6D8-9A96-4E25-AD70-48E689430703}" type="pres">
      <dgm:prSet presAssocID="{6C75E071-9371-4B75-B848-AF78A592BB3D}" presName="Image" presStyleLbl="node1" presStyleIdx="1" presStyleCnt="3"/>
      <dgm:spPr>
        <a:solidFill>
          <a:schemeClr val="accent3">
            <a:hueOff val="5625132"/>
            <a:satOff val="-8440"/>
            <a:lumOff val="-1373"/>
          </a:schemeClr>
        </a:solidFill>
      </dgm:spPr>
    </dgm:pt>
    <dgm:pt modelId="{6E3A5843-C536-4744-AE9A-36E25B33FC63}" type="pres">
      <dgm:prSet presAssocID="{6C75E071-9371-4B75-B848-AF78A592BB3D}" presName="childText" presStyleLbl="lnNode1" presStyleIdx="1" presStyleCnt="3">
        <dgm:presLayoutVars>
          <dgm:chMax val="0"/>
          <dgm:chPref val="0"/>
          <dgm:bulletEnabled val="1"/>
        </dgm:presLayoutVars>
      </dgm:prSet>
      <dgm:spPr/>
      <dgm:t>
        <a:bodyPr/>
        <a:lstStyle/>
        <a:p>
          <a:endParaRPr lang="en-US"/>
        </a:p>
      </dgm:t>
    </dgm:pt>
    <dgm:pt modelId="{50786A01-F814-4FF9-B95B-2D62809C54AF}" type="pres">
      <dgm:prSet presAssocID="{4B3BE551-BDBA-41C1-B6B9-6FE0A9B692B5}" presName="childComposite" presStyleCnt="0">
        <dgm:presLayoutVars>
          <dgm:chMax val="0"/>
          <dgm:chPref val="0"/>
        </dgm:presLayoutVars>
      </dgm:prSet>
      <dgm:spPr/>
    </dgm:pt>
    <dgm:pt modelId="{B0B86E09-62D3-4785-9AC7-452BA3019964}" type="pres">
      <dgm:prSet presAssocID="{4B3BE551-BDBA-41C1-B6B9-6FE0A9B692B5}" presName="Image" presStyleLbl="node1" presStyleIdx="2" presStyleCnt="3"/>
      <dgm:spPr>
        <a:solidFill>
          <a:schemeClr val="accent3">
            <a:hueOff val="11250264"/>
            <a:satOff val="-16880"/>
            <a:lumOff val="-2745"/>
          </a:schemeClr>
        </a:solidFill>
      </dgm:spPr>
    </dgm:pt>
    <dgm:pt modelId="{EC1499A9-28F0-4A10-9A98-E46F93AE002D}" type="pres">
      <dgm:prSet presAssocID="{4B3BE551-BDBA-41C1-B6B9-6FE0A9B692B5}" presName="childText" presStyleLbl="lnNode1" presStyleIdx="2" presStyleCnt="3">
        <dgm:presLayoutVars>
          <dgm:chMax val="0"/>
          <dgm:chPref val="0"/>
          <dgm:bulletEnabled val="1"/>
        </dgm:presLayoutVars>
      </dgm:prSet>
      <dgm:spPr/>
      <dgm:t>
        <a:bodyPr/>
        <a:lstStyle/>
        <a:p>
          <a:endParaRPr lang="en-US"/>
        </a:p>
      </dgm:t>
    </dgm:pt>
  </dgm:ptLst>
  <dgm:cxnLst>
    <dgm:cxn modelId="{87500CE1-AF2D-45B9-95FA-CD7AFC3A509E}" type="presOf" srcId="{F235EBB9-E891-4862-9D72-82F55245A07A}" destId="{13C00699-9488-4505-8973-92D9EC21895A}" srcOrd="0" destOrd="0" presId="urn:microsoft.com/office/officeart/2008/layout/PictureAccentList"/>
    <dgm:cxn modelId="{31A92C3F-949A-4408-BDEE-B6D5483BA70E}" srcId="{2C682EBE-ED7A-4303-94C3-C4E298B43C27}" destId="{6C75E071-9371-4B75-B848-AF78A592BB3D}" srcOrd="1" destOrd="0" parTransId="{A6F4DCD9-D48A-494B-87FC-69B86C1F1443}" sibTransId="{52BD0905-BA44-41D6-9C17-E755BF4A268A}"/>
    <dgm:cxn modelId="{D5E83194-F6BE-4E95-9C66-A6378DE01058}" type="presOf" srcId="{692B84D9-2B57-47E1-9D6B-F999FD815A05}" destId="{E8AB2426-E8CC-467C-8F53-B0A677480A3B}" srcOrd="0" destOrd="0" presId="urn:microsoft.com/office/officeart/2008/layout/PictureAccentList"/>
    <dgm:cxn modelId="{1033B3F8-416D-4241-840B-9AF26031D843}" type="presOf" srcId="{6C75E071-9371-4B75-B848-AF78A592BB3D}" destId="{6E3A5843-C536-4744-AE9A-36E25B33FC63}" srcOrd="0" destOrd="0" presId="urn:microsoft.com/office/officeart/2008/layout/PictureAccentList"/>
    <dgm:cxn modelId="{6A914BD7-1FEE-4D1B-87A2-2331E3650E21}" srcId="{2C682EBE-ED7A-4303-94C3-C4E298B43C27}" destId="{4B3BE551-BDBA-41C1-B6B9-6FE0A9B692B5}" srcOrd="2" destOrd="0" parTransId="{FE2F73BA-476C-4BBA-9BC9-80A93F66861E}" sibTransId="{0F34BF9A-961D-432B-A990-66C6FE500789}"/>
    <dgm:cxn modelId="{6FA23BF3-A31F-4962-B0BA-F9C7B3BA0CE7}" type="presOf" srcId="{2C682EBE-ED7A-4303-94C3-C4E298B43C27}" destId="{E368FF1A-3EC9-49C3-A184-E6DC4366F2BE}" srcOrd="0" destOrd="0" presId="urn:microsoft.com/office/officeart/2008/layout/PictureAccentList"/>
    <dgm:cxn modelId="{76997C07-8E15-4FFE-80B1-0392F253561C}" type="presOf" srcId="{4B3BE551-BDBA-41C1-B6B9-6FE0A9B692B5}" destId="{EC1499A9-28F0-4A10-9A98-E46F93AE002D}" srcOrd="0" destOrd="0" presId="urn:microsoft.com/office/officeart/2008/layout/PictureAccentList"/>
    <dgm:cxn modelId="{080A59E8-5319-44AF-8C1D-99424E827B82}" srcId="{692B84D9-2B57-47E1-9D6B-F999FD815A05}" destId="{2C682EBE-ED7A-4303-94C3-C4E298B43C27}" srcOrd="0" destOrd="0" parTransId="{B0016C88-E157-47BE-80C3-8908C6498F23}" sibTransId="{156D6233-EFF7-4827-A02C-CDE50F3E8D2F}"/>
    <dgm:cxn modelId="{677E74CC-3752-4562-9C30-0A8E493343B8}" srcId="{2C682EBE-ED7A-4303-94C3-C4E298B43C27}" destId="{F235EBB9-E891-4862-9D72-82F55245A07A}" srcOrd="0" destOrd="0" parTransId="{7613C5D6-83F3-4470-88F6-2FD3765335D3}" sibTransId="{23012788-8592-481D-9D0B-981FE8E8C46C}"/>
    <dgm:cxn modelId="{18FC9275-DD5B-41BE-97BF-C2651FFD72CD}" type="presParOf" srcId="{E8AB2426-E8CC-467C-8F53-B0A677480A3B}" destId="{CA33E3A3-DA00-4FF6-BB48-FF3E13D39FE8}" srcOrd="0" destOrd="0" presId="urn:microsoft.com/office/officeart/2008/layout/PictureAccentList"/>
    <dgm:cxn modelId="{A10D3348-768F-4514-A6D3-FF76670CE518}" type="presParOf" srcId="{CA33E3A3-DA00-4FF6-BB48-FF3E13D39FE8}" destId="{E40F6C42-07C6-4E2D-BB8A-4078F6CC86B5}" srcOrd="0" destOrd="0" presId="urn:microsoft.com/office/officeart/2008/layout/PictureAccentList"/>
    <dgm:cxn modelId="{045B051D-2D47-4A52-B1C4-154D38A86157}" type="presParOf" srcId="{E40F6C42-07C6-4E2D-BB8A-4078F6CC86B5}" destId="{E368FF1A-3EC9-49C3-A184-E6DC4366F2BE}" srcOrd="0" destOrd="0" presId="urn:microsoft.com/office/officeart/2008/layout/PictureAccentList"/>
    <dgm:cxn modelId="{E27C3BFD-72E9-4EAB-8D92-28A89C8C63E0}" type="presParOf" srcId="{CA33E3A3-DA00-4FF6-BB48-FF3E13D39FE8}" destId="{D6B72F8B-F814-4440-9A03-6DC789AC8DC3}" srcOrd="1" destOrd="0" presId="urn:microsoft.com/office/officeart/2008/layout/PictureAccentList"/>
    <dgm:cxn modelId="{EE35B726-72EC-47E8-B688-C10F09DEF755}" type="presParOf" srcId="{D6B72F8B-F814-4440-9A03-6DC789AC8DC3}" destId="{9992FF6C-270E-4900-895D-DD9A4A9D4869}" srcOrd="0" destOrd="0" presId="urn:microsoft.com/office/officeart/2008/layout/PictureAccentList"/>
    <dgm:cxn modelId="{34397055-4502-4BC1-80AE-DEE123526441}" type="presParOf" srcId="{9992FF6C-270E-4900-895D-DD9A4A9D4869}" destId="{09F3C1C1-B859-4773-9A31-DDE2959AB167}" srcOrd="0" destOrd="0" presId="urn:microsoft.com/office/officeart/2008/layout/PictureAccentList"/>
    <dgm:cxn modelId="{966A1401-BE49-4912-92B0-4CDB46A26E16}" type="presParOf" srcId="{9992FF6C-270E-4900-895D-DD9A4A9D4869}" destId="{13C00699-9488-4505-8973-92D9EC21895A}" srcOrd="1" destOrd="0" presId="urn:microsoft.com/office/officeart/2008/layout/PictureAccentList"/>
    <dgm:cxn modelId="{ED258A01-64FD-4A08-AE68-70BD9699FFFA}" type="presParOf" srcId="{D6B72F8B-F814-4440-9A03-6DC789AC8DC3}" destId="{00806D0F-25A5-407D-BE20-6F9EBEC95EA9}" srcOrd="1" destOrd="0" presId="urn:microsoft.com/office/officeart/2008/layout/PictureAccentList"/>
    <dgm:cxn modelId="{5637198B-2FA8-4B88-8C96-65DF73642498}" type="presParOf" srcId="{00806D0F-25A5-407D-BE20-6F9EBEC95EA9}" destId="{C17FD6D8-9A96-4E25-AD70-48E689430703}" srcOrd="0" destOrd="0" presId="urn:microsoft.com/office/officeart/2008/layout/PictureAccentList"/>
    <dgm:cxn modelId="{FCC9B93F-DD12-4D4B-BFCD-D76BBCA0EEF7}" type="presParOf" srcId="{00806D0F-25A5-407D-BE20-6F9EBEC95EA9}" destId="{6E3A5843-C536-4744-AE9A-36E25B33FC63}" srcOrd="1" destOrd="0" presId="urn:microsoft.com/office/officeart/2008/layout/PictureAccentList"/>
    <dgm:cxn modelId="{6CDA0AB7-0C6A-421A-9666-018BBA01392F}" type="presParOf" srcId="{D6B72F8B-F814-4440-9A03-6DC789AC8DC3}" destId="{50786A01-F814-4FF9-B95B-2D62809C54AF}" srcOrd="2" destOrd="0" presId="urn:microsoft.com/office/officeart/2008/layout/PictureAccentList"/>
    <dgm:cxn modelId="{C313E675-510A-4D15-99D5-0B5168D8E333}" type="presParOf" srcId="{50786A01-F814-4FF9-B95B-2D62809C54AF}" destId="{B0B86E09-62D3-4785-9AC7-452BA3019964}" srcOrd="0" destOrd="0" presId="urn:microsoft.com/office/officeart/2008/layout/PictureAccentList"/>
    <dgm:cxn modelId="{02E2B16F-03B9-434C-AC55-1BD4B8C628E0}" type="presParOf" srcId="{50786A01-F814-4FF9-B95B-2D62809C54AF}" destId="{EC1499A9-28F0-4A10-9A98-E46F93AE00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846F18D-AA16-4FFB-81E6-CE7EC9A499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0052794-7BFC-4339-B509-A263B591176D}">
      <dgm:prSet phldrT="[Text]"/>
      <dgm:spPr/>
      <dgm:t>
        <a:bodyPr/>
        <a:lstStyle/>
        <a:p>
          <a:r>
            <a:rPr lang="en-US" dirty="0" smtClean="0"/>
            <a:t>Revenue</a:t>
          </a:r>
          <a:endParaRPr lang="en-US" dirty="0"/>
        </a:p>
      </dgm:t>
    </dgm:pt>
    <dgm:pt modelId="{C1018887-E9FF-447E-8816-323AB810CC76}" type="parTrans" cxnId="{28ED0EF3-907C-4B9E-8BFB-A1118486C20A}">
      <dgm:prSet/>
      <dgm:spPr/>
      <dgm:t>
        <a:bodyPr/>
        <a:lstStyle/>
        <a:p>
          <a:endParaRPr lang="en-US"/>
        </a:p>
      </dgm:t>
    </dgm:pt>
    <dgm:pt modelId="{BDC3F964-A3C7-46D4-8192-9DBF83588D30}" type="sibTrans" cxnId="{28ED0EF3-907C-4B9E-8BFB-A1118486C20A}">
      <dgm:prSet/>
      <dgm:spPr/>
      <dgm:t>
        <a:bodyPr/>
        <a:lstStyle/>
        <a:p>
          <a:endParaRPr lang="en-US"/>
        </a:p>
      </dgm:t>
    </dgm:pt>
    <dgm:pt modelId="{BB04B11F-432E-44C8-A979-7BE9A9CB7920}">
      <dgm:prSet phldrT="[Text]"/>
      <dgm:spPr/>
      <dgm:t>
        <a:bodyPr/>
        <a:lstStyle/>
        <a:p>
          <a:r>
            <a:rPr lang="en-US" dirty="0" smtClean="0"/>
            <a:t>COGS</a:t>
          </a:r>
          <a:endParaRPr lang="en-US" dirty="0"/>
        </a:p>
      </dgm:t>
    </dgm:pt>
    <dgm:pt modelId="{DBF2702C-4246-4290-837B-060C4EC28EFB}" type="parTrans" cxnId="{62D3CD0C-6C50-4947-A130-6E0855FBFC3C}">
      <dgm:prSet/>
      <dgm:spPr/>
      <dgm:t>
        <a:bodyPr/>
        <a:lstStyle/>
        <a:p>
          <a:endParaRPr lang="en-US"/>
        </a:p>
      </dgm:t>
    </dgm:pt>
    <dgm:pt modelId="{35B2369E-BC8D-416E-9964-0F81FAB31C8A}" type="sibTrans" cxnId="{62D3CD0C-6C50-4947-A130-6E0855FBFC3C}">
      <dgm:prSet/>
      <dgm:spPr/>
      <dgm:t>
        <a:bodyPr/>
        <a:lstStyle/>
        <a:p>
          <a:endParaRPr lang="en-US"/>
        </a:p>
      </dgm:t>
    </dgm:pt>
    <dgm:pt modelId="{0D059066-7B99-4BA2-A23E-205B60F779B5}">
      <dgm:prSet phldrT="[Text]"/>
      <dgm:spPr/>
      <dgm:t>
        <a:bodyPr/>
        <a:lstStyle/>
        <a:p>
          <a:r>
            <a:rPr lang="en-US" dirty="0" smtClean="0"/>
            <a:t>Gross profit</a:t>
          </a:r>
          <a:endParaRPr lang="en-US" dirty="0"/>
        </a:p>
      </dgm:t>
    </dgm:pt>
    <dgm:pt modelId="{D0E95892-8A03-4B59-BEC6-83BD038BC89D}" type="parTrans" cxnId="{BE49B379-C03A-4B48-8B3D-CB89DD8D7131}">
      <dgm:prSet/>
      <dgm:spPr/>
      <dgm:t>
        <a:bodyPr/>
        <a:lstStyle/>
        <a:p>
          <a:endParaRPr lang="en-US"/>
        </a:p>
      </dgm:t>
    </dgm:pt>
    <dgm:pt modelId="{8A2EDB8C-9B41-4397-B614-567E4D983F35}" type="sibTrans" cxnId="{BE49B379-C03A-4B48-8B3D-CB89DD8D7131}">
      <dgm:prSet/>
      <dgm:spPr/>
      <dgm:t>
        <a:bodyPr/>
        <a:lstStyle/>
        <a:p>
          <a:endParaRPr lang="en-US"/>
        </a:p>
      </dgm:t>
    </dgm:pt>
    <dgm:pt modelId="{E6F8F853-9D94-43EB-BC4A-0FD3088A02D8}">
      <dgm:prSet phldrT="[Text]"/>
      <dgm:spPr/>
      <dgm:t>
        <a:bodyPr/>
        <a:lstStyle/>
        <a:p>
          <a:r>
            <a:rPr lang="en-US" dirty="0" smtClean="0"/>
            <a:t>Operating expenses</a:t>
          </a:r>
          <a:endParaRPr lang="en-US" dirty="0"/>
        </a:p>
      </dgm:t>
    </dgm:pt>
    <dgm:pt modelId="{2D567711-E4C6-4F4E-A806-B71FA55ABB56}" type="parTrans" cxnId="{2B1CEFD5-5865-49A9-A842-19953BBE58EB}">
      <dgm:prSet/>
      <dgm:spPr/>
      <dgm:t>
        <a:bodyPr/>
        <a:lstStyle/>
        <a:p>
          <a:endParaRPr lang="en-US"/>
        </a:p>
      </dgm:t>
    </dgm:pt>
    <dgm:pt modelId="{976CA3A7-A868-4F47-9B77-84A6DB584B5B}" type="sibTrans" cxnId="{2B1CEFD5-5865-49A9-A842-19953BBE58EB}">
      <dgm:prSet/>
      <dgm:spPr/>
      <dgm:t>
        <a:bodyPr/>
        <a:lstStyle/>
        <a:p>
          <a:endParaRPr lang="en-US"/>
        </a:p>
      </dgm:t>
    </dgm:pt>
    <dgm:pt modelId="{2628E5DF-8DF4-44B3-AED7-686159B1F008}">
      <dgm:prSet phldrT="[Text]"/>
      <dgm:spPr/>
      <dgm:t>
        <a:bodyPr/>
        <a:lstStyle/>
        <a:p>
          <a:r>
            <a:rPr lang="en-US" dirty="0" smtClean="0"/>
            <a:t>Net income</a:t>
          </a:r>
          <a:endParaRPr lang="en-US" dirty="0"/>
        </a:p>
      </dgm:t>
    </dgm:pt>
    <dgm:pt modelId="{1EC0A704-5B77-486F-B588-4694A2255F95}" type="parTrans" cxnId="{BC5B58D5-A5D9-4D0B-B938-E766D2C455F2}">
      <dgm:prSet/>
      <dgm:spPr/>
      <dgm:t>
        <a:bodyPr/>
        <a:lstStyle/>
        <a:p>
          <a:endParaRPr lang="en-US"/>
        </a:p>
      </dgm:t>
    </dgm:pt>
    <dgm:pt modelId="{34143A65-5636-4791-BEE0-6B551CB65BC3}" type="sibTrans" cxnId="{BC5B58D5-A5D9-4D0B-B938-E766D2C455F2}">
      <dgm:prSet/>
      <dgm:spPr/>
      <dgm:t>
        <a:bodyPr/>
        <a:lstStyle/>
        <a:p>
          <a:endParaRPr lang="en-US"/>
        </a:p>
      </dgm:t>
    </dgm:pt>
    <dgm:pt modelId="{CD5BBF02-6DDA-49C6-9CA2-B6CC3AF7CFDF}">
      <dgm:prSet phldrT="[Text]"/>
      <dgm:spPr/>
      <dgm:t>
        <a:bodyPr/>
        <a:lstStyle/>
        <a:p>
          <a:r>
            <a:rPr lang="en-US" dirty="0" smtClean="0"/>
            <a:t>EPS</a:t>
          </a:r>
          <a:endParaRPr lang="en-US" dirty="0"/>
        </a:p>
      </dgm:t>
    </dgm:pt>
    <dgm:pt modelId="{67F80AFD-2164-4A86-A5B8-2150B653DA86}" type="parTrans" cxnId="{FF482B69-68F6-4BA4-87D9-F93392C7212D}">
      <dgm:prSet/>
      <dgm:spPr/>
    </dgm:pt>
    <dgm:pt modelId="{8A15FCE6-3905-4211-823F-F78E37720576}" type="sibTrans" cxnId="{FF482B69-68F6-4BA4-87D9-F93392C7212D}">
      <dgm:prSet/>
      <dgm:spPr/>
    </dgm:pt>
    <dgm:pt modelId="{53C02F94-0D22-4F73-AB85-AA483740CA78}" type="pres">
      <dgm:prSet presAssocID="{A846F18D-AA16-4FFB-81E6-CE7EC9A499A4}" presName="diagram" presStyleCnt="0">
        <dgm:presLayoutVars>
          <dgm:dir/>
          <dgm:resizeHandles val="exact"/>
        </dgm:presLayoutVars>
      </dgm:prSet>
      <dgm:spPr/>
      <dgm:t>
        <a:bodyPr/>
        <a:lstStyle/>
        <a:p>
          <a:endParaRPr lang="en-US"/>
        </a:p>
      </dgm:t>
    </dgm:pt>
    <dgm:pt modelId="{AAABC51A-A677-4E32-9E35-1289A50A451C}" type="pres">
      <dgm:prSet presAssocID="{B0052794-7BFC-4339-B509-A263B591176D}" presName="node" presStyleLbl="node1" presStyleIdx="0" presStyleCnt="6">
        <dgm:presLayoutVars>
          <dgm:bulletEnabled val="1"/>
        </dgm:presLayoutVars>
      </dgm:prSet>
      <dgm:spPr/>
      <dgm:t>
        <a:bodyPr/>
        <a:lstStyle/>
        <a:p>
          <a:endParaRPr lang="en-US"/>
        </a:p>
      </dgm:t>
    </dgm:pt>
    <dgm:pt modelId="{3EF172D7-820F-4612-ACF8-CC93EF0B05DB}" type="pres">
      <dgm:prSet presAssocID="{BDC3F964-A3C7-46D4-8192-9DBF83588D30}" presName="sibTrans" presStyleCnt="0"/>
      <dgm:spPr/>
    </dgm:pt>
    <dgm:pt modelId="{0486F384-36EC-4FB1-84B9-406158E7C9A9}" type="pres">
      <dgm:prSet presAssocID="{BB04B11F-432E-44C8-A979-7BE9A9CB7920}" presName="node" presStyleLbl="node1" presStyleIdx="1" presStyleCnt="6">
        <dgm:presLayoutVars>
          <dgm:bulletEnabled val="1"/>
        </dgm:presLayoutVars>
      </dgm:prSet>
      <dgm:spPr/>
      <dgm:t>
        <a:bodyPr/>
        <a:lstStyle/>
        <a:p>
          <a:endParaRPr lang="en-US"/>
        </a:p>
      </dgm:t>
    </dgm:pt>
    <dgm:pt modelId="{5B8A843A-F07A-4A12-9BB4-ED3F9A888F07}" type="pres">
      <dgm:prSet presAssocID="{35B2369E-BC8D-416E-9964-0F81FAB31C8A}" presName="sibTrans" presStyleCnt="0"/>
      <dgm:spPr/>
    </dgm:pt>
    <dgm:pt modelId="{D1C65902-97F2-4C41-9EE1-A88129974E64}" type="pres">
      <dgm:prSet presAssocID="{0D059066-7B99-4BA2-A23E-205B60F779B5}" presName="node" presStyleLbl="node1" presStyleIdx="2" presStyleCnt="6">
        <dgm:presLayoutVars>
          <dgm:bulletEnabled val="1"/>
        </dgm:presLayoutVars>
      </dgm:prSet>
      <dgm:spPr/>
      <dgm:t>
        <a:bodyPr/>
        <a:lstStyle/>
        <a:p>
          <a:endParaRPr lang="en-US"/>
        </a:p>
      </dgm:t>
    </dgm:pt>
    <dgm:pt modelId="{C40E85E3-02BB-405D-A3F0-B7E853C556BE}" type="pres">
      <dgm:prSet presAssocID="{8A2EDB8C-9B41-4397-B614-567E4D983F35}" presName="sibTrans" presStyleCnt="0"/>
      <dgm:spPr/>
    </dgm:pt>
    <dgm:pt modelId="{C00CA362-5B99-4341-8F00-16136C928F5B}" type="pres">
      <dgm:prSet presAssocID="{E6F8F853-9D94-43EB-BC4A-0FD3088A02D8}" presName="node" presStyleLbl="node1" presStyleIdx="3" presStyleCnt="6">
        <dgm:presLayoutVars>
          <dgm:bulletEnabled val="1"/>
        </dgm:presLayoutVars>
      </dgm:prSet>
      <dgm:spPr/>
      <dgm:t>
        <a:bodyPr/>
        <a:lstStyle/>
        <a:p>
          <a:endParaRPr lang="en-US"/>
        </a:p>
      </dgm:t>
    </dgm:pt>
    <dgm:pt modelId="{5FB365BD-E3F6-4670-9828-BB33055D59C4}" type="pres">
      <dgm:prSet presAssocID="{976CA3A7-A868-4F47-9B77-84A6DB584B5B}" presName="sibTrans" presStyleCnt="0"/>
      <dgm:spPr/>
    </dgm:pt>
    <dgm:pt modelId="{D6AE5E89-B98D-4C88-82F4-BC013D4CF624}" type="pres">
      <dgm:prSet presAssocID="{2628E5DF-8DF4-44B3-AED7-686159B1F008}" presName="node" presStyleLbl="node1" presStyleIdx="4" presStyleCnt="6">
        <dgm:presLayoutVars>
          <dgm:bulletEnabled val="1"/>
        </dgm:presLayoutVars>
      </dgm:prSet>
      <dgm:spPr/>
      <dgm:t>
        <a:bodyPr/>
        <a:lstStyle/>
        <a:p>
          <a:endParaRPr lang="en-US"/>
        </a:p>
      </dgm:t>
    </dgm:pt>
    <dgm:pt modelId="{FE0D2EAD-7979-4E96-A840-2A394CE9CF0C}" type="pres">
      <dgm:prSet presAssocID="{34143A65-5636-4791-BEE0-6B551CB65BC3}" presName="sibTrans" presStyleCnt="0"/>
      <dgm:spPr/>
    </dgm:pt>
    <dgm:pt modelId="{1699EDEF-E02D-4449-AB32-DE0E5F54432D}" type="pres">
      <dgm:prSet presAssocID="{CD5BBF02-6DDA-49C6-9CA2-B6CC3AF7CFDF}" presName="node" presStyleLbl="node1" presStyleIdx="5" presStyleCnt="6">
        <dgm:presLayoutVars>
          <dgm:bulletEnabled val="1"/>
        </dgm:presLayoutVars>
      </dgm:prSet>
      <dgm:spPr/>
      <dgm:t>
        <a:bodyPr/>
        <a:lstStyle/>
        <a:p>
          <a:endParaRPr lang="en-US"/>
        </a:p>
      </dgm:t>
    </dgm:pt>
  </dgm:ptLst>
  <dgm:cxnLst>
    <dgm:cxn modelId="{425F189A-4CFD-4939-A49D-0BBB4065F1E2}" type="presOf" srcId="{E6F8F853-9D94-43EB-BC4A-0FD3088A02D8}" destId="{C00CA362-5B99-4341-8F00-16136C928F5B}" srcOrd="0" destOrd="0" presId="urn:microsoft.com/office/officeart/2005/8/layout/default"/>
    <dgm:cxn modelId="{B3A54C99-60CF-4C33-A62B-1DDDCED46194}" type="presOf" srcId="{B0052794-7BFC-4339-B509-A263B591176D}" destId="{AAABC51A-A677-4E32-9E35-1289A50A451C}" srcOrd="0" destOrd="0" presId="urn:microsoft.com/office/officeart/2005/8/layout/default"/>
    <dgm:cxn modelId="{62D3CD0C-6C50-4947-A130-6E0855FBFC3C}" srcId="{A846F18D-AA16-4FFB-81E6-CE7EC9A499A4}" destId="{BB04B11F-432E-44C8-A979-7BE9A9CB7920}" srcOrd="1" destOrd="0" parTransId="{DBF2702C-4246-4290-837B-060C4EC28EFB}" sibTransId="{35B2369E-BC8D-416E-9964-0F81FAB31C8A}"/>
    <dgm:cxn modelId="{38901D97-3CCE-430C-96DE-FB1D9FB30E35}" type="presOf" srcId="{0D059066-7B99-4BA2-A23E-205B60F779B5}" destId="{D1C65902-97F2-4C41-9EE1-A88129974E64}" srcOrd="0" destOrd="0" presId="urn:microsoft.com/office/officeart/2005/8/layout/default"/>
    <dgm:cxn modelId="{4959B2FA-DFBF-4E02-BA38-E55DFBFC902D}" type="presOf" srcId="{2628E5DF-8DF4-44B3-AED7-686159B1F008}" destId="{D6AE5E89-B98D-4C88-82F4-BC013D4CF624}" srcOrd="0" destOrd="0" presId="urn:microsoft.com/office/officeart/2005/8/layout/default"/>
    <dgm:cxn modelId="{175F6BF3-6C13-4F29-A400-8A2CE9C33D08}" type="presOf" srcId="{CD5BBF02-6DDA-49C6-9CA2-B6CC3AF7CFDF}" destId="{1699EDEF-E02D-4449-AB32-DE0E5F54432D}" srcOrd="0" destOrd="0" presId="urn:microsoft.com/office/officeart/2005/8/layout/default"/>
    <dgm:cxn modelId="{0DE6810D-F25C-49A6-A958-91B206E6BEF3}" type="presOf" srcId="{BB04B11F-432E-44C8-A979-7BE9A9CB7920}" destId="{0486F384-36EC-4FB1-84B9-406158E7C9A9}" srcOrd="0" destOrd="0" presId="urn:microsoft.com/office/officeart/2005/8/layout/default"/>
    <dgm:cxn modelId="{BC5B58D5-A5D9-4D0B-B938-E766D2C455F2}" srcId="{A846F18D-AA16-4FFB-81E6-CE7EC9A499A4}" destId="{2628E5DF-8DF4-44B3-AED7-686159B1F008}" srcOrd="4" destOrd="0" parTransId="{1EC0A704-5B77-486F-B588-4694A2255F95}" sibTransId="{34143A65-5636-4791-BEE0-6B551CB65BC3}"/>
    <dgm:cxn modelId="{040B1052-5E52-4317-BA81-4BABA035136C}" type="presOf" srcId="{A846F18D-AA16-4FFB-81E6-CE7EC9A499A4}" destId="{53C02F94-0D22-4F73-AB85-AA483740CA78}" srcOrd="0" destOrd="0" presId="urn:microsoft.com/office/officeart/2005/8/layout/default"/>
    <dgm:cxn modelId="{2B1CEFD5-5865-49A9-A842-19953BBE58EB}" srcId="{A846F18D-AA16-4FFB-81E6-CE7EC9A499A4}" destId="{E6F8F853-9D94-43EB-BC4A-0FD3088A02D8}" srcOrd="3" destOrd="0" parTransId="{2D567711-E4C6-4F4E-A806-B71FA55ABB56}" sibTransId="{976CA3A7-A868-4F47-9B77-84A6DB584B5B}"/>
    <dgm:cxn modelId="{28ED0EF3-907C-4B9E-8BFB-A1118486C20A}" srcId="{A846F18D-AA16-4FFB-81E6-CE7EC9A499A4}" destId="{B0052794-7BFC-4339-B509-A263B591176D}" srcOrd="0" destOrd="0" parTransId="{C1018887-E9FF-447E-8816-323AB810CC76}" sibTransId="{BDC3F964-A3C7-46D4-8192-9DBF83588D30}"/>
    <dgm:cxn modelId="{FF482B69-68F6-4BA4-87D9-F93392C7212D}" srcId="{A846F18D-AA16-4FFB-81E6-CE7EC9A499A4}" destId="{CD5BBF02-6DDA-49C6-9CA2-B6CC3AF7CFDF}" srcOrd="5" destOrd="0" parTransId="{67F80AFD-2164-4A86-A5B8-2150B653DA86}" sibTransId="{8A15FCE6-3905-4211-823F-F78E37720576}"/>
    <dgm:cxn modelId="{BE49B379-C03A-4B48-8B3D-CB89DD8D7131}" srcId="{A846F18D-AA16-4FFB-81E6-CE7EC9A499A4}" destId="{0D059066-7B99-4BA2-A23E-205B60F779B5}" srcOrd="2" destOrd="0" parTransId="{D0E95892-8A03-4B59-BEC6-83BD038BC89D}" sibTransId="{8A2EDB8C-9B41-4397-B614-567E4D983F35}"/>
    <dgm:cxn modelId="{EC4C84C1-48F3-47CE-AD8B-EC2C6CCCCA3A}" type="presParOf" srcId="{53C02F94-0D22-4F73-AB85-AA483740CA78}" destId="{AAABC51A-A677-4E32-9E35-1289A50A451C}" srcOrd="0" destOrd="0" presId="urn:microsoft.com/office/officeart/2005/8/layout/default"/>
    <dgm:cxn modelId="{BD1725CB-7B08-4E9A-B3FC-B7EFDAE9B299}" type="presParOf" srcId="{53C02F94-0D22-4F73-AB85-AA483740CA78}" destId="{3EF172D7-820F-4612-ACF8-CC93EF0B05DB}" srcOrd="1" destOrd="0" presId="urn:microsoft.com/office/officeart/2005/8/layout/default"/>
    <dgm:cxn modelId="{88DDBEC9-6624-4B80-9513-548D03D410AD}" type="presParOf" srcId="{53C02F94-0D22-4F73-AB85-AA483740CA78}" destId="{0486F384-36EC-4FB1-84B9-406158E7C9A9}" srcOrd="2" destOrd="0" presId="urn:microsoft.com/office/officeart/2005/8/layout/default"/>
    <dgm:cxn modelId="{2C4E350E-014E-47DD-ADF9-262337566ABA}" type="presParOf" srcId="{53C02F94-0D22-4F73-AB85-AA483740CA78}" destId="{5B8A843A-F07A-4A12-9BB4-ED3F9A888F07}" srcOrd="3" destOrd="0" presId="urn:microsoft.com/office/officeart/2005/8/layout/default"/>
    <dgm:cxn modelId="{29411C72-2FD3-4C95-80C5-143D18A6C86A}" type="presParOf" srcId="{53C02F94-0D22-4F73-AB85-AA483740CA78}" destId="{D1C65902-97F2-4C41-9EE1-A88129974E64}" srcOrd="4" destOrd="0" presId="urn:microsoft.com/office/officeart/2005/8/layout/default"/>
    <dgm:cxn modelId="{A1E00AB4-5DD6-48E5-B142-E158FBE4F638}" type="presParOf" srcId="{53C02F94-0D22-4F73-AB85-AA483740CA78}" destId="{C40E85E3-02BB-405D-A3F0-B7E853C556BE}" srcOrd="5" destOrd="0" presId="urn:microsoft.com/office/officeart/2005/8/layout/default"/>
    <dgm:cxn modelId="{AD3F2878-0884-4193-B771-75F4775A5F09}" type="presParOf" srcId="{53C02F94-0D22-4F73-AB85-AA483740CA78}" destId="{C00CA362-5B99-4341-8F00-16136C928F5B}" srcOrd="6" destOrd="0" presId="urn:microsoft.com/office/officeart/2005/8/layout/default"/>
    <dgm:cxn modelId="{18FAB564-398A-415A-8605-1A24C22CCBB3}" type="presParOf" srcId="{53C02F94-0D22-4F73-AB85-AA483740CA78}" destId="{5FB365BD-E3F6-4670-9828-BB33055D59C4}" srcOrd="7" destOrd="0" presId="urn:microsoft.com/office/officeart/2005/8/layout/default"/>
    <dgm:cxn modelId="{20D71443-AD9A-44FF-B044-C09837163ABD}" type="presParOf" srcId="{53C02F94-0D22-4F73-AB85-AA483740CA78}" destId="{D6AE5E89-B98D-4C88-82F4-BC013D4CF624}" srcOrd="8" destOrd="0" presId="urn:microsoft.com/office/officeart/2005/8/layout/default"/>
    <dgm:cxn modelId="{0A27C60B-B2AD-4049-AA5A-08D3CAC928CD}" type="presParOf" srcId="{53C02F94-0D22-4F73-AB85-AA483740CA78}" destId="{FE0D2EAD-7979-4E96-A840-2A394CE9CF0C}" srcOrd="9" destOrd="0" presId="urn:microsoft.com/office/officeart/2005/8/layout/default"/>
    <dgm:cxn modelId="{5D6C2225-E470-4AE8-B3A1-F58675698B24}" type="presParOf" srcId="{53C02F94-0D22-4F73-AB85-AA483740CA78}" destId="{1699EDEF-E02D-4449-AB32-DE0E5F54432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9A598DA-2B45-4F1A-A0DA-58705215283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4F6B62A-82B7-48E8-A6E8-48D27B702FBF}">
      <dgm:prSet phldrT="[Text]"/>
      <dgm:spPr/>
      <dgm:t>
        <a:bodyPr/>
        <a:lstStyle/>
        <a:p>
          <a:r>
            <a:rPr lang="en-US" dirty="0" smtClean="0"/>
            <a:t>Current assets</a:t>
          </a:r>
          <a:endParaRPr lang="en-US" dirty="0"/>
        </a:p>
      </dgm:t>
    </dgm:pt>
    <dgm:pt modelId="{E5E700DB-91B5-4B6C-895E-8019997883BE}" type="parTrans" cxnId="{166D9764-C5DD-46BE-B4C8-15CA9A0E73C7}">
      <dgm:prSet/>
      <dgm:spPr/>
      <dgm:t>
        <a:bodyPr/>
        <a:lstStyle/>
        <a:p>
          <a:endParaRPr lang="en-US"/>
        </a:p>
      </dgm:t>
    </dgm:pt>
    <dgm:pt modelId="{506F452C-66FD-4100-9D95-ED2EF26AA8A8}" type="sibTrans" cxnId="{166D9764-C5DD-46BE-B4C8-15CA9A0E73C7}">
      <dgm:prSet/>
      <dgm:spPr/>
      <dgm:t>
        <a:bodyPr/>
        <a:lstStyle/>
        <a:p>
          <a:endParaRPr lang="en-US"/>
        </a:p>
      </dgm:t>
    </dgm:pt>
    <dgm:pt modelId="{439BE077-C79D-405A-8F5D-B7E4BD982AD3}">
      <dgm:prSet phldrT="[Text]"/>
      <dgm:spPr/>
      <dgm:t>
        <a:bodyPr/>
        <a:lstStyle/>
        <a:p>
          <a:r>
            <a:rPr lang="en-US" dirty="0" smtClean="0"/>
            <a:t>Total assets</a:t>
          </a:r>
          <a:endParaRPr lang="en-US" dirty="0"/>
        </a:p>
      </dgm:t>
    </dgm:pt>
    <dgm:pt modelId="{EB42754B-61A4-4E3C-9DBD-050865751E95}" type="parTrans" cxnId="{AE3929F8-B17A-44D5-A4C0-634DBACC7849}">
      <dgm:prSet/>
      <dgm:spPr/>
      <dgm:t>
        <a:bodyPr/>
        <a:lstStyle/>
        <a:p>
          <a:endParaRPr lang="en-US"/>
        </a:p>
      </dgm:t>
    </dgm:pt>
    <dgm:pt modelId="{F0652101-4B9D-41AB-94DB-EB349B4D85EC}" type="sibTrans" cxnId="{AE3929F8-B17A-44D5-A4C0-634DBACC7849}">
      <dgm:prSet/>
      <dgm:spPr/>
      <dgm:t>
        <a:bodyPr/>
        <a:lstStyle/>
        <a:p>
          <a:endParaRPr lang="en-US"/>
        </a:p>
      </dgm:t>
    </dgm:pt>
    <dgm:pt modelId="{8FCA2C12-62B6-49C7-BCC5-1AFCD2A7FA1C}">
      <dgm:prSet phldrT="[Text]"/>
      <dgm:spPr/>
      <dgm:t>
        <a:bodyPr/>
        <a:lstStyle/>
        <a:p>
          <a:r>
            <a:rPr lang="en-US" dirty="0" smtClean="0"/>
            <a:t>Current liabilities</a:t>
          </a:r>
          <a:endParaRPr lang="en-US" dirty="0"/>
        </a:p>
      </dgm:t>
    </dgm:pt>
    <dgm:pt modelId="{571B593C-4437-4004-BE8B-79A255BC2474}" type="parTrans" cxnId="{BE6C01B8-B6A9-4189-B476-F5691D45965C}">
      <dgm:prSet/>
      <dgm:spPr/>
      <dgm:t>
        <a:bodyPr/>
        <a:lstStyle/>
        <a:p>
          <a:endParaRPr lang="en-US"/>
        </a:p>
      </dgm:t>
    </dgm:pt>
    <dgm:pt modelId="{77ADE09D-115A-446D-9F90-9CFDBC386E24}" type="sibTrans" cxnId="{BE6C01B8-B6A9-4189-B476-F5691D45965C}">
      <dgm:prSet/>
      <dgm:spPr/>
      <dgm:t>
        <a:bodyPr/>
        <a:lstStyle/>
        <a:p>
          <a:endParaRPr lang="en-US"/>
        </a:p>
      </dgm:t>
    </dgm:pt>
    <dgm:pt modelId="{E99881CF-C7F9-4C6E-898D-F923C3F3B7B3}">
      <dgm:prSet phldrT="[Text]"/>
      <dgm:spPr/>
      <dgm:t>
        <a:bodyPr/>
        <a:lstStyle/>
        <a:p>
          <a:r>
            <a:rPr lang="en-US" dirty="0" smtClean="0"/>
            <a:t>Stockholders’ equity</a:t>
          </a:r>
          <a:endParaRPr lang="en-US" dirty="0"/>
        </a:p>
      </dgm:t>
    </dgm:pt>
    <dgm:pt modelId="{1EAE59D0-4070-4EF6-B3B8-21C8444C9781}" type="parTrans" cxnId="{084E4943-C6F5-4F82-ABDE-9C893176EC8D}">
      <dgm:prSet/>
      <dgm:spPr/>
      <dgm:t>
        <a:bodyPr/>
        <a:lstStyle/>
        <a:p>
          <a:endParaRPr lang="en-US"/>
        </a:p>
      </dgm:t>
    </dgm:pt>
    <dgm:pt modelId="{00752330-809B-485B-BA4B-9E3574FD0524}" type="sibTrans" cxnId="{084E4943-C6F5-4F82-ABDE-9C893176EC8D}">
      <dgm:prSet/>
      <dgm:spPr/>
      <dgm:t>
        <a:bodyPr/>
        <a:lstStyle/>
        <a:p>
          <a:endParaRPr lang="en-US"/>
        </a:p>
      </dgm:t>
    </dgm:pt>
    <dgm:pt modelId="{62830DDC-EC1F-4B9A-9A7D-0882D42E65FF}">
      <dgm:prSet phldrT="[Text]"/>
      <dgm:spPr/>
      <dgm:t>
        <a:bodyPr/>
        <a:lstStyle/>
        <a:p>
          <a:r>
            <a:rPr lang="en-US" dirty="0" smtClean="0"/>
            <a:t>Total liabilities</a:t>
          </a:r>
          <a:endParaRPr lang="en-US" dirty="0"/>
        </a:p>
      </dgm:t>
    </dgm:pt>
    <dgm:pt modelId="{E8A8F130-E213-492E-A5FB-579EC9CBC1AE}" type="parTrans" cxnId="{EEA6EECA-67DF-456E-9FC7-6B04C0F424B4}">
      <dgm:prSet/>
      <dgm:spPr/>
      <dgm:t>
        <a:bodyPr/>
        <a:lstStyle/>
        <a:p>
          <a:endParaRPr lang="en-US"/>
        </a:p>
      </dgm:t>
    </dgm:pt>
    <dgm:pt modelId="{3ABE942C-42B0-46D0-93E3-D20D397A0670}" type="sibTrans" cxnId="{EEA6EECA-67DF-456E-9FC7-6B04C0F424B4}">
      <dgm:prSet/>
      <dgm:spPr/>
      <dgm:t>
        <a:bodyPr/>
        <a:lstStyle/>
        <a:p>
          <a:endParaRPr lang="en-US"/>
        </a:p>
      </dgm:t>
    </dgm:pt>
    <dgm:pt modelId="{48481272-1269-4B7C-AFE6-6FB2C33CD09C}" type="pres">
      <dgm:prSet presAssocID="{C9A598DA-2B45-4F1A-A0DA-58705215283F}" presName="linear" presStyleCnt="0">
        <dgm:presLayoutVars>
          <dgm:animLvl val="lvl"/>
          <dgm:resizeHandles val="exact"/>
        </dgm:presLayoutVars>
      </dgm:prSet>
      <dgm:spPr/>
      <dgm:t>
        <a:bodyPr/>
        <a:lstStyle/>
        <a:p>
          <a:endParaRPr lang="en-US"/>
        </a:p>
      </dgm:t>
    </dgm:pt>
    <dgm:pt modelId="{0D523142-D491-40C3-A6B8-82172D322D5B}" type="pres">
      <dgm:prSet presAssocID="{34F6B62A-82B7-48E8-A6E8-48D27B702FBF}" presName="parentText" presStyleLbl="node1" presStyleIdx="0" presStyleCnt="5">
        <dgm:presLayoutVars>
          <dgm:chMax val="0"/>
          <dgm:bulletEnabled val="1"/>
        </dgm:presLayoutVars>
      </dgm:prSet>
      <dgm:spPr/>
      <dgm:t>
        <a:bodyPr/>
        <a:lstStyle/>
        <a:p>
          <a:endParaRPr lang="en-US"/>
        </a:p>
      </dgm:t>
    </dgm:pt>
    <dgm:pt modelId="{52A40AF6-15DD-47F0-8F8A-6665665709DC}" type="pres">
      <dgm:prSet presAssocID="{506F452C-66FD-4100-9D95-ED2EF26AA8A8}" presName="spacer" presStyleCnt="0"/>
      <dgm:spPr/>
    </dgm:pt>
    <dgm:pt modelId="{46C72FB9-F179-4B23-834C-64453A8FE50F}" type="pres">
      <dgm:prSet presAssocID="{439BE077-C79D-405A-8F5D-B7E4BD982AD3}" presName="parentText" presStyleLbl="node1" presStyleIdx="1" presStyleCnt="5">
        <dgm:presLayoutVars>
          <dgm:chMax val="0"/>
          <dgm:bulletEnabled val="1"/>
        </dgm:presLayoutVars>
      </dgm:prSet>
      <dgm:spPr/>
      <dgm:t>
        <a:bodyPr/>
        <a:lstStyle/>
        <a:p>
          <a:endParaRPr lang="en-US"/>
        </a:p>
      </dgm:t>
    </dgm:pt>
    <dgm:pt modelId="{ED4C96E5-FD84-448B-B2B4-368D4DDE1486}" type="pres">
      <dgm:prSet presAssocID="{F0652101-4B9D-41AB-94DB-EB349B4D85EC}" presName="spacer" presStyleCnt="0"/>
      <dgm:spPr/>
    </dgm:pt>
    <dgm:pt modelId="{B244849B-DB37-45A7-B8FF-02DCB6EAE73B}" type="pres">
      <dgm:prSet presAssocID="{8FCA2C12-62B6-49C7-BCC5-1AFCD2A7FA1C}" presName="parentText" presStyleLbl="node1" presStyleIdx="2" presStyleCnt="5">
        <dgm:presLayoutVars>
          <dgm:chMax val="0"/>
          <dgm:bulletEnabled val="1"/>
        </dgm:presLayoutVars>
      </dgm:prSet>
      <dgm:spPr/>
      <dgm:t>
        <a:bodyPr/>
        <a:lstStyle/>
        <a:p>
          <a:endParaRPr lang="en-US"/>
        </a:p>
      </dgm:t>
    </dgm:pt>
    <dgm:pt modelId="{E46875AA-E647-445D-8A81-41E1776731AE}" type="pres">
      <dgm:prSet presAssocID="{77ADE09D-115A-446D-9F90-9CFDBC386E24}" presName="spacer" presStyleCnt="0"/>
      <dgm:spPr/>
    </dgm:pt>
    <dgm:pt modelId="{AC2734A9-0BA1-4D56-B07A-406340C03C3F}" type="pres">
      <dgm:prSet presAssocID="{62830DDC-EC1F-4B9A-9A7D-0882D42E65FF}" presName="parentText" presStyleLbl="node1" presStyleIdx="3" presStyleCnt="5">
        <dgm:presLayoutVars>
          <dgm:chMax val="0"/>
          <dgm:bulletEnabled val="1"/>
        </dgm:presLayoutVars>
      </dgm:prSet>
      <dgm:spPr/>
      <dgm:t>
        <a:bodyPr/>
        <a:lstStyle/>
        <a:p>
          <a:endParaRPr lang="en-US"/>
        </a:p>
      </dgm:t>
    </dgm:pt>
    <dgm:pt modelId="{5ADAE1FD-C48A-4F13-8699-280448936517}" type="pres">
      <dgm:prSet presAssocID="{3ABE942C-42B0-46D0-93E3-D20D397A0670}" presName="spacer" presStyleCnt="0"/>
      <dgm:spPr/>
    </dgm:pt>
    <dgm:pt modelId="{682389D5-52B2-4498-9620-0E5091290C3B}" type="pres">
      <dgm:prSet presAssocID="{E99881CF-C7F9-4C6E-898D-F923C3F3B7B3}" presName="parentText" presStyleLbl="node1" presStyleIdx="4" presStyleCnt="5">
        <dgm:presLayoutVars>
          <dgm:chMax val="0"/>
          <dgm:bulletEnabled val="1"/>
        </dgm:presLayoutVars>
      </dgm:prSet>
      <dgm:spPr/>
      <dgm:t>
        <a:bodyPr/>
        <a:lstStyle/>
        <a:p>
          <a:endParaRPr lang="en-US"/>
        </a:p>
      </dgm:t>
    </dgm:pt>
  </dgm:ptLst>
  <dgm:cxnLst>
    <dgm:cxn modelId="{EC57C90D-75BE-4010-88DD-16A56BE9F2AA}" type="presOf" srcId="{439BE077-C79D-405A-8F5D-B7E4BD982AD3}" destId="{46C72FB9-F179-4B23-834C-64453A8FE50F}" srcOrd="0" destOrd="0" presId="urn:microsoft.com/office/officeart/2005/8/layout/vList2"/>
    <dgm:cxn modelId="{27F610BA-045E-4ABD-B41A-41CD3D49EE73}" type="presOf" srcId="{E99881CF-C7F9-4C6E-898D-F923C3F3B7B3}" destId="{682389D5-52B2-4498-9620-0E5091290C3B}" srcOrd="0" destOrd="0" presId="urn:microsoft.com/office/officeart/2005/8/layout/vList2"/>
    <dgm:cxn modelId="{5D87E84F-F4D5-43CE-AE51-A24F78307748}" type="presOf" srcId="{8FCA2C12-62B6-49C7-BCC5-1AFCD2A7FA1C}" destId="{B244849B-DB37-45A7-B8FF-02DCB6EAE73B}" srcOrd="0" destOrd="0" presId="urn:microsoft.com/office/officeart/2005/8/layout/vList2"/>
    <dgm:cxn modelId="{166D9764-C5DD-46BE-B4C8-15CA9A0E73C7}" srcId="{C9A598DA-2B45-4F1A-A0DA-58705215283F}" destId="{34F6B62A-82B7-48E8-A6E8-48D27B702FBF}" srcOrd="0" destOrd="0" parTransId="{E5E700DB-91B5-4B6C-895E-8019997883BE}" sibTransId="{506F452C-66FD-4100-9D95-ED2EF26AA8A8}"/>
    <dgm:cxn modelId="{F0EB3F84-0924-401D-ADA9-D3B509A2BD02}" type="presOf" srcId="{62830DDC-EC1F-4B9A-9A7D-0882D42E65FF}" destId="{AC2734A9-0BA1-4D56-B07A-406340C03C3F}" srcOrd="0" destOrd="0" presId="urn:microsoft.com/office/officeart/2005/8/layout/vList2"/>
    <dgm:cxn modelId="{593F568B-7EE1-4924-BB2E-1C1F91443315}" type="presOf" srcId="{34F6B62A-82B7-48E8-A6E8-48D27B702FBF}" destId="{0D523142-D491-40C3-A6B8-82172D322D5B}" srcOrd="0" destOrd="0" presId="urn:microsoft.com/office/officeart/2005/8/layout/vList2"/>
    <dgm:cxn modelId="{3CEBE4C6-6954-4A93-9661-4E7CA9A1759F}" type="presOf" srcId="{C9A598DA-2B45-4F1A-A0DA-58705215283F}" destId="{48481272-1269-4B7C-AFE6-6FB2C33CD09C}" srcOrd="0" destOrd="0" presId="urn:microsoft.com/office/officeart/2005/8/layout/vList2"/>
    <dgm:cxn modelId="{EEA6EECA-67DF-456E-9FC7-6B04C0F424B4}" srcId="{C9A598DA-2B45-4F1A-A0DA-58705215283F}" destId="{62830DDC-EC1F-4B9A-9A7D-0882D42E65FF}" srcOrd="3" destOrd="0" parTransId="{E8A8F130-E213-492E-A5FB-579EC9CBC1AE}" sibTransId="{3ABE942C-42B0-46D0-93E3-D20D397A0670}"/>
    <dgm:cxn modelId="{AE3929F8-B17A-44D5-A4C0-634DBACC7849}" srcId="{C9A598DA-2B45-4F1A-A0DA-58705215283F}" destId="{439BE077-C79D-405A-8F5D-B7E4BD982AD3}" srcOrd="1" destOrd="0" parTransId="{EB42754B-61A4-4E3C-9DBD-050865751E95}" sibTransId="{F0652101-4B9D-41AB-94DB-EB349B4D85EC}"/>
    <dgm:cxn modelId="{BE6C01B8-B6A9-4189-B476-F5691D45965C}" srcId="{C9A598DA-2B45-4F1A-A0DA-58705215283F}" destId="{8FCA2C12-62B6-49C7-BCC5-1AFCD2A7FA1C}" srcOrd="2" destOrd="0" parTransId="{571B593C-4437-4004-BE8B-79A255BC2474}" sibTransId="{77ADE09D-115A-446D-9F90-9CFDBC386E24}"/>
    <dgm:cxn modelId="{084E4943-C6F5-4F82-ABDE-9C893176EC8D}" srcId="{C9A598DA-2B45-4F1A-A0DA-58705215283F}" destId="{E99881CF-C7F9-4C6E-898D-F923C3F3B7B3}" srcOrd="4" destOrd="0" parTransId="{1EAE59D0-4070-4EF6-B3B8-21C8444C9781}" sibTransId="{00752330-809B-485B-BA4B-9E3574FD0524}"/>
    <dgm:cxn modelId="{97F6050A-9B63-4669-8453-6BDDD162770C}" type="presParOf" srcId="{48481272-1269-4B7C-AFE6-6FB2C33CD09C}" destId="{0D523142-D491-40C3-A6B8-82172D322D5B}" srcOrd="0" destOrd="0" presId="urn:microsoft.com/office/officeart/2005/8/layout/vList2"/>
    <dgm:cxn modelId="{6D2444A3-FB97-44CC-9055-B5E12E61886D}" type="presParOf" srcId="{48481272-1269-4B7C-AFE6-6FB2C33CD09C}" destId="{52A40AF6-15DD-47F0-8F8A-6665665709DC}" srcOrd="1" destOrd="0" presId="urn:microsoft.com/office/officeart/2005/8/layout/vList2"/>
    <dgm:cxn modelId="{278C26DA-E5B8-42B7-BF69-3AE99919E9EE}" type="presParOf" srcId="{48481272-1269-4B7C-AFE6-6FB2C33CD09C}" destId="{46C72FB9-F179-4B23-834C-64453A8FE50F}" srcOrd="2" destOrd="0" presId="urn:microsoft.com/office/officeart/2005/8/layout/vList2"/>
    <dgm:cxn modelId="{AD7BE81E-E265-4A25-9038-53C967D11493}" type="presParOf" srcId="{48481272-1269-4B7C-AFE6-6FB2C33CD09C}" destId="{ED4C96E5-FD84-448B-B2B4-368D4DDE1486}" srcOrd="3" destOrd="0" presId="urn:microsoft.com/office/officeart/2005/8/layout/vList2"/>
    <dgm:cxn modelId="{40DA4E4C-3144-46D3-9BCC-E19535B729C5}" type="presParOf" srcId="{48481272-1269-4B7C-AFE6-6FB2C33CD09C}" destId="{B244849B-DB37-45A7-B8FF-02DCB6EAE73B}" srcOrd="4" destOrd="0" presId="urn:microsoft.com/office/officeart/2005/8/layout/vList2"/>
    <dgm:cxn modelId="{5F46B823-6ABA-445F-9AB7-A9493ADC7F7F}" type="presParOf" srcId="{48481272-1269-4B7C-AFE6-6FB2C33CD09C}" destId="{E46875AA-E647-445D-8A81-41E1776731AE}" srcOrd="5" destOrd="0" presId="urn:microsoft.com/office/officeart/2005/8/layout/vList2"/>
    <dgm:cxn modelId="{7CAF5FBE-BB51-4AB9-8E47-CDE2F82CBEEB}" type="presParOf" srcId="{48481272-1269-4B7C-AFE6-6FB2C33CD09C}" destId="{AC2734A9-0BA1-4D56-B07A-406340C03C3F}" srcOrd="6" destOrd="0" presId="urn:microsoft.com/office/officeart/2005/8/layout/vList2"/>
    <dgm:cxn modelId="{49B3CD77-38E2-4FB5-A0BB-8900705988C4}" type="presParOf" srcId="{48481272-1269-4B7C-AFE6-6FB2C33CD09C}" destId="{5ADAE1FD-C48A-4F13-8699-280448936517}" srcOrd="7" destOrd="0" presId="urn:microsoft.com/office/officeart/2005/8/layout/vList2"/>
    <dgm:cxn modelId="{59C622D8-8C26-4F33-8983-0567A5427851}" type="presParOf" srcId="{48481272-1269-4B7C-AFE6-6FB2C33CD09C}" destId="{682389D5-52B2-4498-9620-0E5091290C3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6CC1907-5991-45B3-8215-D948731AE74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A63AB54-0BB3-4611-9FAC-ED406FD484A7}">
      <dgm:prSet phldrT="[Text]"/>
      <dgm:spPr/>
      <dgm:t>
        <a:bodyPr/>
        <a:lstStyle/>
        <a:p>
          <a:r>
            <a:rPr lang="en-US" dirty="0" smtClean="0"/>
            <a:t>Cash generated</a:t>
          </a:r>
          <a:endParaRPr lang="en-US" dirty="0"/>
        </a:p>
      </dgm:t>
    </dgm:pt>
    <dgm:pt modelId="{F0422FFE-FF94-4151-8DDB-0B3F9B4B0F94}" type="parTrans" cxnId="{9EE82C0D-6C9D-4CC0-B9E2-5AF3F75ED37B}">
      <dgm:prSet/>
      <dgm:spPr/>
      <dgm:t>
        <a:bodyPr/>
        <a:lstStyle/>
        <a:p>
          <a:endParaRPr lang="en-US"/>
        </a:p>
      </dgm:t>
    </dgm:pt>
    <dgm:pt modelId="{01ECF004-4CCB-4964-BE7C-1236C734ABF5}" type="sibTrans" cxnId="{9EE82C0D-6C9D-4CC0-B9E2-5AF3F75ED37B}">
      <dgm:prSet/>
      <dgm:spPr/>
      <dgm:t>
        <a:bodyPr/>
        <a:lstStyle/>
        <a:p>
          <a:endParaRPr lang="en-US" dirty="0"/>
        </a:p>
      </dgm:t>
    </dgm:pt>
    <dgm:pt modelId="{FE01F12B-7DA3-452C-92E5-1A851733E609}">
      <dgm:prSet phldrT="[Text]"/>
      <dgm:spPr/>
      <dgm:t>
        <a:bodyPr/>
        <a:lstStyle/>
        <a:p>
          <a:r>
            <a:rPr lang="en-US" dirty="0" smtClean="0"/>
            <a:t>How it is used</a:t>
          </a:r>
          <a:endParaRPr lang="en-US" dirty="0"/>
        </a:p>
      </dgm:t>
    </dgm:pt>
    <dgm:pt modelId="{C65A73BE-DC14-481E-89CB-744888DBEFE2}" type="parTrans" cxnId="{05C618C4-FAD3-46B0-B473-B5078DBB2149}">
      <dgm:prSet/>
      <dgm:spPr/>
      <dgm:t>
        <a:bodyPr/>
        <a:lstStyle/>
        <a:p>
          <a:endParaRPr lang="en-US"/>
        </a:p>
      </dgm:t>
    </dgm:pt>
    <dgm:pt modelId="{E1FF6123-935A-499C-89B2-FE8BBC8AEAB6}" type="sibTrans" cxnId="{05C618C4-FAD3-46B0-B473-B5078DBB2149}">
      <dgm:prSet/>
      <dgm:spPr/>
      <dgm:t>
        <a:bodyPr/>
        <a:lstStyle/>
        <a:p>
          <a:endParaRPr lang="en-US" dirty="0"/>
        </a:p>
      </dgm:t>
    </dgm:pt>
    <dgm:pt modelId="{686938D4-DC95-4464-8EB1-EC8D4388BF9C}">
      <dgm:prSet phldrT="[Text]"/>
      <dgm:spPr/>
      <dgm:t>
        <a:bodyPr/>
        <a:lstStyle/>
        <a:p>
          <a:r>
            <a:rPr lang="en-US" dirty="0" smtClean="0"/>
            <a:t>Operating, investing, and financing expenses</a:t>
          </a:r>
          <a:endParaRPr lang="en-US" dirty="0"/>
        </a:p>
      </dgm:t>
    </dgm:pt>
    <dgm:pt modelId="{571601E3-084C-4258-8458-C7DC867EF0BF}" type="parTrans" cxnId="{5F2503BE-2B38-4404-98FD-6FBC146413B4}">
      <dgm:prSet/>
      <dgm:spPr/>
      <dgm:t>
        <a:bodyPr/>
        <a:lstStyle/>
        <a:p>
          <a:endParaRPr lang="en-US"/>
        </a:p>
      </dgm:t>
    </dgm:pt>
    <dgm:pt modelId="{213A26B1-E7EB-4B69-8C87-022E89BC3B46}" type="sibTrans" cxnId="{5F2503BE-2B38-4404-98FD-6FBC146413B4}">
      <dgm:prSet/>
      <dgm:spPr/>
      <dgm:t>
        <a:bodyPr/>
        <a:lstStyle/>
        <a:p>
          <a:endParaRPr lang="en-US"/>
        </a:p>
      </dgm:t>
    </dgm:pt>
    <dgm:pt modelId="{3133335B-CB0C-4856-80C7-614B294A0711}" type="pres">
      <dgm:prSet presAssocID="{56CC1907-5991-45B3-8215-D948731AE74A}" presName="outerComposite" presStyleCnt="0">
        <dgm:presLayoutVars>
          <dgm:chMax val="5"/>
          <dgm:dir/>
          <dgm:resizeHandles val="exact"/>
        </dgm:presLayoutVars>
      </dgm:prSet>
      <dgm:spPr/>
      <dgm:t>
        <a:bodyPr/>
        <a:lstStyle/>
        <a:p>
          <a:endParaRPr lang="en-US"/>
        </a:p>
      </dgm:t>
    </dgm:pt>
    <dgm:pt modelId="{F8B5C70E-93A8-46C7-86C6-C230BADECB19}" type="pres">
      <dgm:prSet presAssocID="{56CC1907-5991-45B3-8215-D948731AE74A}" presName="dummyMaxCanvas" presStyleCnt="0">
        <dgm:presLayoutVars/>
      </dgm:prSet>
      <dgm:spPr/>
    </dgm:pt>
    <dgm:pt modelId="{1B3D361D-0180-4304-8EB9-69D06B07C62D}" type="pres">
      <dgm:prSet presAssocID="{56CC1907-5991-45B3-8215-D948731AE74A}" presName="ThreeNodes_1" presStyleLbl="node1" presStyleIdx="0" presStyleCnt="3">
        <dgm:presLayoutVars>
          <dgm:bulletEnabled val="1"/>
        </dgm:presLayoutVars>
      </dgm:prSet>
      <dgm:spPr/>
      <dgm:t>
        <a:bodyPr/>
        <a:lstStyle/>
        <a:p>
          <a:endParaRPr lang="en-US"/>
        </a:p>
      </dgm:t>
    </dgm:pt>
    <dgm:pt modelId="{ACC025DC-A50E-4F60-846F-D873D43A98ED}" type="pres">
      <dgm:prSet presAssocID="{56CC1907-5991-45B3-8215-D948731AE74A}" presName="ThreeNodes_2" presStyleLbl="node1" presStyleIdx="1" presStyleCnt="3">
        <dgm:presLayoutVars>
          <dgm:bulletEnabled val="1"/>
        </dgm:presLayoutVars>
      </dgm:prSet>
      <dgm:spPr/>
      <dgm:t>
        <a:bodyPr/>
        <a:lstStyle/>
        <a:p>
          <a:endParaRPr lang="en-US"/>
        </a:p>
      </dgm:t>
    </dgm:pt>
    <dgm:pt modelId="{56A1D066-CB5F-4F43-AF8B-8B79B7000F69}" type="pres">
      <dgm:prSet presAssocID="{56CC1907-5991-45B3-8215-D948731AE74A}" presName="ThreeNodes_3" presStyleLbl="node1" presStyleIdx="2" presStyleCnt="3">
        <dgm:presLayoutVars>
          <dgm:bulletEnabled val="1"/>
        </dgm:presLayoutVars>
      </dgm:prSet>
      <dgm:spPr/>
      <dgm:t>
        <a:bodyPr/>
        <a:lstStyle/>
        <a:p>
          <a:endParaRPr lang="en-US"/>
        </a:p>
      </dgm:t>
    </dgm:pt>
    <dgm:pt modelId="{3424CD4B-04CC-451A-83BC-864CF64C47F2}" type="pres">
      <dgm:prSet presAssocID="{56CC1907-5991-45B3-8215-D948731AE74A}" presName="ThreeConn_1-2" presStyleLbl="fgAccFollowNode1" presStyleIdx="0" presStyleCnt="2">
        <dgm:presLayoutVars>
          <dgm:bulletEnabled val="1"/>
        </dgm:presLayoutVars>
      </dgm:prSet>
      <dgm:spPr/>
      <dgm:t>
        <a:bodyPr/>
        <a:lstStyle/>
        <a:p>
          <a:endParaRPr lang="en-US"/>
        </a:p>
      </dgm:t>
    </dgm:pt>
    <dgm:pt modelId="{3D40AE18-3536-4CA1-862A-0502D9C2101F}" type="pres">
      <dgm:prSet presAssocID="{56CC1907-5991-45B3-8215-D948731AE74A}" presName="ThreeConn_2-3" presStyleLbl="fgAccFollowNode1" presStyleIdx="1" presStyleCnt="2">
        <dgm:presLayoutVars>
          <dgm:bulletEnabled val="1"/>
        </dgm:presLayoutVars>
      </dgm:prSet>
      <dgm:spPr/>
      <dgm:t>
        <a:bodyPr/>
        <a:lstStyle/>
        <a:p>
          <a:endParaRPr lang="en-US"/>
        </a:p>
      </dgm:t>
    </dgm:pt>
    <dgm:pt modelId="{626C4F5F-E1D6-4538-8851-BA223ED4D9F0}" type="pres">
      <dgm:prSet presAssocID="{56CC1907-5991-45B3-8215-D948731AE74A}" presName="ThreeNodes_1_text" presStyleLbl="node1" presStyleIdx="2" presStyleCnt="3">
        <dgm:presLayoutVars>
          <dgm:bulletEnabled val="1"/>
        </dgm:presLayoutVars>
      </dgm:prSet>
      <dgm:spPr/>
      <dgm:t>
        <a:bodyPr/>
        <a:lstStyle/>
        <a:p>
          <a:endParaRPr lang="en-US"/>
        </a:p>
      </dgm:t>
    </dgm:pt>
    <dgm:pt modelId="{D9C3E360-F616-4AA2-8914-AB284FF26709}" type="pres">
      <dgm:prSet presAssocID="{56CC1907-5991-45B3-8215-D948731AE74A}" presName="ThreeNodes_2_text" presStyleLbl="node1" presStyleIdx="2" presStyleCnt="3">
        <dgm:presLayoutVars>
          <dgm:bulletEnabled val="1"/>
        </dgm:presLayoutVars>
      </dgm:prSet>
      <dgm:spPr/>
      <dgm:t>
        <a:bodyPr/>
        <a:lstStyle/>
        <a:p>
          <a:endParaRPr lang="en-US"/>
        </a:p>
      </dgm:t>
    </dgm:pt>
    <dgm:pt modelId="{20F7666A-808C-496E-B5DE-1FC4D201207E}" type="pres">
      <dgm:prSet presAssocID="{56CC1907-5991-45B3-8215-D948731AE74A}" presName="ThreeNodes_3_text" presStyleLbl="node1" presStyleIdx="2" presStyleCnt="3">
        <dgm:presLayoutVars>
          <dgm:bulletEnabled val="1"/>
        </dgm:presLayoutVars>
      </dgm:prSet>
      <dgm:spPr/>
      <dgm:t>
        <a:bodyPr/>
        <a:lstStyle/>
        <a:p>
          <a:endParaRPr lang="en-US"/>
        </a:p>
      </dgm:t>
    </dgm:pt>
  </dgm:ptLst>
  <dgm:cxnLst>
    <dgm:cxn modelId="{5F2503BE-2B38-4404-98FD-6FBC146413B4}" srcId="{56CC1907-5991-45B3-8215-D948731AE74A}" destId="{686938D4-DC95-4464-8EB1-EC8D4388BF9C}" srcOrd="2" destOrd="0" parTransId="{571601E3-084C-4258-8458-C7DC867EF0BF}" sibTransId="{213A26B1-E7EB-4B69-8C87-022E89BC3B46}"/>
    <dgm:cxn modelId="{ED1E54B8-6C0D-4BC9-B771-AC8658575BC0}" type="presOf" srcId="{BA63AB54-0BB3-4611-9FAC-ED406FD484A7}" destId="{626C4F5F-E1D6-4538-8851-BA223ED4D9F0}" srcOrd="1" destOrd="0" presId="urn:microsoft.com/office/officeart/2005/8/layout/vProcess5"/>
    <dgm:cxn modelId="{26D866CF-14A0-4A52-9270-667E3E5D2A26}" type="presOf" srcId="{686938D4-DC95-4464-8EB1-EC8D4388BF9C}" destId="{20F7666A-808C-496E-B5DE-1FC4D201207E}" srcOrd="1" destOrd="0" presId="urn:microsoft.com/office/officeart/2005/8/layout/vProcess5"/>
    <dgm:cxn modelId="{3B3BDF56-EBCF-453E-8196-2F208EB698C3}" type="presOf" srcId="{FE01F12B-7DA3-452C-92E5-1A851733E609}" destId="{ACC025DC-A50E-4F60-846F-D873D43A98ED}" srcOrd="0" destOrd="0" presId="urn:microsoft.com/office/officeart/2005/8/layout/vProcess5"/>
    <dgm:cxn modelId="{22363401-9B23-424F-8B28-2C0B26CACF67}" type="presOf" srcId="{56CC1907-5991-45B3-8215-D948731AE74A}" destId="{3133335B-CB0C-4856-80C7-614B294A0711}" srcOrd="0" destOrd="0" presId="urn:microsoft.com/office/officeart/2005/8/layout/vProcess5"/>
    <dgm:cxn modelId="{A792E0B5-8B3B-4DD5-92EE-C483441F1841}" type="presOf" srcId="{FE01F12B-7DA3-452C-92E5-1A851733E609}" destId="{D9C3E360-F616-4AA2-8914-AB284FF26709}" srcOrd="1" destOrd="0" presId="urn:microsoft.com/office/officeart/2005/8/layout/vProcess5"/>
    <dgm:cxn modelId="{568424F8-BD00-4C5F-9876-087B8329C52F}" type="presOf" srcId="{E1FF6123-935A-499C-89B2-FE8BBC8AEAB6}" destId="{3D40AE18-3536-4CA1-862A-0502D9C2101F}" srcOrd="0" destOrd="0" presId="urn:microsoft.com/office/officeart/2005/8/layout/vProcess5"/>
    <dgm:cxn modelId="{9EE82C0D-6C9D-4CC0-B9E2-5AF3F75ED37B}" srcId="{56CC1907-5991-45B3-8215-D948731AE74A}" destId="{BA63AB54-0BB3-4611-9FAC-ED406FD484A7}" srcOrd="0" destOrd="0" parTransId="{F0422FFE-FF94-4151-8DDB-0B3F9B4B0F94}" sibTransId="{01ECF004-4CCB-4964-BE7C-1236C734ABF5}"/>
    <dgm:cxn modelId="{E8ABC9EC-45D6-4C27-8C48-50CF6CDA1F05}" type="presOf" srcId="{01ECF004-4CCB-4964-BE7C-1236C734ABF5}" destId="{3424CD4B-04CC-451A-83BC-864CF64C47F2}" srcOrd="0" destOrd="0" presId="urn:microsoft.com/office/officeart/2005/8/layout/vProcess5"/>
    <dgm:cxn modelId="{05C618C4-FAD3-46B0-B473-B5078DBB2149}" srcId="{56CC1907-5991-45B3-8215-D948731AE74A}" destId="{FE01F12B-7DA3-452C-92E5-1A851733E609}" srcOrd="1" destOrd="0" parTransId="{C65A73BE-DC14-481E-89CB-744888DBEFE2}" sibTransId="{E1FF6123-935A-499C-89B2-FE8BBC8AEAB6}"/>
    <dgm:cxn modelId="{43C7F0D9-A4C5-41E6-A11E-990B7A504AAA}" type="presOf" srcId="{686938D4-DC95-4464-8EB1-EC8D4388BF9C}" destId="{56A1D066-CB5F-4F43-AF8B-8B79B7000F69}" srcOrd="0" destOrd="0" presId="urn:microsoft.com/office/officeart/2005/8/layout/vProcess5"/>
    <dgm:cxn modelId="{8E5A1657-45D8-4426-904B-F4319E539689}" type="presOf" srcId="{BA63AB54-0BB3-4611-9FAC-ED406FD484A7}" destId="{1B3D361D-0180-4304-8EB9-69D06B07C62D}" srcOrd="0" destOrd="0" presId="urn:microsoft.com/office/officeart/2005/8/layout/vProcess5"/>
    <dgm:cxn modelId="{7AE224BD-5C78-4ABC-B85B-297D0FB22DCD}" type="presParOf" srcId="{3133335B-CB0C-4856-80C7-614B294A0711}" destId="{F8B5C70E-93A8-46C7-86C6-C230BADECB19}" srcOrd="0" destOrd="0" presId="urn:microsoft.com/office/officeart/2005/8/layout/vProcess5"/>
    <dgm:cxn modelId="{6CF17F07-B6B0-4FA1-99EB-C3AB137E7CC3}" type="presParOf" srcId="{3133335B-CB0C-4856-80C7-614B294A0711}" destId="{1B3D361D-0180-4304-8EB9-69D06B07C62D}" srcOrd="1" destOrd="0" presId="urn:microsoft.com/office/officeart/2005/8/layout/vProcess5"/>
    <dgm:cxn modelId="{EBF2ABDC-22EB-4EF3-9906-0C3926B2715A}" type="presParOf" srcId="{3133335B-CB0C-4856-80C7-614B294A0711}" destId="{ACC025DC-A50E-4F60-846F-D873D43A98ED}" srcOrd="2" destOrd="0" presId="urn:microsoft.com/office/officeart/2005/8/layout/vProcess5"/>
    <dgm:cxn modelId="{B7834F38-32EE-452E-B4D4-BB520CAF0B00}" type="presParOf" srcId="{3133335B-CB0C-4856-80C7-614B294A0711}" destId="{56A1D066-CB5F-4F43-AF8B-8B79B7000F69}" srcOrd="3" destOrd="0" presId="urn:microsoft.com/office/officeart/2005/8/layout/vProcess5"/>
    <dgm:cxn modelId="{0D672C44-B251-407D-8BE7-29CE67FB9B70}" type="presParOf" srcId="{3133335B-CB0C-4856-80C7-614B294A0711}" destId="{3424CD4B-04CC-451A-83BC-864CF64C47F2}" srcOrd="4" destOrd="0" presId="urn:microsoft.com/office/officeart/2005/8/layout/vProcess5"/>
    <dgm:cxn modelId="{36B26498-7616-4A5D-B410-B2993CD3AD80}" type="presParOf" srcId="{3133335B-CB0C-4856-80C7-614B294A0711}" destId="{3D40AE18-3536-4CA1-862A-0502D9C2101F}" srcOrd="5" destOrd="0" presId="urn:microsoft.com/office/officeart/2005/8/layout/vProcess5"/>
    <dgm:cxn modelId="{04EB6850-B64C-4EA1-945E-C3CD481D6BC3}" type="presParOf" srcId="{3133335B-CB0C-4856-80C7-614B294A0711}" destId="{626C4F5F-E1D6-4538-8851-BA223ED4D9F0}" srcOrd="6" destOrd="0" presId="urn:microsoft.com/office/officeart/2005/8/layout/vProcess5"/>
    <dgm:cxn modelId="{7F412A86-7A58-4DCD-828A-C65BE6CB717B}" type="presParOf" srcId="{3133335B-CB0C-4856-80C7-614B294A0711}" destId="{D9C3E360-F616-4AA2-8914-AB284FF26709}" srcOrd="7" destOrd="0" presId="urn:microsoft.com/office/officeart/2005/8/layout/vProcess5"/>
    <dgm:cxn modelId="{69B87D66-1B15-4047-A6C1-F11057735134}" type="presParOf" srcId="{3133335B-CB0C-4856-80C7-614B294A0711}" destId="{20F7666A-808C-496E-B5DE-1FC4D201207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C6AC2-D50B-47AB-A623-8857024F8D5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3B5B035-4CF2-49C4-80F2-69E95DEC8025}">
      <dgm:prSet phldrT="[Text]"/>
      <dgm:spPr/>
      <dgm:t>
        <a:bodyPr/>
        <a:lstStyle/>
        <a:p>
          <a:r>
            <a:rPr lang="en-US" dirty="0" smtClean="0"/>
            <a:t>Periodicals</a:t>
          </a:r>
          <a:endParaRPr lang="en-US" dirty="0"/>
        </a:p>
      </dgm:t>
    </dgm:pt>
    <dgm:pt modelId="{D203BFAA-7F50-47B2-8028-05A2473652BE}" type="parTrans" cxnId="{384CFE14-C572-4A10-BD72-A6F17FA9CBC5}">
      <dgm:prSet/>
      <dgm:spPr/>
      <dgm:t>
        <a:bodyPr/>
        <a:lstStyle/>
        <a:p>
          <a:endParaRPr lang="en-US"/>
        </a:p>
      </dgm:t>
    </dgm:pt>
    <dgm:pt modelId="{C14E00CF-45B9-459B-AE5E-7EE558BA5CCF}" type="sibTrans" cxnId="{384CFE14-C572-4A10-BD72-A6F17FA9CBC5}">
      <dgm:prSet/>
      <dgm:spPr/>
      <dgm:t>
        <a:bodyPr/>
        <a:lstStyle/>
        <a:p>
          <a:endParaRPr lang="en-US"/>
        </a:p>
      </dgm:t>
    </dgm:pt>
    <dgm:pt modelId="{4D60811C-F5AD-4FF7-947B-20AF0A9270BF}">
      <dgm:prSet phldrT="[Text]"/>
      <dgm:spPr/>
      <dgm:t>
        <a:bodyPr/>
        <a:lstStyle/>
        <a:p>
          <a:r>
            <a:rPr lang="en-US" dirty="0" smtClean="0"/>
            <a:t>Trade publications</a:t>
          </a:r>
          <a:endParaRPr lang="en-US" dirty="0"/>
        </a:p>
      </dgm:t>
    </dgm:pt>
    <dgm:pt modelId="{21C9A182-4CA4-414D-8B83-4F1881865B52}" type="parTrans" cxnId="{B60608AA-2F89-4F02-A823-992BD90D2A93}">
      <dgm:prSet/>
      <dgm:spPr/>
      <dgm:t>
        <a:bodyPr/>
        <a:lstStyle/>
        <a:p>
          <a:endParaRPr lang="en-US"/>
        </a:p>
      </dgm:t>
    </dgm:pt>
    <dgm:pt modelId="{ED3FFA6C-B67F-4D07-9A3C-FBE697831A67}" type="sibTrans" cxnId="{B60608AA-2F89-4F02-A823-992BD90D2A93}">
      <dgm:prSet/>
      <dgm:spPr/>
      <dgm:t>
        <a:bodyPr/>
        <a:lstStyle/>
        <a:p>
          <a:endParaRPr lang="en-US"/>
        </a:p>
      </dgm:t>
    </dgm:pt>
    <dgm:pt modelId="{C46D1907-A1BA-460A-9B5A-1D797B0B5E99}">
      <dgm:prSet phldrT="[Text]"/>
      <dgm:spPr/>
      <dgm:t>
        <a:bodyPr/>
        <a:lstStyle/>
        <a:p>
          <a:r>
            <a:rPr lang="en-US" dirty="0" smtClean="0"/>
            <a:t>Blogs</a:t>
          </a:r>
          <a:endParaRPr lang="en-US" dirty="0"/>
        </a:p>
      </dgm:t>
    </dgm:pt>
    <dgm:pt modelId="{FC97D2E6-7483-4DDC-A5F4-FE047CEB0ED4}" type="parTrans" cxnId="{CA011928-3F2F-4595-8432-C4DB95B5EE93}">
      <dgm:prSet/>
      <dgm:spPr/>
      <dgm:t>
        <a:bodyPr/>
        <a:lstStyle/>
        <a:p>
          <a:endParaRPr lang="en-US"/>
        </a:p>
      </dgm:t>
    </dgm:pt>
    <dgm:pt modelId="{A9C9358D-E0F8-4BC0-96A1-C02F4BF1E7DF}" type="sibTrans" cxnId="{CA011928-3F2F-4595-8432-C4DB95B5EE93}">
      <dgm:prSet/>
      <dgm:spPr/>
      <dgm:t>
        <a:bodyPr/>
        <a:lstStyle/>
        <a:p>
          <a:endParaRPr lang="en-US"/>
        </a:p>
      </dgm:t>
    </dgm:pt>
    <dgm:pt modelId="{1790F871-ECA7-4EF9-8AE1-2AD7910EED20}" type="pres">
      <dgm:prSet presAssocID="{A15C6AC2-D50B-47AB-A623-8857024F8D53}" presName="linear" presStyleCnt="0">
        <dgm:presLayoutVars>
          <dgm:dir/>
          <dgm:animLvl val="lvl"/>
          <dgm:resizeHandles val="exact"/>
        </dgm:presLayoutVars>
      </dgm:prSet>
      <dgm:spPr/>
      <dgm:t>
        <a:bodyPr/>
        <a:lstStyle/>
        <a:p>
          <a:endParaRPr lang="en-US"/>
        </a:p>
      </dgm:t>
    </dgm:pt>
    <dgm:pt modelId="{2626A356-E643-4637-B934-A08E99C8ABC9}" type="pres">
      <dgm:prSet presAssocID="{F3B5B035-4CF2-49C4-80F2-69E95DEC8025}" presName="parentLin" presStyleCnt="0"/>
      <dgm:spPr/>
    </dgm:pt>
    <dgm:pt modelId="{D4843ACB-C4EA-4E98-99AD-51455CC45E14}" type="pres">
      <dgm:prSet presAssocID="{F3B5B035-4CF2-49C4-80F2-69E95DEC8025}" presName="parentLeftMargin" presStyleLbl="node1" presStyleIdx="0" presStyleCnt="3"/>
      <dgm:spPr/>
      <dgm:t>
        <a:bodyPr/>
        <a:lstStyle/>
        <a:p>
          <a:endParaRPr lang="en-US"/>
        </a:p>
      </dgm:t>
    </dgm:pt>
    <dgm:pt modelId="{897DF999-441C-47EF-B320-A64C16140481}" type="pres">
      <dgm:prSet presAssocID="{F3B5B035-4CF2-49C4-80F2-69E95DEC8025}" presName="parentText" presStyleLbl="node1" presStyleIdx="0" presStyleCnt="3">
        <dgm:presLayoutVars>
          <dgm:chMax val="0"/>
          <dgm:bulletEnabled val="1"/>
        </dgm:presLayoutVars>
      </dgm:prSet>
      <dgm:spPr/>
      <dgm:t>
        <a:bodyPr/>
        <a:lstStyle/>
        <a:p>
          <a:endParaRPr lang="en-US"/>
        </a:p>
      </dgm:t>
    </dgm:pt>
    <dgm:pt modelId="{C54D940E-419E-4D1E-8887-C217F0E6D100}" type="pres">
      <dgm:prSet presAssocID="{F3B5B035-4CF2-49C4-80F2-69E95DEC8025}" presName="negativeSpace" presStyleCnt="0"/>
      <dgm:spPr/>
    </dgm:pt>
    <dgm:pt modelId="{291576D6-B1F9-485C-BA7A-08166A32D0D1}" type="pres">
      <dgm:prSet presAssocID="{F3B5B035-4CF2-49C4-80F2-69E95DEC8025}" presName="childText" presStyleLbl="conFgAcc1" presStyleIdx="0" presStyleCnt="3">
        <dgm:presLayoutVars>
          <dgm:bulletEnabled val="1"/>
        </dgm:presLayoutVars>
      </dgm:prSet>
      <dgm:spPr>
        <a:noFill/>
      </dgm:spPr>
    </dgm:pt>
    <dgm:pt modelId="{52659707-3B0D-449C-85A4-B34A8EF217AD}" type="pres">
      <dgm:prSet presAssocID="{C14E00CF-45B9-459B-AE5E-7EE558BA5CCF}" presName="spaceBetweenRectangles" presStyleCnt="0"/>
      <dgm:spPr/>
    </dgm:pt>
    <dgm:pt modelId="{DCFA6367-DFB6-4E44-9D09-3DC5B39673DA}" type="pres">
      <dgm:prSet presAssocID="{4D60811C-F5AD-4FF7-947B-20AF0A9270BF}" presName="parentLin" presStyleCnt="0"/>
      <dgm:spPr/>
    </dgm:pt>
    <dgm:pt modelId="{15D22342-93B9-422D-B61D-76DC94B83106}" type="pres">
      <dgm:prSet presAssocID="{4D60811C-F5AD-4FF7-947B-20AF0A9270BF}" presName="parentLeftMargin" presStyleLbl="node1" presStyleIdx="0" presStyleCnt="3"/>
      <dgm:spPr/>
      <dgm:t>
        <a:bodyPr/>
        <a:lstStyle/>
        <a:p>
          <a:endParaRPr lang="en-US"/>
        </a:p>
      </dgm:t>
    </dgm:pt>
    <dgm:pt modelId="{2829FF96-8D7F-4A45-A563-FCB0AB7B984A}" type="pres">
      <dgm:prSet presAssocID="{4D60811C-F5AD-4FF7-947B-20AF0A9270BF}" presName="parentText" presStyleLbl="node1" presStyleIdx="1" presStyleCnt="3">
        <dgm:presLayoutVars>
          <dgm:chMax val="0"/>
          <dgm:bulletEnabled val="1"/>
        </dgm:presLayoutVars>
      </dgm:prSet>
      <dgm:spPr/>
      <dgm:t>
        <a:bodyPr/>
        <a:lstStyle/>
        <a:p>
          <a:endParaRPr lang="en-US"/>
        </a:p>
      </dgm:t>
    </dgm:pt>
    <dgm:pt modelId="{F463F7B6-69DD-4448-A388-4C0B6CD04649}" type="pres">
      <dgm:prSet presAssocID="{4D60811C-F5AD-4FF7-947B-20AF0A9270BF}" presName="negativeSpace" presStyleCnt="0"/>
      <dgm:spPr/>
    </dgm:pt>
    <dgm:pt modelId="{A1B56679-10EF-42CC-9EC3-B2FE93CDFCA5}" type="pres">
      <dgm:prSet presAssocID="{4D60811C-F5AD-4FF7-947B-20AF0A9270BF}" presName="childText" presStyleLbl="conFgAcc1" presStyleIdx="1" presStyleCnt="3">
        <dgm:presLayoutVars>
          <dgm:bulletEnabled val="1"/>
        </dgm:presLayoutVars>
      </dgm:prSet>
      <dgm:spPr>
        <a:noFill/>
      </dgm:spPr>
    </dgm:pt>
    <dgm:pt modelId="{DD7D1E34-2342-4B98-9CFD-84841298653F}" type="pres">
      <dgm:prSet presAssocID="{ED3FFA6C-B67F-4D07-9A3C-FBE697831A67}" presName="spaceBetweenRectangles" presStyleCnt="0"/>
      <dgm:spPr/>
    </dgm:pt>
    <dgm:pt modelId="{A68FE7DE-80A7-4CD6-9223-D9C1C838B754}" type="pres">
      <dgm:prSet presAssocID="{C46D1907-A1BA-460A-9B5A-1D797B0B5E99}" presName="parentLin" presStyleCnt="0"/>
      <dgm:spPr/>
    </dgm:pt>
    <dgm:pt modelId="{B95C2EE4-1D72-44FE-A435-B9B16072DE7B}" type="pres">
      <dgm:prSet presAssocID="{C46D1907-A1BA-460A-9B5A-1D797B0B5E99}" presName="parentLeftMargin" presStyleLbl="node1" presStyleIdx="1" presStyleCnt="3"/>
      <dgm:spPr/>
      <dgm:t>
        <a:bodyPr/>
        <a:lstStyle/>
        <a:p>
          <a:endParaRPr lang="en-US"/>
        </a:p>
      </dgm:t>
    </dgm:pt>
    <dgm:pt modelId="{F80A1144-7057-4F8A-B274-B50D2FA8708C}" type="pres">
      <dgm:prSet presAssocID="{C46D1907-A1BA-460A-9B5A-1D797B0B5E99}" presName="parentText" presStyleLbl="node1" presStyleIdx="2" presStyleCnt="3">
        <dgm:presLayoutVars>
          <dgm:chMax val="0"/>
          <dgm:bulletEnabled val="1"/>
        </dgm:presLayoutVars>
      </dgm:prSet>
      <dgm:spPr/>
      <dgm:t>
        <a:bodyPr/>
        <a:lstStyle/>
        <a:p>
          <a:endParaRPr lang="en-US"/>
        </a:p>
      </dgm:t>
    </dgm:pt>
    <dgm:pt modelId="{5A5AE9BA-723F-4238-BC49-FBD1F18192FA}" type="pres">
      <dgm:prSet presAssocID="{C46D1907-A1BA-460A-9B5A-1D797B0B5E99}" presName="negativeSpace" presStyleCnt="0"/>
      <dgm:spPr/>
    </dgm:pt>
    <dgm:pt modelId="{1F15734B-E07A-4D2B-9D53-E48B20354CD8}" type="pres">
      <dgm:prSet presAssocID="{C46D1907-A1BA-460A-9B5A-1D797B0B5E99}" presName="childText" presStyleLbl="conFgAcc1" presStyleIdx="2" presStyleCnt="3">
        <dgm:presLayoutVars>
          <dgm:bulletEnabled val="1"/>
        </dgm:presLayoutVars>
      </dgm:prSet>
      <dgm:spPr>
        <a:noFill/>
      </dgm:spPr>
    </dgm:pt>
  </dgm:ptLst>
  <dgm:cxnLst>
    <dgm:cxn modelId="{D2E290BF-D75D-4FF3-A79E-2954F3D0B716}" type="presOf" srcId="{4D60811C-F5AD-4FF7-947B-20AF0A9270BF}" destId="{15D22342-93B9-422D-B61D-76DC94B83106}" srcOrd="0" destOrd="0" presId="urn:microsoft.com/office/officeart/2005/8/layout/list1"/>
    <dgm:cxn modelId="{384CFE14-C572-4A10-BD72-A6F17FA9CBC5}" srcId="{A15C6AC2-D50B-47AB-A623-8857024F8D53}" destId="{F3B5B035-4CF2-49C4-80F2-69E95DEC8025}" srcOrd="0" destOrd="0" parTransId="{D203BFAA-7F50-47B2-8028-05A2473652BE}" sibTransId="{C14E00CF-45B9-459B-AE5E-7EE558BA5CCF}"/>
    <dgm:cxn modelId="{777903FB-7450-4E44-8B64-A25F7AED30F7}" type="presOf" srcId="{C46D1907-A1BA-460A-9B5A-1D797B0B5E99}" destId="{F80A1144-7057-4F8A-B274-B50D2FA8708C}" srcOrd="1" destOrd="0" presId="urn:microsoft.com/office/officeart/2005/8/layout/list1"/>
    <dgm:cxn modelId="{9A5DAB21-3CF4-410F-9227-BA77F95BA94B}" type="presOf" srcId="{A15C6AC2-D50B-47AB-A623-8857024F8D53}" destId="{1790F871-ECA7-4EF9-8AE1-2AD7910EED20}" srcOrd="0" destOrd="0" presId="urn:microsoft.com/office/officeart/2005/8/layout/list1"/>
    <dgm:cxn modelId="{CA011928-3F2F-4595-8432-C4DB95B5EE93}" srcId="{A15C6AC2-D50B-47AB-A623-8857024F8D53}" destId="{C46D1907-A1BA-460A-9B5A-1D797B0B5E99}" srcOrd="2" destOrd="0" parTransId="{FC97D2E6-7483-4DDC-A5F4-FE047CEB0ED4}" sibTransId="{A9C9358D-E0F8-4BC0-96A1-C02F4BF1E7DF}"/>
    <dgm:cxn modelId="{B60608AA-2F89-4F02-A823-992BD90D2A93}" srcId="{A15C6AC2-D50B-47AB-A623-8857024F8D53}" destId="{4D60811C-F5AD-4FF7-947B-20AF0A9270BF}" srcOrd="1" destOrd="0" parTransId="{21C9A182-4CA4-414D-8B83-4F1881865B52}" sibTransId="{ED3FFA6C-B67F-4D07-9A3C-FBE697831A67}"/>
    <dgm:cxn modelId="{E38D598C-C517-4907-A937-C9E6B9A23A41}" type="presOf" srcId="{4D60811C-F5AD-4FF7-947B-20AF0A9270BF}" destId="{2829FF96-8D7F-4A45-A563-FCB0AB7B984A}" srcOrd="1" destOrd="0" presId="urn:microsoft.com/office/officeart/2005/8/layout/list1"/>
    <dgm:cxn modelId="{3D344E56-AE96-45A6-96D5-94E6421D6671}" type="presOf" srcId="{C46D1907-A1BA-460A-9B5A-1D797B0B5E99}" destId="{B95C2EE4-1D72-44FE-A435-B9B16072DE7B}" srcOrd="0" destOrd="0" presId="urn:microsoft.com/office/officeart/2005/8/layout/list1"/>
    <dgm:cxn modelId="{8F4EB9D8-5760-4D87-AF47-62C4308CFB56}" type="presOf" srcId="{F3B5B035-4CF2-49C4-80F2-69E95DEC8025}" destId="{D4843ACB-C4EA-4E98-99AD-51455CC45E14}" srcOrd="0" destOrd="0" presId="urn:microsoft.com/office/officeart/2005/8/layout/list1"/>
    <dgm:cxn modelId="{1A0FC6E4-3E99-4408-9A9E-D2CDBBF8B1D2}" type="presOf" srcId="{F3B5B035-4CF2-49C4-80F2-69E95DEC8025}" destId="{897DF999-441C-47EF-B320-A64C16140481}" srcOrd="1" destOrd="0" presId="urn:microsoft.com/office/officeart/2005/8/layout/list1"/>
    <dgm:cxn modelId="{E6A959AC-3829-4E55-BBAF-256A1CD79825}" type="presParOf" srcId="{1790F871-ECA7-4EF9-8AE1-2AD7910EED20}" destId="{2626A356-E643-4637-B934-A08E99C8ABC9}" srcOrd="0" destOrd="0" presId="urn:microsoft.com/office/officeart/2005/8/layout/list1"/>
    <dgm:cxn modelId="{A65BC27E-6A0A-40BB-A548-3BE3B351B5AE}" type="presParOf" srcId="{2626A356-E643-4637-B934-A08E99C8ABC9}" destId="{D4843ACB-C4EA-4E98-99AD-51455CC45E14}" srcOrd="0" destOrd="0" presId="urn:microsoft.com/office/officeart/2005/8/layout/list1"/>
    <dgm:cxn modelId="{F359B15C-6852-4E3E-BB47-565AF3EB2B34}" type="presParOf" srcId="{2626A356-E643-4637-B934-A08E99C8ABC9}" destId="{897DF999-441C-47EF-B320-A64C16140481}" srcOrd="1" destOrd="0" presId="urn:microsoft.com/office/officeart/2005/8/layout/list1"/>
    <dgm:cxn modelId="{9FFEDE1F-E214-47A0-8636-68892C575FAD}" type="presParOf" srcId="{1790F871-ECA7-4EF9-8AE1-2AD7910EED20}" destId="{C54D940E-419E-4D1E-8887-C217F0E6D100}" srcOrd="1" destOrd="0" presId="urn:microsoft.com/office/officeart/2005/8/layout/list1"/>
    <dgm:cxn modelId="{ADB8FAF7-6073-42ED-87F3-71F4838C1DA3}" type="presParOf" srcId="{1790F871-ECA7-4EF9-8AE1-2AD7910EED20}" destId="{291576D6-B1F9-485C-BA7A-08166A32D0D1}" srcOrd="2" destOrd="0" presId="urn:microsoft.com/office/officeart/2005/8/layout/list1"/>
    <dgm:cxn modelId="{0B4DA2BF-C22C-44AF-AAB5-65FAF9A4A43C}" type="presParOf" srcId="{1790F871-ECA7-4EF9-8AE1-2AD7910EED20}" destId="{52659707-3B0D-449C-85A4-B34A8EF217AD}" srcOrd="3" destOrd="0" presId="urn:microsoft.com/office/officeart/2005/8/layout/list1"/>
    <dgm:cxn modelId="{D16159BB-3DAC-41E4-A6FD-CD5B8F8F0A75}" type="presParOf" srcId="{1790F871-ECA7-4EF9-8AE1-2AD7910EED20}" destId="{DCFA6367-DFB6-4E44-9D09-3DC5B39673DA}" srcOrd="4" destOrd="0" presId="urn:microsoft.com/office/officeart/2005/8/layout/list1"/>
    <dgm:cxn modelId="{FED1215C-8C67-4D09-A041-9F8349CDA518}" type="presParOf" srcId="{DCFA6367-DFB6-4E44-9D09-3DC5B39673DA}" destId="{15D22342-93B9-422D-B61D-76DC94B83106}" srcOrd="0" destOrd="0" presId="urn:microsoft.com/office/officeart/2005/8/layout/list1"/>
    <dgm:cxn modelId="{EED65F87-5BA3-445C-B58A-1983805A2C2D}" type="presParOf" srcId="{DCFA6367-DFB6-4E44-9D09-3DC5B39673DA}" destId="{2829FF96-8D7F-4A45-A563-FCB0AB7B984A}" srcOrd="1" destOrd="0" presId="urn:microsoft.com/office/officeart/2005/8/layout/list1"/>
    <dgm:cxn modelId="{91B6E361-7238-40A0-BECE-15D9AEFAF991}" type="presParOf" srcId="{1790F871-ECA7-4EF9-8AE1-2AD7910EED20}" destId="{F463F7B6-69DD-4448-A388-4C0B6CD04649}" srcOrd="5" destOrd="0" presId="urn:microsoft.com/office/officeart/2005/8/layout/list1"/>
    <dgm:cxn modelId="{000B28DA-68DD-4B67-A6EB-33D0D5EF3788}" type="presParOf" srcId="{1790F871-ECA7-4EF9-8AE1-2AD7910EED20}" destId="{A1B56679-10EF-42CC-9EC3-B2FE93CDFCA5}" srcOrd="6" destOrd="0" presId="urn:microsoft.com/office/officeart/2005/8/layout/list1"/>
    <dgm:cxn modelId="{F45C4BB1-EB3E-403C-B71B-151AFC36101C}" type="presParOf" srcId="{1790F871-ECA7-4EF9-8AE1-2AD7910EED20}" destId="{DD7D1E34-2342-4B98-9CFD-84841298653F}" srcOrd="7" destOrd="0" presId="urn:microsoft.com/office/officeart/2005/8/layout/list1"/>
    <dgm:cxn modelId="{0B439162-AD73-4653-9820-F722A290CC23}" type="presParOf" srcId="{1790F871-ECA7-4EF9-8AE1-2AD7910EED20}" destId="{A68FE7DE-80A7-4CD6-9223-D9C1C838B754}" srcOrd="8" destOrd="0" presId="urn:microsoft.com/office/officeart/2005/8/layout/list1"/>
    <dgm:cxn modelId="{1B673EB8-0908-4F0E-9D7A-C65499D9DD1A}" type="presParOf" srcId="{A68FE7DE-80A7-4CD6-9223-D9C1C838B754}" destId="{B95C2EE4-1D72-44FE-A435-B9B16072DE7B}" srcOrd="0" destOrd="0" presId="urn:microsoft.com/office/officeart/2005/8/layout/list1"/>
    <dgm:cxn modelId="{D5C8536C-4D25-49B6-8EBA-08813AC0421F}" type="presParOf" srcId="{A68FE7DE-80A7-4CD6-9223-D9C1C838B754}" destId="{F80A1144-7057-4F8A-B274-B50D2FA8708C}" srcOrd="1" destOrd="0" presId="urn:microsoft.com/office/officeart/2005/8/layout/list1"/>
    <dgm:cxn modelId="{A6D4DB93-3CF3-45F9-9ED4-FC5DD25297D7}" type="presParOf" srcId="{1790F871-ECA7-4EF9-8AE1-2AD7910EED20}" destId="{5A5AE9BA-723F-4238-BC49-FBD1F18192FA}" srcOrd="9" destOrd="0" presId="urn:microsoft.com/office/officeart/2005/8/layout/list1"/>
    <dgm:cxn modelId="{694AE0C2-0BF5-4A1F-AAE7-F413CC1D722D}" type="presParOf" srcId="{1790F871-ECA7-4EF9-8AE1-2AD7910EED20}" destId="{1F15734B-E07A-4D2B-9D53-E48B20354C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7EF7A62-507A-473C-A648-79DCB45C570E}"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DC9D706-BF4D-4261-B420-AA1D8E8AAB93}">
      <dgm:prSet phldrT="[Text]"/>
      <dgm:spPr/>
      <dgm:t>
        <a:bodyPr/>
        <a:lstStyle/>
        <a:p>
          <a:r>
            <a:rPr lang="en-US" dirty="0" smtClean="0"/>
            <a:t>Brie prepared her balance sheet at the end of the quarter</a:t>
          </a:r>
          <a:endParaRPr lang="en-US" dirty="0"/>
        </a:p>
      </dgm:t>
    </dgm:pt>
    <dgm:pt modelId="{A1521A9F-58EC-4226-9201-55639C0E5C39}" type="parTrans" cxnId="{E888FD5A-D13B-40A2-8A4D-766DF22630AC}">
      <dgm:prSet/>
      <dgm:spPr/>
      <dgm:t>
        <a:bodyPr/>
        <a:lstStyle/>
        <a:p>
          <a:endParaRPr lang="en-US"/>
        </a:p>
      </dgm:t>
    </dgm:pt>
    <dgm:pt modelId="{483B20DB-9863-4050-9759-8AAC1AD12692}" type="sibTrans" cxnId="{E888FD5A-D13B-40A2-8A4D-766DF22630AC}">
      <dgm:prSet/>
      <dgm:spPr/>
      <dgm:t>
        <a:bodyPr/>
        <a:lstStyle/>
        <a:p>
          <a:endParaRPr lang="en-US"/>
        </a:p>
      </dgm:t>
    </dgm:pt>
    <dgm:pt modelId="{E504E707-E0AC-406D-A329-7F449FB40744}">
      <dgm:prSet phldrT="[Text]"/>
      <dgm:spPr/>
      <dgm:t>
        <a:bodyPr/>
        <a:lstStyle/>
        <a:p>
          <a:r>
            <a:rPr lang="en-US" dirty="0" smtClean="0"/>
            <a:t>She had $10,000 in equity and considered it healthy</a:t>
          </a:r>
          <a:endParaRPr lang="en-US" dirty="0"/>
        </a:p>
      </dgm:t>
    </dgm:pt>
    <dgm:pt modelId="{72070B9F-0C53-4C60-8AE4-794B368BB023}" type="parTrans" cxnId="{4DE8759F-ECFA-4697-9678-028B84553A08}">
      <dgm:prSet/>
      <dgm:spPr/>
      <dgm:t>
        <a:bodyPr/>
        <a:lstStyle/>
        <a:p>
          <a:endParaRPr lang="en-US"/>
        </a:p>
      </dgm:t>
    </dgm:pt>
    <dgm:pt modelId="{082BAD33-1D85-43F0-A42D-2C21ECC1C699}" type="sibTrans" cxnId="{4DE8759F-ECFA-4697-9678-028B84553A08}">
      <dgm:prSet/>
      <dgm:spPr/>
      <dgm:t>
        <a:bodyPr/>
        <a:lstStyle/>
        <a:p>
          <a:endParaRPr lang="en-US"/>
        </a:p>
      </dgm:t>
    </dgm:pt>
    <dgm:pt modelId="{4D3E50D1-88DA-4989-B7ED-57F0CDE677DE}">
      <dgm:prSet phldrT="[Text]"/>
      <dgm:spPr/>
      <dgm:t>
        <a:bodyPr/>
        <a:lstStyle/>
        <a:p>
          <a:r>
            <a:rPr lang="en-US" dirty="0" smtClean="0"/>
            <a:t>She did not compare it to previous statements</a:t>
          </a:r>
          <a:endParaRPr lang="en-US" dirty="0"/>
        </a:p>
      </dgm:t>
    </dgm:pt>
    <dgm:pt modelId="{DBB0E9EA-20E5-4263-A318-FD2CAEDC3F31}" type="parTrans" cxnId="{37386EF7-5DE9-4449-9C66-72B9FCA8181E}">
      <dgm:prSet/>
      <dgm:spPr/>
      <dgm:t>
        <a:bodyPr/>
        <a:lstStyle/>
        <a:p>
          <a:endParaRPr lang="en-US"/>
        </a:p>
      </dgm:t>
    </dgm:pt>
    <dgm:pt modelId="{EDE57513-F29D-4FE2-8C8C-C98BEDDF5BA2}" type="sibTrans" cxnId="{37386EF7-5DE9-4449-9C66-72B9FCA8181E}">
      <dgm:prSet/>
      <dgm:spPr/>
      <dgm:t>
        <a:bodyPr/>
        <a:lstStyle/>
        <a:p>
          <a:endParaRPr lang="en-US"/>
        </a:p>
      </dgm:t>
    </dgm:pt>
    <dgm:pt modelId="{1FF6C374-2291-4522-BEB2-3E110FA7B677}">
      <dgm:prSet phldrT="[Text]"/>
      <dgm:spPr/>
      <dgm:t>
        <a:bodyPr/>
        <a:lstStyle/>
        <a:p>
          <a:r>
            <a:rPr lang="en-US" dirty="0" smtClean="0"/>
            <a:t>Brie realized that her equity had been falling. It was currently $8,500.</a:t>
          </a:r>
          <a:endParaRPr lang="en-US" dirty="0"/>
        </a:p>
      </dgm:t>
    </dgm:pt>
    <dgm:pt modelId="{3127EEBB-C2DA-4B55-9AA8-05E057A6BCC0}" type="parTrans" cxnId="{DE4B09D7-9ABB-4D21-A9BF-D5452D3C24DE}">
      <dgm:prSet/>
      <dgm:spPr/>
    </dgm:pt>
    <dgm:pt modelId="{6E2DAFB2-02F2-4838-B24E-5534E393AA54}" type="sibTrans" cxnId="{DE4B09D7-9ABB-4D21-A9BF-D5452D3C24DE}">
      <dgm:prSet/>
      <dgm:spPr/>
    </dgm:pt>
    <dgm:pt modelId="{F513460D-DE9F-4864-B988-474DE9BB9478}" type="pres">
      <dgm:prSet presAssocID="{57EF7A62-507A-473C-A648-79DCB45C570E}" presName="layout" presStyleCnt="0">
        <dgm:presLayoutVars>
          <dgm:chMax/>
          <dgm:chPref/>
          <dgm:dir/>
          <dgm:animOne val="branch"/>
          <dgm:animLvl val="lvl"/>
          <dgm:resizeHandles/>
        </dgm:presLayoutVars>
      </dgm:prSet>
      <dgm:spPr/>
      <dgm:t>
        <a:bodyPr/>
        <a:lstStyle/>
        <a:p>
          <a:endParaRPr lang="en-US"/>
        </a:p>
      </dgm:t>
    </dgm:pt>
    <dgm:pt modelId="{E6A16FF2-55DD-4D42-BF16-50E75DC830DD}" type="pres">
      <dgm:prSet presAssocID="{ADC9D706-BF4D-4261-B420-AA1D8E8AAB93}" presName="root" presStyleCnt="0">
        <dgm:presLayoutVars>
          <dgm:chMax/>
          <dgm:chPref val="4"/>
        </dgm:presLayoutVars>
      </dgm:prSet>
      <dgm:spPr/>
    </dgm:pt>
    <dgm:pt modelId="{91D93074-BFEF-4DB0-8327-1F3E26CD1CB6}" type="pres">
      <dgm:prSet presAssocID="{ADC9D706-BF4D-4261-B420-AA1D8E8AAB93}" presName="rootComposite" presStyleCnt="0">
        <dgm:presLayoutVars/>
      </dgm:prSet>
      <dgm:spPr/>
    </dgm:pt>
    <dgm:pt modelId="{BEF393C5-40F4-4121-9113-81DA075F67A9}" type="pres">
      <dgm:prSet presAssocID="{ADC9D706-BF4D-4261-B420-AA1D8E8AAB93}" presName="rootText" presStyleLbl="node0" presStyleIdx="0" presStyleCnt="1">
        <dgm:presLayoutVars>
          <dgm:chMax/>
          <dgm:chPref val="4"/>
        </dgm:presLayoutVars>
      </dgm:prSet>
      <dgm:spPr/>
      <dgm:t>
        <a:bodyPr/>
        <a:lstStyle/>
        <a:p>
          <a:endParaRPr lang="en-US"/>
        </a:p>
      </dgm:t>
    </dgm:pt>
    <dgm:pt modelId="{65BA2E44-36C7-47D3-9947-0FC48D2F74CD}" type="pres">
      <dgm:prSet presAssocID="{ADC9D706-BF4D-4261-B420-AA1D8E8AAB93}" presName="childShape" presStyleCnt="0">
        <dgm:presLayoutVars>
          <dgm:chMax val="0"/>
          <dgm:chPref val="0"/>
        </dgm:presLayoutVars>
      </dgm:prSet>
      <dgm:spPr/>
    </dgm:pt>
    <dgm:pt modelId="{0873A2AB-B5BA-4995-9E1C-A2FEA247CEAF}" type="pres">
      <dgm:prSet presAssocID="{E504E707-E0AC-406D-A329-7F449FB40744}" presName="childComposite" presStyleCnt="0">
        <dgm:presLayoutVars>
          <dgm:chMax val="0"/>
          <dgm:chPref val="0"/>
        </dgm:presLayoutVars>
      </dgm:prSet>
      <dgm:spPr/>
    </dgm:pt>
    <dgm:pt modelId="{8CABAD3C-DFE9-402A-9299-E38B294820F8}" type="pres">
      <dgm:prSet presAssocID="{E504E707-E0AC-406D-A329-7F449FB40744}" presName="Image" presStyleLbl="node1" presStyleIdx="0" presStyleCnt="3"/>
      <dgm:spPr>
        <a:solidFill>
          <a:schemeClr val="accent2">
            <a:hueOff val="0"/>
            <a:satOff val="0"/>
            <a:lumOff val="0"/>
          </a:schemeClr>
        </a:solidFill>
      </dgm:spPr>
    </dgm:pt>
    <dgm:pt modelId="{0A6D9022-C12A-45F2-909E-371CB960E391}" type="pres">
      <dgm:prSet presAssocID="{E504E707-E0AC-406D-A329-7F449FB40744}" presName="childText" presStyleLbl="lnNode1" presStyleIdx="0" presStyleCnt="3">
        <dgm:presLayoutVars>
          <dgm:chMax val="0"/>
          <dgm:chPref val="0"/>
          <dgm:bulletEnabled val="1"/>
        </dgm:presLayoutVars>
      </dgm:prSet>
      <dgm:spPr/>
      <dgm:t>
        <a:bodyPr/>
        <a:lstStyle/>
        <a:p>
          <a:endParaRPr lang="en-US"/>
        </a:p>
      </dgm:t>
    </dgm:pt>
    <dgm:pt modelId="{5CDE1CA3-3ECB-4CB9-90BD-1B9689FEB2B0}" type="pres">
      <dgm:prSet presAssocID="{4D3E50D1-88DA-4989-B7ED-57F0CDE677DE}" presName="childComposite" presStyleCnt="0">
        <dgm:presLayoutVars>
          <dgm:chMax val="0"/>
          <dgm:chPref val="0"/>
        </dgm:presLayoutVars>
      </dgm:prSet>
      <dgm:spPr/>
    </dgm:pt>
    <dgm:pt modelId="{B91FDE52-7945-4E03-AD60-98449586D2C1}" type="pres">
      <dgm:prSet presAssocID="{4D3E50D1-88DA-4989-B7ED-57F0CDE677DE}" presName="Image" presStyleLbl="node1" presStyleIdx="1" presStyleCnt="3"/>
      <dgm:spPr>
        <a:solidFill>
          <a:schemeClr val="accent3">
            <a:hueOff val="0"/>
            <a:satOff val="0"/>
            <a:lumOff val="0"/>
          </a:schemeClr>
        </a:solidFill>
      </dgm:spPr>
    </dgm:pt>
    <dgm:pt modelId="{D65631C2-1CF0-469D-BE1C-0947C73CBA35}" type="pres">
      <dgm:prSet presAssocID="{4D3E50D1-88DA-4989-B7ED-57F0CDE677DE}" presName="childText" presStyleLbl="lnNode1" presStyleIdx="1" presStyleCnt="3">
        <dgm:presLayoutVars>
          <dgm:chMax val="0"/>
          <dgm:chPref val="0"/>
          <dgm:bulletEnabled val="1"/>
        </dgm:presLayoutVars>
      </dgm:prSet>
      <dgm:spPr/>
      <dgm:t>
        <a:bodyPr/>
        <a:lstStyle/>
        <a:p>
          <a:endParaRPr lang="en-US"/>
        </a:p>
      </dgm:t>
    </dgm:pt>
    <dgm:pt modelId="{708FD7CF-BD24-49CC-80FB-433FB48B82CC}" type="pres">
      <dgm:prSet presAssocID="{1FF6C374-2291-4522-BEB2-3E110FA7B677}" presName="childComposite" presStyleCnt="0">
        <dgm:presLayoutVars>
          <dgm:chMax val="0"/>
          <dgm:chPref val="0"/>
        </dgm:presLayoutVars>
      </dgm:prSet>
      <dgm:spPr/>
    </dgm:pt>
    <dgm:pt modelId="{03F4CD3A-1B34-4DE3-8AA4-9F3F2CCDBE96}" type="pres">
      <dgm:prSet presAssocID="{1FF6C374-2291-4522-BEB2-3E110FA7B677}" presName="Image" presStyleLbl="node1" presStyleIdx="2" presStyleCnt="3"/>
      <dgm:spPr>
        <a:solidFill>
          <a:schemeClr val="accent4">
            <a:hueOff val="0"/>
            <a:satOff val="0"/>
            <a:lumOff val="0"/>
          </a:schemeClr>
        </a:solidFill>
      </dgm:spPr>
    </dgm:pt>
    <dgm:pt modelId="{8D53DE0C-9154-4CCA-A78F-81BC1F5C5EE1}" type="pres">
      <dgm:prSet presAssocID="{1FF6C374-2291-4522-BEB2-3E110FA7B677}" presName="childText" presStyleLbl="lnNode1" presStyleIdx="2" presStyleCnt="3">
        <dgm:presLayoutVars>
          <dgm:chMax val="0"/>
          <dgm:chPref val="0"/>
          <dgm:bulletEnabled val="1"/>
        </dgm:presLayoutVars>
      </dgm:prSet>
      <dgm:spPr/>
      <dgm:t>
        <a:bodyPr/>
        <a:lstStyle/>
        <a:p>
          <a:endParaRPr lang="en-US"/>
        </a:p>
      </dgm:t>
    </dgm:pt>
  </dgm:ptLst>
  <dgm:cxnLst>
    <dgm:cxn modelId="{11F722A4-24F0-4DBF-80FC-E19B8549DD43}" type="presOf" srcId="{1FF6C374-2291-4522-BEB2-3E110FA7B677}" destId="{8D53DE0C-9154-4CCA-A78F-81BC1F5C5EE1}" srcOrd="0" destOrd="0" presId="urn:microsoft.com/office/officeart/2008/layout/PictureAccentList"/>
    <dgm:cxn modelId="{8DC6E820-BE50-4F0C-A4FE-8B67E894CBA7}" type="presOf" srcId="{57EF7A62-507A-473C-A648-79DCB45C570E}" destId="{F513460D-DE9F-4864-B988-474DE9BB9478}" srcOrd="0" destOrd="0" presId="urn:microsoft.com/office/officeart/2008/layout/PictureAccentList"/>
    <dgm:cxn modelId="{420C5F4D-9A6A-45A0-8EA3-CC48816A4CBA}" type="presOf" srcId="{ADC9D706-BF4D-4261-B420-AA1D8E8AAB93}" destId="{BEF393C5-40F4-4121-9113-81DA075F67A9}" srcOrd="0" destOrd="0" presId="urn:microsoft.com/office/officeart/2008/layout/PictureAccentList"/>
    <dgm:cxn modelId="{DE4B09D7-9ABB-4D21-A9BF-D5452D3C24DE}" srcId="{ADC9D706-BF4D-4261-B420-AA1D8E8AAB93}" destId="{1FF6C374-2291-4522-BEB2-3E110FA7B677}" srcOrd="2" destOrd="0" parTransId="{3127EEBB-C2DA-4B55-9AA8-05E057A6BCC0}" sibTransId="{6E2DAFB2-02F2-4838-B24E-5534E393AA54}"/>
    <dgm:cxn modelId="{855E0EDC-6B64-48A1-8EBD-D0FEF380C486}" type="presOf" srcId="{E504E707-E0AC-406D-A329-7F449FB40744}" destId="{0A6D9022-C12A-45F2-909E-371CB960E391}" srcOrd="0" destOrd="0" presId="urn:microsoft.com/office/officeart/2008/layout/PictureAccentList"/>
    <dgm:cxn modelId="{4DE8759F-ECFA-4697-9678-028B84553A08}" srcId="{ADC9D706-BF4D-4261-B420-AA1D8E8AAB93}" destId="{E504E707-E0AC-406D-A329-7F449FB40744}" srcOrd="0" destOrd="0" parTransId="{72070B9F-0C53-4C60-8AE4-794B368BB023}" sibTransId="{082BAD33-1D85-43F0-A42D-2C21ECC1C699}"/>
    <dgm:cxn modelId="{37386EF7-5DE9-4449-9C66-72B9FCA8181E}" srcId="{ADC9D706-BF4D-4261-B420-AA1D8E8AAB93}" destId="{4D3E50D1-88DA-4989-B7ED-57F0CDE677DE}" srcOrd="1" destOrd="0" parTransId="{DBB0E9EA-20E5-4263-A318-FD2CAEDC3F31}" sibTransId="{EDE57513-F29D-4FE2-8C8C-C98BEDDF5BA2}"/>
    <dgm:cxn modelId="{9372FF8E-2C94-4C83-B2A2-7F9416407249}" type="presOf" srcId="{4D3E50D1-88DA-4989-B7ED-57F0CDE677DE}" destId="{D65631C2-1CF0-469D-BE1C-0947C73CBA35}" srcOrd="0" destOrd="0" presId="urn:microsoft.com/office/officeart/2008/layout/PictureAccentList"/>
    <dgm:cxn modelId="{E888FD5A-D13B-40A2-8A4D-766DF22630AC}" srcId="{57EF7A62-507A-473C-A648-79DCB45C570E}" destId="{ADC9D706-BF4D-4261-B420-AA1D8E8AAB93}" srcOrd="0" destOrd="0" parTransId="{A1521A9F-58EC-4226-9201-55639C0E5C39}" sibTransId="{483B20DB-9863-4050-9759-8AAC1AD12692}"/>
    <dgm:cxn modelId="{9ACA5804-B22C-42DE-8997-E74E6003096C}" type="presParOf" srcId="{F513460D-DE9F-4864-B988-474DE9BB9478}" destId="{E6A16FF2-55DD-4D42-BF16-50E75DC830DD}" srcOrd="0" destOrd="0" presId="urn:microsoft.com/office/officeart/2008/layout/PictureAccentList"/>
    <dgm:cxn modelId="{32478C0D-59A4-4D62-938D-B7BD566773E1}" type="presParOf" srcId="{E6A16FF2-55DD-4D42-BF16-50E75DC830DD}" destId="{91D93074-BFEF-4DB0-8327-1F3E26CD1CB6}" srcOrd="0" destOrd="0" presId="urn:microsoft.com/office/officeart/2008/layout/PictureAccentList"/>
    <dgm:cxn modelId="{CEE7E70B-9558-488D-8362-201787501881}" type="presParOf" srcId="{91D93074-BFEF-4DB0-8327-1F3E26CD1CB6}" destId="{BEF393C5-40F4-4121-9113-81DA075F67A9}" srcOrd="0" destOrd="0" presId="urn:microsoft.com/office/officeart/2008/layout/PictureAccentList"/>
    <dgm:cxn modelId="{F94E8A0D-9C14-4166-837C-B00CF11EEAD6}" type="presParOf" srcId="{E6A16FF2-55DD-4D42-BF16-50E75DC830DD}" destId="{65BA2E44-36C7-47D3-9947-0FC48D2F74CD}" srcOrd="1" destOrd="0" presId="urn:microsoft.com/office/officeart/2008/layout/PictureAccentList"/>
    <dgm:cxn modelId="{BF5CE7BA-F084-4DD2-99B9-6302C09F4991}" type="presParOf" srcId="{65BA2E44-36C7-47D3-9947-0FC48D2F74CD}" destId="{0873A2AB-B5BA-4995-9E1C-A2FEA247CEAF}" srcOrd="0" destOrd="0" presId="urn:microsoft.com/office/officeart/2008/layout/PictureAccentList"/>
    <dgm:cxn modelId="{EF39DF39-9092-4DB8-91EB-027055F7FE33}" type="presParOf" srcId="{0873A2AB-B5BA-4995-9E1C-A2FEA247CEAF}" destId="{8CABAD3C-DFE9-402A-9299-E38B294820F8}" srcOrd="0" destOrd="0" presId="urn:microsoft.com/office/officeart/2008/layout/PictureAccentList"/>
    <dgm:cxn modelId="{0EC80A0A-5987-4B3A-A3F1-16CA6C94D97F}" type="presParOf" srcId="{0873A2AB-B5BA-4995-9E1C-A2FEA247CEAF}" destId="{0A6D9022-C12A-45F2-909E-371CB960E391}" srcOrd="1" destOrd="0" presId="urn:microsoft.com/office/officeart/2008/layout/PictureAccentList"/>
    <dgm:cxn modelId="{3563EE12-ED31-4038-B599-55739DDBFEB0}" type="presParOf" srcId="{65BA2E44-36C7-47D3-9947-0FC48D2F74CD}" destId="{5CDE1CA3-3ECB-4CB9-90BD-1B9689FEB2B0}" srcOrd="1" destOrd="0" presId="urn:microsoft.com/office/officeart/2008/layout/PictureAccentList"/>
    <dgm:cxn modelId="{BA8EB07D-58E5-47FA-A6C1-11F287561B20}" type="presParOf" srcId="{5CDE1CA3-3ECB-4CB9-90BD-1B9689FEB2B0}" destId="{B91FDE52-7945-4E03-AD60-98449586D2C1}" srcOrd="0" destOrd="0" presId="urn:microsoft.com/office/officeart/2008/layout/PictureAccentList"/>
    <dgm:cxn modelId="{35CD9B2B-3C0D-49E6-893D-78C900B54BF3}" type="presParOf" srcId="{5CDE1CA3-3ECB-4CB9-90BD-1B9689FEB2B0}" destId="{D65631C2-1CF0-469D-BE1C-0947C73CBA35}" srcOrd="1" destOrd="0" presId="urn:microsoft.com/office/officeart/2008/layout/PictureAccentList"/>
    <dgm:cxn modelId="{5612BF73-2D85-4876-9A2E-D13189FE186D}" type="presParOf" srcId="{65BA2E44-36C7-47D3-9947-0FC48D2F74CD}" destId="{708FD7CF-BD24-49CC-80FB-433FB48B82CC}" srcOrd="2" destOrd="0" presId="urn:microsoft.com/office/officeart/2008/layout/PictureAccentList"/>
    <dgm:cxn modelId="{E3B2B008-EAFA-43F4-B9F7-8568C8CB5604}" type="presParOf" srcId="{708FD7CF-BD24-49CC-80FB-433FB48B82CC}" destId="{03F4CD3A-1B34-4DE3-8AA4-9F3F2CCDBE96}" srcOrd="0" destOrd="0" presId="urn:microsoft.com/office/officeart/2008/layout/PictureAccentList"/>
    <dgm:cxn modelId="{63977154-EF5D-4510-9ABB-AC7170C2B81F}" type="presParOf" srcId="{708FD7CF-BD24-49CC-80FB-433FB48B82CC}" destId="{8D53DE0C-9154-4CCA-A78F-81BC1F5C5E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smtClean="0"/>
            <a:t>Mentor</a:t>
          </a:r>
          <a:endParaRPr lang="en-US" dirty="0"/>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smtClean="0"/>
            <a:t>Invest</a:t>
          </a:r>
          <a:endParaRPr lang="en-US" dirty="0"/>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smtClean="0"/>
            <a:t>Communicate</a:t>
          </a:r>
          <a:endParaRPr lang="en-US" dirty="0"/>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095E2E2A-D7CC-45C9-881B-9D72B7709283}">
      <dgm:prSet phldrT="[Text]"/>
      <dgm:spPr/>
      <dgm:t>
        <a:bodyPr/>
        <a:lstStyle/>
        <a:p>
          <a:r>
            <a:rPr lang="en-US" dirty="0" smtClean="0"/>
            <a:t>Evaluate</a:t>
          </a:r>
          <a:endParaRPr lang="en-US" dirty="0"/>
        </a:p>
      </dgm:t>
    </dgm:pt>
    <dgm:pt modelId="{777BF779-F0D6-43AF-9B27-561A11449CFF}" type="parTrans" cxnId="{5F7AA982-7483-4E9C-A44D-588970948A6C}">
      <dgm:prSet/>
      <dgm:spPr/>
      <dgm:t>
        <a:bodyPr/>
        <a:lstStyle/>
        <a:p>
          <a:endParaRPr lang="en-US"/>
        </a:p>
      </dgm:t>
    </dgm:pt>
    <dgm:pt modelId="{D33099C5-9D07-4991-998B-A0FD783BD685}" type="sibTrans" cxnId="{5F7AA982-7483-4E9C-A44D-588970948A6C}">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t>
        <a:bodyPr/>
        <a:lstStyle/>
        <a:p>
          <a:endParaRPr lang="en-US"/>
        </a:p>
      </dgm:t>
    </dgm:pt>
    <dgm:pt modelId="{6AE56AA4-61D7-464B-9B67-8720DB7FFA68}" type="pres">
      <dgm:prSet presAssocID="{1C2221E6-CDA5-4A81-AB21-59D325271A91}" presName="node" presStyleLbl="node1" presStyleIdx="0" presStyleCnt="4">
        <dgm:presLayoutVars>
          <dgm:bulletEnabled val="1"/>
        </dgm:presLayoutVars>
      </dgm:prSet>
      <dgm:spPr/>
      <dgm:t>
        <a:bodyPr/>
        <a:lstStyle/>
        <a:p>
          <a:endParaRPr lang="en-US"/>
        </a:p>
      </dgm:t>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4">
        <dgm:presLayoutVars>
          <dgm:bulletEnabled val="1"/>
        </dgm:presLayoutVars>
      </dgm:prSet>
      <dgm:spPr/>
      <dgm:t>
        <a:bodyPr/>
        <a:lstStyle/>
        <a:p>
          <a:endParaRPr lang="en-US"/>
        </a:p>
      </dgm:t>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4">
        <dgm:presLayoutVars>
          <dgm:bulletEnabled val="1"/>
        </dgm:presLayoutVars>
      </dgm:prSet>
      <dgm:spPr/>
      <dgm:t>
        <a:bodyPr/>
        <a:lstStyle/>
        <a:p>
          <a:endParaRPr lang="en-US"/>
        </a:p>
      </dgm:t>
    </dgm:pt>
    <dgm:pt modelId="{130915F8-8634-406A-AECE-A29B94FD8445}" type="pres">
      <dgm:prSet presAssocID="{B43F4845-B5DB-49C5-B720-8C6D10B2094A}" presName="sibTrans" presStyleCnt="0"/>
      <dgm:spPr/>
    </dgm:pt>
    <dgm:pt modelId="{1178B454-29FC-4641-AC0F-28CAC36605B5}" type="pres">
      <dgm:prSet presAssocID="{095E2E2A-D7CC-45C9-881B-9D72B7709283}" presName="node" presStyleLbl="node1" presStyleIdx="3" presStyleCnt="4">
        <dgm:presLayoutVars>
          <dgm:bulletEnabled val="1"/>
        </dgm:presLayoutVars>
      </dgm:prSet>
      <dgm:spPr/>
      <dgm:t>
        <a:bodyPr/>
        <a:lstStyle/>
        <a:p>
          <a:endParaRPr lang="en-US"/>
        </a:p>
      </dgm:t>
    </dgm:pt>
  </dgm:ptLst>
  <dgm:cxnLst>
    <dgm:cxn modelId="{5F7AA982-7483-4E9C-A44D-588970948A6C}" srcId="{FC3DB6DB-BAB9-47EF-8D45-CE3EA7F8576E}" destId="{095E2E2A-D7CC-45C9-881B-9D72B7709283}" srcOrd="3" destOrd="0" parTransId="{777BF779-F0D6-43AF-9B27-561A11449CFF}" sibTransId="{D33099C5-9D07-4991-998B-A0FD783BD685}"/>
    <dgm:cxn modelId="{6CFE4B2F-737B-4A01-9870-0C6ED592EDD5}" type="presOf" srcId="{12EF7F48-81FA-4E52-878C-377E23F822E1}" destId="{EF0AE5EF-14DE-4803-BFE0-C59408C6817B}" srcOrd="0" destOrd="0" presId="urn:microsoft.com/office/officeart/2005/8/layout/default"/>
    <dgm:cxn modelId="{DEEBCC13-F045-4DF6-9CEE-8D0241F2756A}" srcId="{FC3DB6DB-BAB9-47EF-8D45-CE3EA7F8576E}" destId="{4E22205C-5B6D-45A2-AF98-8DF0620F5292}" srcOrd="1" destOrd="0" parTransId="{ECBBB780-50E4-4B13-8272-C557057DF222}" sibTransId="{4366BC7B-E9BA-457F-8C41-40691BD5B631}"/>
    <dgm:cxn modelId="{536D8BE6-3CD5-4274-A53E-86DAACD15339}" type="presOf" srcId="{FC3DB6DB-BAB9-47EF-8D45-CE3EA7F8576E}" destId="{B32D4276-8064-4E7C-8886-E85F08059D09}" srcOrd="0" destOrd="0" presId="urn:microsoft.com/office/officeart/2005/8/layout/default"/>
    <dgm:cxn modelId="{8F8D733B-9004-4634-89C2-CD7C914B93FD}" type="presOf" srcId="{095E2E2A-D7CC-45C9-881B-9D72B7709283}" destId="{1178B454-29FC-4641-AC0F-28CAC36605B5}" srcOrd="0" destOrd="0" presId="urn:microsoft.com/office/officeart/2005/8/layout/default"/>
    <dgm:cxn modelId="{95E0220C-3BF6-4E95-B6FA-F5FAC34EDAB6}" type="presOf" srcId="{1C2221E6-CDA5-4A81-AB21-59D325271A91}" destId="{6AE56AA4-61D7-464B-9B67-8720DB7FFA68}" srcOrd="0" destOrd="0" presId="urn:microsoft.com/office/officeart/2005/8/layout/default"/>
    <dgm:cxn modelId="{392E6C40-8DDC-4A92-AEEF-16460FD47297}" srcId="{FC3DB6DB-BAB9-47EF-8D45-CE3EA7F8576E}" destId="{1C2221E6-CDA5-4A81-AB21-59D325271A91}" srcOrd="0" destOrd="0" parTransId="{CF8CBE13-5E64-4D43-A898-9D2C1011416F}" sibTransId="{42CCDAB3-0586-4995-8628-E82ACA346FDA}"/>
    <dgm:cxn modelId="{A0E95730-D150-49BE-93B9-DEBA43D271AB}" type="presOf" srcId="{4E22205C-5B6D-45A2-AF98-8DF0620F5292}" destId="{3989CFAB-C451-40D1-944C-18FF10972F81}" srcOrd="0" destOrd="0" presId="urn:microsoft.com/office/officeart/2005/8/layout/default"/>
    <dgm:cxn modelId="{4F183B1A-9E8D-4283-A540-457A6100AAA7}" srcId="{FC3DB6DB-BAB9-47EF-8D45-CE3EA7F8576E}" destId="{12EF7F48-81FA-4E52-878C-377E23F822E1}" srcOrd="2" destOrd="0" parTransId="{D84B98BB-3A07-495D-AA56-E2FBAD46B791}" sibTransId="{B43F4845-B5DB-49C5-B720-8C6D10B2094A}"/>
    <dgm:cxn modelId="{1A19C47D-9033-476D-8FFB-596ADDBE4357}" type="presParOf" srcId="{B32D4276-8064-4E7C-8886-E85F08059D09}" destId="{6AE56AA4-61D7-464B-9B67-8720DB7FFA68}" srcOrd="0" destOrd="0" presId="urn:microsoft.com/office/officeart/2005/8/layout/default"/>
    <dgm:cxn modelId="{E3273F5C-4757-4B6B-BD58-6D71D18C4AF6}" type="presParOf" srcId="{B32D4276-8064-4E7C-8886-E85F08059D09}" destId="{11326321-5313-48A0-AE3A-11BA2C6F6BA4}" srcOrd="1" destOrd="0" presId="urn:microsoft.com/office/officeart/2005/8/layout/default"/>
    <dgm:cxn modelId="{A39D909B-FEBD-4162-A7FE-5101B5E30C81}" type="presParOf" srcId="{B32D4276-8064-4E7C-8886-E85F08059D09}" destId="{3989CFAB-C451-40D1-944C-18FF10972F81}" srcOrd="2" destOrd="0" presId="urn:microsoft.com/office/officeart/2005/8/layout/default"/>
    <dgm:cxn modelId="{E6B64D17-C7E0-482C-843F-0D750DE8E05D}" type="presParOf" srcId="{B32D4276-8064-4E7C-8886-E85F08059D09}" destId="{6DAF3689-E0D0-4402-9594-C88B3A4F27A2}" srcOrd="3" destOrd="0" presId="urn:microsoft.com/office/officeart/2005/8/layout/default"/>
    <dgm:cxn modelId="{EA4F5DCF-B4F7-4F26-9944-CF53F1E25584}" type="presParOf" srcId="{B32D4276-8064-4E7C-8886-E85F08059D09}" destId="{EF0AE5EF-14DE-4803-BFE0-C59408C6817B}" srcOrd="4" destOrd="0" presId="urn:microsoft.com/office/officeart/2005/8/layout/default"/>
    <dgm:cxn modelId="{214361F2-2132-490D-97F6-2AD414E11573}" type="presParOf" srcId="{B32D4276-8064-4E7C-8886-E85F08059D09}" destId="{130915F8-8634-406A-AECE-A29B94FD8445}" srcOrd="5" destOrd="0" presId="urn:microsoft.com/office/officeart/2005/8/layout/default"/>
    <dgm:cxn modelId="{4A96969B-E865-4085-B00E-8EA456635401}" type="presParOf" srcId="{B32D4276-8064-4E7C-8886-E85F08059D09}" destId="{1178B454-29FC-4641-AC0F-28CAC36605B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b="0" dirty="0" smtClean="0"/>
            <a:t>Prepare</a:t>
          </a:r>
          <a:endParaRPr lang="en-US" b="0" dirty="0"/>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3DE8FC93-A0F7-4AFA-B027-4D3081504897}">
      <dgm:prSet phldrT="[Text]"/>
      <dgm:spPr/>
      <dgm:t>
        <a:bodyPr/>
        <a:lstStyle/>
        <a:p>
          <a:r>
            <a:rPr lang="en-US" b="0" dirty="0" smtClean="0"/>
            <a:t>Define</a:t>
          </a:r>
          <a:endParaRPr lang="en-US" b="0" dirty="0"/>
        </a:p>
      </dgm:t>
    </dgm:pt>
    <dgm:pt modelId="{6AA57E76-60C0-4B35-8CB8-8E521CFA33A2}" type="parTrans" cxnId="{6300147B-946F-4C32-8E54-C555074B4AEE}">
      <dgm:prSet/>
      <dgm:spPr/>
      <dgm:t>
        <a:bodyPr/>
        <a:lstStyle/>
        <a:p>
          <a:endParaRPr lang="en-US"/>
        </a:p>
      </dgm:t>
    </dgm:pt>
    <dgm:pt modelId="{763F84F2-01D7-4AF0-BB8D-67516545C681}" type="sibTrans" cxnId="{6300147B-946F-4C32-8E54-C555074B4AEE}">
      <dgm:prSet/>
      <dgm:spPr/>
      <dgm:t>
        <a:bodyPr/>
        <a:lstStyle/>
        <a:p>
          <a:endParaRPr lang="en-US"/>
        </a:p>
      </dgm:t>
    </dgm:pt>
    <dgm:pt modelId="{B331E786-1780-40AA-A1FF-32FEE820BBD4}">
      <dgm:prSet phldrT="[Text]"/>
      <dgm:spPr/>
      <dgm:t>
        <a:bodyPr/>
        <a:lstStyle/>
        <a:p>
          <a:r>
            <a:rPr lang="en-US" b="0" dirty="0" smtClean="0"/>
            <a:t>Sponsor</a:t>
          </a:r>
          <a:endParaRPr lang="en-US" b="0" dirty="0"/>
        </a:p>
      </dgm:t>
    </dgm:pt>
    <dgm:pt modelId="{C203B4A2-437B-4E6F-AFEB-8D3A92B7BBFC}" type="parTrans" cxnId="{3266875C-D34C-492E-97CE-900D2FB8DD24}">
      <dgm:prSet/>
      <dgm:spPr/>
      <dgm:t>
        <a:bodyPr/>
        <a:lstStyle/>
        <a:p>
          <a:endParaRPr lang="en-US"/>
        </a:p>
      </dgm:t>
    </dgm:pt>
    <dgm:pt modelId="{0F67B1A7-6E24-4539-A738-3C259ED2EB58}" type="sibTrans" cxnId="{3266875C-D34C-492E-97CE-900D2FB8DD24}">
      <dgm:prSet/>
      <dgm:spPr/>
      <dgm:t>
        <a:bodyPr/>
        <a:lstStyle/>
        <a:p>
          <a:endParaRPr lang="en-US"/>
        </a:p>
      </dgm:t>
    </dgm:pt>
    <dgm:pt modelId="{EEE961CB-B28F-44AF-8BD5-1AE4B0E49D7B}">
      <dgm:prSet phldrT="[Text]"/>
      <dgm:spPr/>
      <dgm:t>
        <a:bodyPr/>
        <a:lstStyle/>
        <a:p>
          <a:r>
            <a:rPr lang="en-US" b="0" dirty="0" smtClean="0"/>
            <a:t>Manage</a:t>
          </a:r>
          <a:endParaRPr lang="en-US" b="0" dirty="0"/>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A9926E62-BA1A-4F69-98B5-C49C5F82E8A6}">
      <dgm:prSet phldrT="[Text]"/>
      <dgm:spPr/>
      <dgm:t>
        <a:bodyPr/>
        <a:lstStyle/>
        <a:p>
          <a:r>
            <a:rPr lang="en-US" b="0" dirty="0" smtClean="0"/>
            <a:t>Plan</a:t>
          </a:r>
          <a:endParaRPr lang="en-US" b="0" dirty="0"/>
        </a:p>
      </dgm:t>
    </dgm:pt>
    <dgm:pt modelId="{1E5EBF56-8518-4FDB-8513-C51325A1429D}" type="parTrans" cxnId="{079828F0-8B95-4C17-912F-15DC1E162741}">
      <dgm:prSet/>
      <dgm:spPr/>
      <dgm:t>
        <a:bodyPr/>
        <a:lstStyle/>
        <a:p>
          <a:endParaRPr lang="en-US"/>
        </a:p>
      </dgm:t>
    </dgm:pt>
    <dgm:pt modelId="{0E2AE195-3A0C-46BD-96DB-A9E8FC205A7E}" type="sibTrans" cxnId="{079828F0-8B95-4C17-912F-15DC1E162741}">
      <dgm:prSet/>
      <dgm:spPr/>
      <dgm:t>
        <a:bodyPr/>
        <a:lstStyle/>
        <a:p>
          <a:endParaRPr lang="en-US"/>
        </a:p>
      </dgm:t>
    </dgm:pt>
    <dgm:pt modelId="{84CBDBD5-74D4-4162-ABB5-B0EE0B234C5B}">
      <dgm:prSet phldrT="[Text]"/>
      <dgm:spPr/>
      <dgm:t>
        <a:bodyPr/>
        <a:lstStyle/>
        <a:p>
          <a:r>
            <a:rPr lang="en-US" b="0" dirty="0" smtClean="0"/>
            <a:t>Act</a:t>
          </a:r>
          <a:endParaRPr lang="en-US" b="0" dirty="0"/>
        </a:p>
      </dgm:t>
    </dgm:pt>
    <dgm:pt modelId="{5EF91B1A-FF05-4B77-B54B-D7442D6449E9}" type="parTrans" cxnId="{17E23C66-1C3C-4ED9-AAC9-3A29BCB38133}">
      <dgm:prSet/>
      <dgm:spPr/>
      <dgm:t>
        <a:bodyPr/>
        <a:lstStyle/>
        <a:p>
          <a:endParaRPr lang="en-US"/>
        </a:p>
      </dgm:t>
    </dgm:pt>
    <dgm:pt modelId="{080D41E0-0F1B-493B-BF57-969D59747490}" type="sibTrans" cxnId="{17E23C66-1C3C-4ED9-AAC9-3A29BCB38133}">
      <dgm:prSet/>
      <dgm:spPr/>
      <dgm:t>
        <a:bodyPr/>
        <a:lstStyle/>
        <a:p>
          <a:endParaRPr lang="en-US"/>
        </a:p>
      </dgm:t>
    </dgm:pt>
    <dgm:pt modelId="{A2ED7B6C-3C88-4255-A744-897454A0DFF6}">
      <dgm:prSet phldrT="[Text]"/>
      <dgm:spPr/>
      <dgm:t>
        <a:bodyPr/>
        <a:lstStyle/>
        <a:p>
          <a:r>
            <a:rPr lang="en-US" dirty="0" smtClean="0"/>
            <a:t>Praise</a:t>
          </a:r>
          <a:endParaRPr lang="en-US" dirty="0"/>
        </a:p>
      </dgm:t>
    </dgm:pt>
    <dgm:pt modelId="{9381C7EE-545F-4ACC-A9C8-C125AE45B238}" type="parTrans" cxnId="{29BC9777-3129-4C67-B4DD-9D078235A7B1}">
      <dgm:prSet/>
      <dgm:spPr/>
    </dgm:pt>
    <dgm:pt modelId="{F494E182-5992-4669-BCDA-211DD539BA5A}" type="sibTrans" cxnId="{29BC9777-3129-4C67-B4DD-9D078235A7B1}">
      <dgm:prSet/>
      <dgm:spPr/>
    </dgm:pt>
    <dgm:pt modelId="{207D1C34-D21F-4179-8FAE-E8A4A951391F}">
      <dgm:prSet phldrT="[Text]"/>
      <dgm:spPr/>
      <dgm:t>
        <a:bodyPr/>
        <a:lstStyle/>
        <a:p>
          <a:r>
            <a:rPr lang="en-US" b="0" dirty="0" smtClean="0"/>
            <a:t>Reinforce</a:t>
          </a:r>
          <a:endParaRPr lang="en-US" b="0" dirty="0"/>
        </a:p>
      </dgm:t>
    </dgm:pt>
    <dgm:pt modelId="{CB7FF9CF-601A-4172-BA11-5E78F8BB42C9}" type="parTrans" cxnId="{DE7B57EA-C256-483F-BE07-F06591005D62}">
      <dgm:prSet/>
      <dgm:spPr/>
    </dgm:pt>
    <dgm:pt modelId="{9E5C2806-102E-40FF-961A-65DFD18DF2FA}" type="sibTrans" cxnId="{DE7B57EA-C256-483F-BE07-F06591005D62}">
      <dgm:prSet/>
      <dgm:spPr/>
    </dgm:pt>
    <dgm:pt modelId="{ACA3C5CE-DB02-4FEF-BBF4-FB23BA0C7B24}">
      <dgm:prSet phldrT="[Text]"/>
      <dgm:spPr/>
      <dgm:t>
        <a:bodyPr/>
        <a:lstStyle/>
        <a:p>
          <a:r>
            <a:rPr lang="en-US" b="0" dirty="0" smtClean="0"/>
            <a:t>Analyze</a:t>
          </a:r>
          <a:endParaRPr lang="en-US" b="0" dirty="0"/>
        </a:p>
      </dgm:t>
    </dgm:pt>
    <dgm:pt modelId="{3A4DFE0B-84A9-48F9-AC29-461C789CBF82}" type="parTrans" cxnId="{6C478310-85DC-4FF3-8D3A-4E2DB2A77B3C}">
      <dgm:prSet/>
      <dgm:spPr/>
    </dgm:pt>
    <dgm:pt modelId="{BF7F8F5D-3E32-4889-A954-DFCA15C9CA48}" type="sibTrans" cxnId="{6C478310-85DC-4FF3-8D3A-4E2DB2A77B3C}">
      <dgm:prSet/>
      <dgm:spPr/>
    </dgm:pt>
    <dgm:pt modelId="{A528A74F-41E6-42FF-AB2E-A0CBF4710A6E}" type="pres">
      <dgm:prSet presAssocID="{8FD140A1-E24D-4F8C-AA10-AFD963A54928}" presName="diagram" presStyleCnt="0">
        <dgm:presLayoutVars>
          <dgm:chPref val="1"/>
          <dgm:dir/>
          <dgm:animOne val="branch"/>
          <dgm:animLvl val="lvl"/>
          <dgm:resizeHandles/>
        </dgm:presLayoutVars>
      </dgm:prSet>
      <dgm:spPr/>
      <dgm:t>
        <a:bodyPr/>
        <a:lstStyle/>
        <a:p>
          <a:endParaRPr lang="en-US"/>
        </a:p>
      </dgm:t>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t>
        <a:bodyPr/>
        <a:lstStyle/>
        <a:p>
          <a:endParaRPr lang="en-US"/>
        </a:p>
      </dgm:t>
    </dgm:pt>
    <dgm:pt modelId="{1521731E-C961-48D2-A7A5-C580EBC3693C}" type="pres">
      <dgm:prSet presAssocID="{F0420F79-DFAA-44C8-995D-B252DD6DF0A8}" presName="rootConnector" presStyleLbl="node1" presStyleIdx="0" presStyleCnt="3"/>
      <dgm:spPr/>
      <dgm:t>
        <a:bodyPr/>
        <a:lstStyle/>
        <a:p>
          <a:endParaRPr lang="en-US"/>
        </a:p>
      </dgm:t>
    </dgm:pt>
    <dgm:pt modelId="{1754C3F0-13CE-4428-B353-2FF51EF965ED}" type="pres">
      <dgm:prSet presAssocID="{F0420F79-DFAA-44C8-995D-B252DD6DF0A8}" presName="childShape" presStyleCnt="0"/>
      <dgm:spPr/>
    </dgm:pt>
    <dgm:pt modelId="{A0FBED2F-1DB1-4D2B-BAB2-EEBCFBEB4137}" type="pres">
      <dgm:prSet presAssocID="{6AA57E76-60C0-4B35-8CB8-8E521CFA33A2}" presName="Name13" presStyleLbl="parChTrans1D2" presStyleIdx="0" presStyleCnt="6"/>
      <dgm:spPr/>
      <dgm:t>
        <a:bodyPr/>
        <a:lstStyle/>
        <a:p>
          <a:endParaRPr lang="en-US"/>
        </a:p>
      </dgm:t>
    </dgm:pt>
    <dgm:pt modelId="{89F1E421-63A2-4EC7-B51C-E1D663F569CB}" type="pres">
      <dgm:prSet presAssocID="{3DE8FC93-A0F7-4AFA-B027-4D3081504897}" presName="childText" presStyleLbl="bgAcc1" presStyleIdx="0" presStyleCnt="6">
        <dgm:presLayoutVars>
          <dgm:bulletEnabled val="1"/>
        </dgm:presLayoutVars>
      </dgm:prSet>
      <dgm:spPr/>
      <dgm:t>
        <a:bodyPr/>
        <a:lstStyle/>
        <a:p>
          <a:endParaRPr lang="en-US"/>
        </a:p>
      </dgm:t>
    </dgm:pt>
    <dgm:pt modelId="{750A70E3-7129-4458-B3F6-92EE08DF6B1D}" type="pres">
      <dgm:prSet presAssocID="{C203B4A2-437B-4E6F-AFEB-8D3A92B7BBFC}" presName="Name13" presStyleLbl="parChTrans1D2" presStyleIdx="1" presStyleCnt="6"/>
      <dgm:spPr/>
      <dgm:t>
        <a:bodyPr/>
        <a:lstStyle/>
        <a:p>
          <a:endParaRPr lang="en-US"/>
        </a:p>
      </dgm:t>
    </dgm:pt>
    <dgm:pt modelId="{3F682986-470D-4DF6-9C82-B22F9AA575A9}" type="pres">
      <dgm:prSet presAssocID="{B331E786-1780-40AA-A1FF-32FEE820BBD4}" presName="childText" presStyleLbl="bgAcc1" presStyleIdx="1" presStyleCnt="6">
        <dgm:presLayoutVars>
          <dgm:bulletEnabled val="1"/>
        </dgm:presLayoutVars>
      </dgm:prSet>
      <dgm:spPr/>
      <dgm:t>
        <a:bodyPr/>
        <a:lstStyle/>
        <a:p>
          <a:endParaRPr lang="en-US"/>
        </a:p>
      </dgm:t>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1" presStyleCnt="3"/>
      <dgm:spPr/>
      <dgm:t>
        <a:bodyPr/>
        <a:lstStyle/>
        <a:p>
          <a:endParaRPr lang="en-US"/>
        </a:p>
      </dgm:t>
    </dgm:pt>
    <dgm:pt modelId="{45BC5B67-979C-45BE-8FEC-1F8A1E4C87FA}" type="pres">
      <dgm:prSet presAssocID="{EEE961CB-B28F-44AF-8BD5-1AE4B0E49D7B}" presName="rootConnector" presStyleLbl="node1" presStyleIdx="1" presStyleCnt="3"/>
      <dgm:spPr/>
      <dgm:t>
        <a:bodyPr/>
        <a:lstStyle/>
        <a:p>
          <a:endParaRPr lang="en-US"/>
        </a:p>
      </dgm:t>
    </dgm:pt>
    <dgm:pt modelId="{1F06FDD5-AAE0-410E-8821-AFB9BA096D30}" type="pres">
      <dgm:prSet presAssocID="{EEE961CB-B28F-44AF-8BD5-1AE4B0E49D7B}" presName="childShape" presStyleCnt="0"/>
      <dgm:spPr/>
    </dgm:pt>
    <dgm:pt modelId="{68FCFB3E-4141-4FC6-A18F-F86D304C2678}" type="pres">
      <dgm:prSet presAssocID="{1E5EBF56-8518-4FDB-8513-C51325A1429D}" presName="Name13" presStyleLbl="parChTrans1D2" presStyleIdx="2" presStyleCnt="6"/>
      <dgm:spPr/>
      <dgm:t>
        <a:bodyPr/>
        <a:lstStyle/>
        <a:p>
          <a:endParaRPr lang="en-US"/>
        </a:p>
      </dgm:t>
    </dgm:pt>
    <dgm:pt modelId="{F9677D89-DF9C-45E7-AB29-C6DF1D24A37C}" type="pres">
      <dgm:prSet presAssocID="{A9926E62-BA1A-4F69-98B5-C49C5F82E8A6}" presName="childText" presStyleLbl="bgAcc1" presStyleIdx="2" presStyleCnt="6">
        <dgm:presLayoutVars>
          <dgm:bulletEnabled val="1"/>
        </dgm:presLayoutVars>
      </dgm:prSet>
      <dgm:spPr/>
      <dgm:t>
        <a:bodyPr/>
        <a:lstStyle/>
        <a:p>
          <a:endParaRPr lang="en-US"/>
        </a:p>
      </dgm:t>
    </dgm:pt>
    <dgm:pt modelId="{E1A853EA-36D1-433B-81EF-772370A318C4}" type="pres">
      <dgm:prSet presAssocID="{5EF91B1A-FF05-4B77-B54B-D7442D6449E9}" presName="Name13" presStyleLbl="parChTrans1D2" presStyleIdx="3" presStyleCnt="6"/>
      <dgm:spPr/>
      <dgm:t>
        <a:bodyPr/>
        <a:lstStyle/>
        <a:p>
          <a:endParaRPr lang="en-US"/>
        </a:p>
      </dgm:t>
    </dgm:pt>
    <dgm:pt modelId="{124F24A2-3713-4D87-A614-7F7B46FA28EC}" type="pres">
      <dgm:prSet presAssocID="{84CBDBD5-74D4-4162-ABB5-B0EE0B234C5B}" presName="childText" presStyleLbl="bgAcc1" presStyleIdx="3" presStyleCnt="6">
        <dgm:presLayoutVars>
          <dgm:bulletEnabled val="1"/>
        </dgm:presLayoutVars>
      </dgm:prSet>
      <dgm:spPr/>
      <dgm:t>
        <a:bodyPr/>
        <a:lstStyle/>
        <a:p>
          <a:endParaRPr lang="en-US"/>
        </a:p>
      </dgm:t>
    </dgm:pt>
    <dgm:pt modelId="{8519D77B-3000-4F05-A7D7-B1A12A6893EE}" type="pres">
      <dgm:prSet presAssocID="{207D1C34-D21F-4179-8FAE-E8A4A951391F}" presName="root" presStyleCnt="0"/>
      <dgm:spPr/>
    </dgm:pt>
    <dgm:pt modelId="{A4E25CE5-46E3-4037-A8A3-FBBE7D13253D}" type="pres">
      <dgm:prSet presAssocID="{207D1C34-D21F-4179-8FAE-E8A4A951391F}" presName="rootComposite" presStyleCnt="0"/>
      <dgm:spPr/>
    </dgm:pt>
    <dgm:pt modelId="{25CEEEB0-0011-4E20-989D-74B40F97D2DE}" type="pres">
      <dgm:prSet presAssocID="{207D1C34-D21F-4179-8FAE-E8A4A951391F}" presName="rootText" presStyleLbl="node1" presStyleIdx="2" presStyleCnt="3"/>
      <dgm:spPr/>
      <dgm:t>
        <a:bodyPr/>
        <a:lstStyle/>
        <a:p>
          <a:endParaRPr lang="en-US"/>
        </a:p>
      </dgm:t>
    </dgm:pt>
    <dgm:pt modelId="{AD45C9A3-A633-4B8A-AA84-5C0B9F48346B}" type="pres">
      <dgm:prSet presAssocID="{207D1C34-D21F-4179-8FAE-E8A4A951391F}" presName="rootConnector" presStyleLbl="node1" presStyleIdx="2" presStyleCnt="3"/>
      <dgm:spPr/>
      <dgm:t>
        <a:bodyPr/>
        <a:lstStyle/>
        <a:p>
          <a:endParaRPr lang="en-US"/>
        </a:p>
      </dgm:t>
    </dgm:pt>
    <dgm:pt modelId="{3BBEDCF8-6FEA-44B6-823C-F5F184883C95}" type="pres">
      <dgm:prSet presAssocID="{207D1C34-D21F-4179-8FAE-E8A4A951391F}" presName="childShape" presStyleCnt="0"/>
      <dgm:spPr/>
    </dgm:pt>
    <dgm:pt modelId="{E7D189D7-59C1-4FA6-ABD3-F124F1959C1E}" type="pres">
      <dgm:prSet presAssocID="{3A4DFE0B-84A9-48F9-AC29-461C789CBF82}" presName="Name13" presStyleLbl="parChTrans1D2" presStyleIdx="4" presStyleCnt="6"/>
      <dgm:spPr/>
    </dgm:pt>
    <dgm:pt modelId="{DBEFB06A-B76A-4E11-8494-A13FB356133B}" type="pres">
      <dgm:prSet presAssocID="{ACA3C5CE-DB02-4FEF-BBF4-FB23BA0C7B24}" presName="childText" presStyleLbl="bgAcc1" presStyleIdx="4" presStyleCnt="6">
        <dgm:presLayoutVars>
          <dgm:bulletEnabled val="1"/>
        </dgm:presLayoutVars>
      </dgm:prSet>
      <dgm:spPr/>
      <dgm:t>
        <a:bodyPr/>
        <a:lstStyle/>
        <a:p>
          <a:endParaRPr lang="en-US"/>
        </a:p>
      </dgm:t>
    </dgm:pt>
    <dgm:pt modelId="{5B9B8A35-B3E1-4A19-A59C-49AD69169602}" type="pres">
      <dgm:prSet presAssocID="{9381C7EE-545F-4ACC-A9C8-C125AE45B238}" presName="Name13" presStyleLbl="parChTrans1D2" presStyleIdx="5" presStyleCnt="6"/>
      <dgm:spPr/>
    </dgm:pt>
    <dgm:pt modelId="{507A7F94-5D24-47C0-94FA-A78B8D50741B}" type="pres">
      <dgm:prSet presAssocID="{A2ED7B6C-3C88-4255-A744-897454A0DFF6}" presName="childText" presStyleLbl="bgAcc1" presStyleIdx="5" presStyleCnt="6">
        <dgm:presLayoutVars>
          <dgm:bulletEnabled val="1"/>
        </dgm:presLayoutVars>
      </dgm:prSet>
      <dgm:spPr/>
      <dgm:t>
        <a:bodyPr/>
        <a:lstStyle/>
        <a:p>
          <a:endParaRPr lang="en-US"/>
        </a:p>
      </dgm:t>
    </dgm:pt>
  </dgm:ptLst>
  <dgm:cxnLst>
    <dgm:cxn modelId="{5FBD6BB9-C7E8-4DF8-8253-B72697694F6A}" type="presOf" srcId="{B331E786-1780-40AA-A1FF-32FEE820BBD4}" destId="{3F682986-470D-4DF6-9C82-B22F9AA575A9}"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240EBD70-10C4-44FA-8AD9-23FC88DC87A2}" type="presOf" srcId="{C203B4A2-437B-4E6F-AFEB-8D3A92B7BBFC}" destId="{750A70E3-7129-4458-B3F6-92EE08DF6B1D}" srcOrd="0" destOrd="0" presId="urn:microsoft.com/office/officeart/2005/8/layout/hierarchy3"/>
    <dgm:cxn modelId="{98AA6E05-C338-428A-9C61-DFBC5BE33AFD}" type="presOf" srcId="{EEE961CB-B28F-44AF-8BD5-1AE4B0E49D7B}" destId="{45BC5B67-979C-45BE-8FEC-1F8A1E4C87FA}" srcOrd="1" destOrd="0" presId="urn:microsoft.com/office/officeart/2005/8/layout/hierarchy3"/>
    <dgm:cxn modelId="{9983E113-EEB1-43CE-8C70-E2C8AA047AC1}" type="presOf" srcId="{F0420F79-DFAA-44C8-995D-B252DD6DF0A8}" destId="{22427ABB-6712-4DDE-B648-42570666DE98}" srcOrd="0" destOrd="0" presId="urn:microsoft.com/office/officeart/2005/8/layout/hierarchy3"/>
    <dgm:cxn modelId="{17E23C66-1C3C-4ED9-AAC9-3A29BCB38133}" srcId="{EEE961CB-B28F-44AF-8BD5-1AE4B0E49D7B}" destId="{84CBDBD5-74D4-4162-ABB5-B0EE0B234C5B}" srcOrd="1" destOrd="0" parTransId="{5EF91B1A-FF05-4B77-B54B-D7442D6449E9}" sibTransId="{080D41E0-0F1B-493B-BF57-969D59747490}"/>
    <dgm:cxn modelId="{E21C4BCF-949D-4E0E-96E6-BC6C1759AAF6}" type="presOf" srcId="{A9926E62-BA1A-4F69-98B5-C49C5F82E8A6}" destId="{F9677D89-DF9C-45E7-AB29-C6DF1D24A37C}" srcOrd="0" destOrd="0" presId="urn:microsoft.com/office/officeart/2005/8/layout/hierarchy3"/>
    <dgm:cxn modelId="{76BB59D2-9E54-486D-90F5-FB2B08C1C634}" type="presOf" srcId="{1E5EBF56-8518-4FDB-8513-C51325A1429D}" destId="{68FCFB3E-4141-4FC6-A18F-F86D304C2678}" srcOrd="0" destOrd="0" presId="urn:microsoft.com/office/officeart/2005/8/layout/hierarchy3"/>
    <dgm:cxn modelId="{278955D9-DFE0-471E-A9B3-A6C94B066E9C}" type="presOf" srcId="{ACA3C5CE-DB02-4FEF-BBF4-FB23BA0C7B24}" destId="{DBEFB06A-B76A-4E11-8494-A13FB356133B}" srcOrd="0" destOrd="0" presId="urn:microsoft.com/office/officeart/2005/8/layout/hierarchy3"/>
    <dgm:cxn modelId="{3266875C-D34C-492E-97CE-900D2FB8DD24}" srcId="{F0420F79-DFAA-44C8-995D-B252DD6DF0A8}" destId="{B331E786-1780-40AA-A1FF-32FEE820BBD4}" srcOrd="1" destOrd="0" parTransId="{C203B4A2-437B-4E6F-AFEB-8D3A92B7BBFC}" sibTransId="{0F67B1A7-6E24-4539-A738-3C259ED2EB58}"/>
    <dgm:cxn modelId="{A665FFD0-2065-410F-A4CF-4B44E0E5D2B5}" srcId="{8FD140A1-E24D-4F8C-AA10-AFD963A54928}" destId="{EEE961CB-B28F-44AF-8BD5-1AE4B0E49D7B}" srcOrd="1" destOrd="0" parTransId="{4B537470-D53D-4CDB-9DD7-761BD3DDA6DC}" sibTransId="{32F77CE9-218C-4A1B-8EC4-E1154F6C938B}"/>
    <dgm:cxn modelId="{70F171EF-2013-40E0-B140-EF3A01D73B8D}" type="presOf" srcId="{A2ED7B6C-3C88-4255-A744-897454A0DFF6}" destId="{507A7F94-5D24-47C0-94FA-A78B8D50741B}" srcOrd="0" destOrd="0" presId="urn:microsoft.com/office/officeart/2005/8/layout/hierarchy3"/>
    <dgm:cxn modelId="{DE7B57EA-C256-483F-BE07-F06591005D62}" srcId="{8FD140A1-E24D-4F8C-AA10-AFD963A54928}" destId="{207D1C34-D21F-4179-8FAE-E8A4A951391F}" srcOrd="2" destOrd="0" parTransId="{CB7FF9CF-601A-4172-BA11-5E78F8BB42C9}" sibTransId="{9E5C2806-102E-40FF-961A-65DFD18DF2FA}"/>
    <dgm:cxn modelId="{29BC9777-3129-4C67-B4DD-9D078235A7B1}" srcId="{207D1C34-D21F-4179-8FAE-E8A4A951391F}" destId="{A2ED7B6C-3C88-4255-A744-897454A0DFF6}" srcOrd="1" destOrd="0" parTransId="{9381C7EE-545F-4ACC-A9C8-C125AE45B238}" sibTransId="{F494E182-5992-4669-BCDA-211DD539BA5A}"/>
    <dgm:cxn modelId="{B87538F2-DF6D-4E53-951F-3836C0FB779A}" type="presOf" srcId="{EEE961CB-B28F-44AF-8BD5-1AE4B0E49D7B}" destId="{DA08ACAC-0062-4713-A0F7-4D8D51BC9F2B}" srcOrd="0" destOrd="0" presId="urn:microsoft.com/office/officeart/2005/8/layout/hierarchy3"/>
    <dgm:cxn modelId="{E479EFB4-BC64-4436-92D1-C22D747CE91E}" type="presOf" srcId="{3DE8FC93-A0F7-4AFA-B027-4D3081504897}" destId="{89F1E421-63A2-4EC7-B51C-E1D663F569CB}" srcOrd="0" destOrd="0" presId="urn:microsoft.com/office/officeart/2005/8/layout/hierarchy3"/>
    <dgm:cxn modelId="{D5FBFB06-EA41-47BC-B03A-C01F8E370887}" type="presOf" srcId="{5EF91B1A-FF05-4B77-B54B-D7442D6449E9}" destId="{E1A853EA-36D1-433B-81EF-772370A318C4}" srcOrd="0" destOrd="0" presId="urn:microsoft.com/office/officeart/2005/8/layout/hierarchy3"/>
    <dgm:cxn modelId="{4F87DED6-CA59-40AE-B4BD-E9BDB964AB0A}" type="presOf" srcId="{F0420F79-DFAA-44C8-995D-B252DD6DF0A8}" destId="{1521731E-C961-48D2-A7A5-C580EBC3693C}" srcOrd="1" destOrd="0" presId="urn:microsoft.com/office/officeart/2005/8/layout/hierarchy3"/>
    <dgm:cxn modelId="{191B7D66-4692-4899-AC82-E7D4B5E2EE84}" srcId="{8FD140A1-E24D-4F8C-AA10-AFD963A54928}" destId="{F0420F79-DFAA-44C8-995D-B252DD6DF0A8}" srcOrd="0" destOrd="0" parTransId="{90CCB72C-FA8A-4310-9587-7BB009579820}" sibTransId="{F9758499-C3F6-4316-BABC-77E07CB30CE0}"/>
    <dgm:cxn modelId="{6300147B-946F-4C32-8E54-C555074B4AEE}" srcId="{F0420F79-DFAA-44C8-995D-B252DD6DF0A8}" destId="{3DE8FC93-A0F7-4AFA-B027-4D3081504897}" srcOrd="0" destOrd="0" parTransId="{6AA57E76-60C0-4B35-8CB8-8E521CFA33A2}" sibTransId="{763F84F2-01D7-4AF0-BB8D-67516545C681}"/>
    <dgm:cxn modelId="{E25AB693-A184-4F85-AF92-0483F004B525}" type="presOf" srcId="{9381C7EE-545F-4ACC-A9C8-C125AE45B238}" destId="{5B9B8A35-B3E1-4A19-A59C-49AD69169602}" srcOrd="0" destOrd="0" presId="urn:microsoft.com/office/officeart/2005/8/layout/hierarchy3"/>
    <dgm:cxn modelId="{6C69941F-EE5F-459E-AE9A-CBFD799FD2BB}" type="presOf" srcId="{3A4DFE0B-84A9-48F9-AC29-461C789CBF82}" destId="{E7D189D7-59C1-4FA6-ABD3-F124F1959C1E}" srcOrd="0" destOrd="0" presId="urn:microsoft.com/office/officeart/2005/8/layout/hierarchy3"/>
    <dgm:cxn modelId="{079828F0-8B95-4C17-912F-15DC1E162741}" srcId="{EEE961CB-B28F-44AF-8BD5-1AE4B0E49D7B}" destId="{A9926E62-BA1A-4F69-98B5-C49C5F82E8A6}" srcOrd="0" destOrd="0" parTransId="{1E5EBF56-8518-4FDB-8513-C51325A1429D}" sibTransId="{0E2AE195-3A0C-46BD-96DB-A9E8FC205A7E}"/>
    <dgm:cxn modelId="{6F423BB5-FE05-4698-A201-225036B3096A}" type="presOf" srcId="{6AA57E76-60C0-4B35-8CB8-8E521CFA33A2}" destId="{A0FBED2F-1DB1-4D2B-BAB2-EEBCFBEB4137}" srcOrd="0" destOrd="0" presId="urn:microsoft.com/office/officeart/2005/8/layout/hierarchy3"/>
    <dgm:cxn modelId="{6C478310-85DC-4FF3-8D3A-4E2DB2A77B3C}" srcId="{207D1C34-D21F-4179-8FAE-E8A4A951391F}" destId="{ACA3C5CE-DB02-4FEF-BBF4-FB23BA0C7B24}" srcOrd="0" destOrd="0" parTransId="{3A4DFE0B-84A9-48F9-AC29-461C789CBF82}" sibTransId="{BF7F8F5D-3E32-4889-A954-DFCA15C9CA48}"/>
    <dgm:cxn modelId="{5A469F95-0673-404B-A20F-F71A4B3FBCCA}" type="presOf" srcId="{207D1C34-D21F-4179-8FAE-E8A4A951391F}" destId="{25CEEEB0-0011-4E20-989D-74B40F97D2DE}" srcOrd="0" destOrd="0" presId="urn:microsoft.com/office/officeart/2005/8/layout/hierarchy3"/>
    <dgm:cxn modelId="{6B506E69-F8D4-49AC-A37B-5AC768E50BB2}" type="presOf" srcId="{84CBDBD5-74D4-4162-ABB5-B0EE0B234C5B}" destId="{124F24A2-3713-4D87-A614-7F7B46FA28EC}" srcOrd="0" destOrd="0" presId="urn:microsoft.com/office/officeart/2005/8/layout/hierarchy3"/>
    <dgm:cxn modelId="{8FF613E3-7DEC-4C85-930C-06AB9235E0E6}" type="presOf" srcId="{207D1C34-D21F-4179-8FAE-E8A4A951391F}" destId="{AD45C9A3-A633-4B8A-AA84-5C0B9F48346B}" srcOrd="1"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CEAC6341-030A-48EE-9C79-A1272DC34647}" type="presParOf" srcId="{1754C3F0-13CE-4428-B353-2FF51EF965ED}" destId="{A0FBED2F-1DB1-4D2B-BAB2-EEBCFBEB4137}" srcOrd="0" destOrd="0" presId="urn:microsoft.com/office/officeart/2005/8/layout/hierarchy3"/>
    <dgm:cxn modelId="{E799D1AD-796D-4351-91AB-850E67CE5084}" type="presParOf" srcId="{1754C3F0-13CE-4428-B353-2FF51EF965ED}" destId="{89F1E421-63A2-4EC7-B51C-E1D663F569CB}" srcOrd="1" destOrd="0" presId="urn:microsoft.com/office/officeart/2005/8/layout/hierarchy3"/>
    <dgm:cxn modelId="{E6FC5C35-F782-42E6-A0CB-914FAEE95D6C}" type="presParOf" srcId="{1754C3F0-13CE-4428-B353-2FF51EF965ED}" destId="{750A70E3-7129-4458-B3F6-92EE08DF6B1D}" srcOrd="2" destOrd="0" presId="urn:microsoft.com/office/officeart/2005/8/layout/hierarchy3"/>
    <dgm:cxn modelId="{9376565E-43F9-42BA-B6EC-11044232D155}" type="presParOf" srcId="{1754C3F0-13CE-4428-B353-2FF51EF965ED}" destId="{3F682986-470D-4DF6-9C82-B22F9AA575A9}" srcOrd="3" destOrd="0" presId="urn:microsoft.com/office/officeart/2005/8/layout/hierarchy3"/>
    <dgm:cxn modelId="{E8CBC155-75D7-430C-8960-2B70B97E2930}" type="presParOf" srcId="{A528A74F-41E6-42FF-AB2E-A0CBF4710A6E}" destId="{B282794D-BEBB-4B16-BB1C-8C181006E99A}" srcOrd="1"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 modelId="{3374F987-D7C0-4585-995B-5762F525ABDD}" type="presParOf" srcId="{1F06FDD5-AAE0-410E-8821-AFB9BA096D30}" destId="{68FCFB3E-4141-4FC6-A18F-F86D304C2678}" srcOrd="0" destOrd="0" presId="urn:microsoft.com/office/officeart/2005/8/layout/hierarchy3"/>
    <dgm:cxn modelId="{1507DA08-724B-48E0-A181-3D69A33A15CF}" type="presParOf" srcId="{1F06FDD5-AAE0-410E-8821-AFB9BA096D30}" destId="{F9677D89-DF9C-45E7-AB29-C6DF1D24A37C}" srcOrd="1" destOrd="0" presId="urn:microsoft.com/office/officeart/2005/8/layout/hierarchy3"/>
    <dgm:cxn modelId="{4BC704AB-6815-4D70-8E08-6FDA265B67E6}" type="presParOf" srcId="{1F06FDD5-AAE0-410E-8821-AFB9BA096D30}" destId="{E1A853EA-36D1-433B-81EF-772370A318C4}" srcOrd="2" destOrd="0" presId="urn:microsoft.com/office/officeart/2005/8/layout/hierarchy3"/>
    <dgm:cxn modelId="{C66FF266-7FC7-4756-AD49-DC57D929FF83}" type="presParOf" srcId="{1F06FDD5-AAE0-410E-8821-AFB9BA096D30}" destId="{124F24A2-3713-4D87-A614-7F7B46FA28EC}" srcOrd="3" destOrd="0" presId="urn:microsoft.com/office/officeart/2005/8/layout/hierarchy3"/>
    <dgm:cxn modelId="{5D0DDDBE-1B49-418C-8FA6-0FF252B4D0CD}" type="presParOf" srcId="{A528A74F-41E6-42FF-AB2E-A0CBF4710A6E}" destId="{8519D77B-3000-4F05-A7D7-B1A12A6893EE}" srcOrd="2" destOrd="0" presId="urn:microsoft.com/office/officeart/2005/8/layout/hierarchy3"/>
    <dgm:cxn modelId="{DD80B078-BA29-4705-B800-991F8E063032}" type="presParOf" srcId="{8519D77B-3000-4F05-A7D7-B1A12A6893EE}" destId="{A4E25CE5-46E3-4037-A8A3-FBBE7D13253D}" srcOrd="0" destOrd="0" presId="urn:microsoft.com/office/officeart/2005/8/layout/hierarchy3"/>
    <dgm:cxn modelId="{062CCD9B-93A1-4BD2-9A4D-F20F138738C9}" type="presParOf" srcId="{A4E25CE5-46E3-4037-A8A3-FBBE7D13253D}" destId="{25CEEEB0-0011-4E20-989D-74B40F97D2DE}" srcOrd="0" destOrd="0" presId="urn:microsoft.com/office/officeart/2005/8/layout/hierarchy3"/>
    <dgm:cxn modelId="{5E5B0FA4-AEDA-415C-9023-5BE3B52CFA9C}" type="presParOf" srcId="{A4E25CE5-46E3-4037-A8A3-FBBE7D13253D}" destId="{AD45C9A3-A633-4B8A-AA84-5C0B9F48346B}" srcOrd="1" destOrd="0" presId="urn:microsoft.com/office/officeart/2005/8/layout/hierarchy3"/>
    <dgm:cxn modelId="{FEC19E8F-ECAD-40E6-B6CC-0E68C68F369C}" type="presParOf" srcId="{8519D77B-3000-4F05-A7D7-B1A12A6893EE}" destId="{3BBEDCF8-6FEA-44B6-823C-F5F184883C95}" srcOrd="1" destOrd="0" presId="urn:microsoft.com/office/officeart/2005/8/layout/hierarchy3"/>
    <dgm:cxn modelId="{D8C32FC6-2272-4636-BE9D-B12700258DA3}" type="presParOf" srcId="{3BBEDCF8-6FEA-44B6-823C-F5F184883C95}" destId="{E7D189D7-59C1-4FA6-ABD3-F124F1959C1E}" srcOrd="0" destOrd="0" presId="urn:microsoft.com/office/officeart/2005/8/layout/hierarchy3"/>
    <dgm:cxn modelId="{9F120968-C0B0-497A-B1BC-197B621FF8F6}" type="presParOf" srcId="{3BBEDCF8-6FEA-44B6-823C-F5F184883C95}" destId="{DBEFB06A-B76A-4E11-8494-A13FB356133B}" srcOrd="1" destOrd="0" presId="urn:microsoft.com/office/officeart/2005/8/layout/hierarchy3"/>
    <dgm:cxn modelId="{28EDB7FD-4186-4F58-B54B-58E84BD3575A}" type="presParOf" srcId="{3BBEDCF8-6FEA-44B6-823C-F5F184883C95}" destId="{5B9B8A35-B3E1-4A19-A59C-49AD69169602}" srcOrd="2" destOrd="0" presId="urn:microsoft.com/office/officeart/2005/8/layout/hierarchy3"/>
    <dgm:cxn modelId="{C186BF0F-C5E9-4A62-AEE6-A6188E1CC56C}" type="presParOf" srcId="{3BBEDCF8-6FEA-44B6-823C-F5F184883C95}" destId="{507A7F94-5D24-47C0-94FA-A78B8D50741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smtClean="0"/>
            <a:t>Involve the departments</a:t>
          </a:r>
          <a:endParaRPr lang="en-US" b="0" dirty="0"/>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smtClean="0"/>
            <a:t>Create a list </a:t>
          </a:r>
          <a:endParaRPr lang="en-US" b="0" dirty="0"/>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smtClean="0"/>
            <a:t>Identify assets to manage</a:t>
          </a:r>
          <a:endParaRPr lang="en-US" b="0" dirty="0"/>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ACFDABD0-3BFA-4408-B261-EBCE7AA2AC66}">
      <dgm:prSet phldrT="[Text]"/>
      <dgm:spPr/>
      <dgm:t>
        <a:bodyPr/>
        <a:lstStyle/>
        <a:p>
          <a:r>
            <a:rPr lang="en-US" b="0" dirty="0" smtClean="0"/>
            <a:t>Develop a plan</a:t>
          </a:r>
          <a:endParaRPr lang="en-US" b="0" dirty="0"/>
        </a:p>
      </dgm:t>
    </dgm:pt>
    <dgm:pt modelId="{AD0C9E40-2C6B-43D6-B2BA-F20E818287C5}" type="parTrans" cxnId="{CB87BAA2-4A18-475B-B7D2-0E13F2419758}">
      <dgm:prSet/>
      <dgm:spPr/>
      <dgm:t>
        <a:bodyPr/>
        <a:lstStyle/>
        <a:p>
          <a:endParaRPr lang="en-US"/>
        </a:p>
      </dgm:t>
    </dgm:pt>
    <dgm:pt modelId="{A47F0993-BAC6-42E8-942E-CC13FB0D3CE3}" type="sibTrans" cxnId="{CB87BAA2-4A18-475B-B7D2-0E13F2419758}">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t>
        <a:bodyPr/>
        <a:lstStyle/>
        <a:p>
          <a:endParaRPr lang="en-US"/>
        </a:p>
      </dgm:t>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4" custScaleX="259375">
        <dgm:presLayoutVars>
          <dgm:bulletEnabled val="1"/>
        </dgm:presLayoutVars>
      </dgm:prSet>
      <dgm:spPr/>
      <dgm:t>
        <a:bodyPr/>
        <a:lstStyle/>
        <a:p>
          <a:endParaRPr lang="en-US"/>
        </a:p>
      </dgm:t>
    </dgm:pt>
    <dgm:pt modelId="{5303BD68-BD8E-4BEE-8862-BE6FF4A3251D}" type="pres">
      <dgm:prSet presAssocID="{D58807AC-7EDF-43C6-91AE-B57856B1C798}" presName="childShp" presStyleLbl="bgAccFollowNode1" presStyleIdx="0" presStyleCnt="4">
        <dgm:presLayoutVars>
          <dgm:bulletEnabled val="1"/>
        </dgm:presLayoutVars>
      </dgm:prSet>
      <dgm:spPr/>
      <dgm:t>
        <a:bodyPr/>
        <a:lstStyle/>
        <a:p>
          <a:endParaRPr lang="en-US"/>
        </a:p>
      </dgm:t>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4" custScaleX="259375">
        <dgm:presLayoutVars>
          <dgm:bulletEnabled val="1"/>
        </dgm:presLayoutVars>
      </dgm:prSet>
      <dgm:spPr/>
      <dgm:t>
        <a:bodyPr/>
        <a:lstStyle/>
        <a:p>
          <a:endParaRPr lang="en-US"/>
        </a:p>
      </dgm:t>
    </dgm:pt>
    <dgm:pt modelId="{D60615F7-9089-419E-B6A5-04862F36ECA8}" type="pres">
      <dgm:prSet presAssocID="{90F7BC7D-F95A-4B56-AD43-62397C1BE9E1}" presName="childShp" presStyleLbl="bgAccFollowNode1" presStyleIdx="1" presStyleCnt="4">
        <dgm:presLayoutVars>
          <dgm:bulletEnabled val="1"/>
        </dgm:presLayoutVars>
      </dgm:prSet>
      <dgm:spPr/>
      <dgm:t>
        <a:bodyPr/>
        <a:lstStyle/>
        <a:p>
          <a:endParaRPr lang="en-US"/>
        </a:p>
      </dgm:t>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4" custScaleX="259375">
        <dgm:presLayoutVars>
          <dgm:bulletEnabled val="1"/>
        </dgm:presLayoutVars>
      </dgm:prSet>
      <dgm:spPr/>
      <dgm:t>
        <a:bodyPr/>
        <a:lstStyle/>
        <a:p>
          <a:endParaRPr lang="en-US"/>
        </a:p>
      </dgm:t>
    </dgm:pt>
    <dgm:pt modelId="{CAD39A8A-4ECB-41E1-8323-FEAB73534487}" type="pres">
      <dgm:prSet presAssocID="{D42B0AA5-AAB1-4F61-8C59-7D3D86973653}" presName="childShp" presStyleLbl="bgAccFollowNode1" presStyleIdx="2" presStyleCnt="4">
        <dgm:presLayoutVars>
          <dgm:bulletEnabled val="1"/>
        </dgm:presLayoutVars>
      </dgm:prSet>
      <dgm:spPr/>
    </dgm:pt>
    <dgm:pt modelId="{1D9CCC0D-465F-4819-B0C1-52DE0B1698E0}" type="pres">
      <dgm:prSet presAssocID="{31C9C402-1E1A-421F-BF7F-3541000BC976}" presName="spacing" presStyleCnt="0"/>
      <dgm:spPr/>
    </dgm:pt>
    <dgm:pt modelId="{23BF9735-A1E5-450B-9D48-4BBA5EBE12B3}" type="pres">
      <dgm:prSet presAssocID="{ACFDABD0-3BFA-4408-B261-EBCE7AA2AC66}" presName="linNode" presStyleCnt="0"/>
      <dgm:spPr/>
    </dgm:pt>
    <dgm:pt modelId="{9F03EB05-707E-4DBF-96E4-33C5004B9FA5}" type="pres">
      <dgm:prSet presAssocID="{ACFDABD0-3BFA-4408-B261-EBCE7AA2AC66}" presName="parentShp" presStyleLbl="node1" presStyleIdx="3" presStyleCnt="4" custScaleX="259375">
        <dgm:presLayoutVars>
          <dgm:bulletEnabled val="1"/>
        </dgm:presLayoutVars>
      </dgm:prSet>
      <dgm:spPr/>
      <dgm:t>
        <a:bodyPr/>
        <a:lstStyle/>
        <a:p>
          <a:endParaRPr lang="en-US"/>
        </a:p>
      </dgm:t>
    </dgm:pt>
    <dgm:pt modelId="{0B2A7D0F-B6AE-45CE-B807-2833B18C80CB}" type="pres">
      <dgm:prSet presAssocID="{ACFDABD0-3BFA-4408-B261-EBCE7AA2AC66}" presName="childShp" presStyleLbl="bgAccFollowNode1" presStyleIdx="3" presStyleCnt="4">
        <dgm:presLayoutVars>
          <dgm:bulletEnabled val="1"/>
        </dgm:presLayoutVars>
      </dgm:prSet>
      <dgm:spPr/>
      <dgm:t>
        <a:bodyPr/>
        <a:lstStyle/>
        <a:p>
          <a:endParaRPr lang="en-US"/>
        </a:p>
      </dgm:t>
    </dgm:pt>
  </dgm:ptLst>
  <dgm:cxnLst>
    <dgm:cxn modelId="{5CB1C5D0-7FB9-4B85-B941-21C217DD8FBC}" srcId="{0E58FE0F-FCE3-4340-A69E-17DFEDB353A3}" destId="{D58807AC-7EDF-43C6-91AE-B57856B1C798}" srcOrd="0" destOrd="0" parTransId="{08512D43-68B8-42E8-B5F7-2AF2E139825C}" sibTransId="{F37CEA60-BC1C-4EB2-8053-1DD2F71440AF}"/>
    <dgm:cxn modelId="{FD20E83A-1C2E-48D3-8D9F-2FA8E055B6BD}" type="presOf" srcId="{90F7BC7D-F95A-4B56-AD43-62397C1BE9E1}" destId="{F3C155C3-0F9F-40A5-9E3B-5E52FDBD1CA7}"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85EDFE80-7E5F-458B-8624-398B5EAEDB9C}" type="presOf" srcId="{0E58FE0F-FCE3-4340-A69E-17DFEDB353A3}" destId="{07178BBD-C371-455D-B44B-003FED1888A7}" srcOrd="0" destOrd="0" presId="urn:microsoft.com/office/officeart/2005/8/layout/vList6"/>
    <dgm:cxn modelId="{07F88325-940D-4BFA-B054-6C06E3D8DFAA}" srcId="{0E58FE0F-FCE3-4340-A69E-17DFEDB353A3}" destId="{90F7BC7D-F95A-4B56-AD43-62397C1BE9E1}" srcOrd="1" destOrd="0" parTransId="{CFF8A81E-4940-43E6-AEBB-624C356FD18C}" sibTransId="{240A39F8-FB5C-419D-B204-EE6C76216518}"/>
    <dgm:cxn modelId="{D520D962-8DC1-49E0-A1C7-32B88AC4F5AB}" type="presOf" srcId="{D58807AC-7EDF-43C6-91AE-B57856B1C798}" destId="{29A6D7AF-31EE-47C9-B455-62ACCF8019E9}" srcOrd="0" destOrd="0" presId="urn:microsoft.com/office/officeart/2005/8/layout/vList6"/>
    <dgm:cxn modelId="{FB6C76D6-E7D0-4B25-AD15-94D7B992489F}" type="presOf" srcId="{ACFDABD0-3BFA-4408-B261-EBCE7AA2AC66}" destId="{9F03EB05-707E-4DBF-96E4-33C5004B9FA5}" srcOrd="0" destOrd="0" presId="urn:microsoft.com/office/officeart/2005/8/layout/vList6"/>
    <dgm:cxn modelId="{CB87BAA2-4A18-475B-B7D2-0E13F2419758}" srcId="{0E58FE0F-FCE3-4340-A69E-17DFEDB353A3}" destId="{ACFDABD0-3BFA-4408-B261-EBCE7AA2AC66}" srcOrd="3" destOrd="0" parTransId="{AD0C9E40-2C6B-43D6-B2BA-F20E818287C5}" sibTransId="{A47F0993-BAC6-42E8-942E-CC13FB0D3CE3}"/>
    <dgm:cxn modelId="{D009623C-A8A0-4229-B083-029251641608}" type="presOf" srcId="{D42B0AA5-AAB1-4F61-8C59-7D3D86973653}" destId="{623DB6EB-812D-43FB-9DE2-B97E22848785}" srcOrd="0" destOrd="0" presId="urn:microsoft.com/office/officeart/2005/8/layout/vList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 modelId="{BE3AC243-6FBF-46B7-B24E-0F135A4397D7}" type="presParOf" srcId="{07178BBD-C371-455D-B44B-003FED1888A7}" destId="{1D9CCC0D-465F-4819-B0C1-52DE0B1698E0}" srcOrd="5" destOrd="0" presId="urn:microsoft.com/office/officeart/2005/8/layout/vList6"/>
    <dgm:cxn modelId="{F5312976-00F7-4F45-AF9E-AA1E8810AB34}" type="presParOf" srcId="{07178BBD-C371-455D-B44B-003FED1888A7}" destId="{23BF9735-A1E5-450B-9D48-4BBA5EBE12B3}" srcOrd="6" destOrd="0" presId="urn:microsoft.com/office/officeart/2005/8/layout/vList6"/>
    <dgm:cxn modelId="{830F1A0B-6B0D-4F74-A8DA-D36E3A6C2258}" type="presParOf" srcId="{23BF9735-A1E5-450B-9D48-4BBA5EBE12B3}" destId="{9F03EB05-707E-4DBF-96E4-33C5004B9FA5}" srcOrd="0" destOrd="0" presId="urn:microsoft.com/office/officeart/2005/8/layout/vList6"/>
    <dgm:cxn modelId="{0B78892D-247B-4E2D-AFDF-972EBCB5DC35}" type="presParOf" srcId="{23BF9735-A1E5-450B-9D48-4BBA5EBE12B3}" destId="{0B2A7D0F-B6AE-45CE-B807-2833B18C80C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3ECB5-F948-443A-ACDC-78729D52E1D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285BA6C-8D81-4933-B7DA-752E97559BB0}">
      <dgm:prSet phldrT="[Text]"/>
      <dgm:spPr/>
      <dgm:t>
        <a:bodyPr/>
        <a:lstStyle/>
        <a:p>
          <a:r>
            <a:rPr lang="en-US" b="0" dirty="0" smtClean="0"/>
            <a:t>Be in the moment</a:t>
          </a:r>
          <a:endParaRPr lang="en-US" b="0" dirty="0"/>
        </a:p>
      </dgm:t>
    </dgm:pt>
    <dgm:pt modelId="{45F3FD1A-3BCF-4252-8531-2C399E2C873F}" type="parTrans" cxnId="{1554284E-8BAF-4BE1-895D-3EB3D70D1E33}">
      <dgm:prSet/>
      <dgm:spPr/>
      <dgm:t>
        <a:bodyPr/>
        <a:lstStyle/>
        <a:p>
          <a:endParaRPr lang="en-US"/>
        </a:p>
      </dgm:t>
    </dgm:pt>
    <dgm:pt modelId="{D19BEAA0-27AF-46B2-956C-BBFE58AA9446}" type="sibTrans" cxnId="{1554284E-8BAF-4BE1-895D-3EB3D70D1E33}">
      <dgm:prSet/>
      <dgm:spPr/>
      <dgm:t>
        <a:bodyPr/>
        <a:lstStyle/>
        <a:p>
          <a:endParaRPr lang="en-US"/>
        </a:p>
      </dgm:t>
    </dgm:pt>
    <dgm:pt modelId="{74C3E532-8882-4B8A-AEA3-7B4B0369FED4}">
      <dgm:prSet phldrT="[Text]"/>
      <dgm:spPr/>
      <dgm:t>
        <a:bodyPr/>
        <a:lstStyle/>
        <a:p>
          <a:r>
            <a:rPr lang="en-US" b="0" dirty="0" smtClean="0"/>
            <a:t>Be Clear</a:t>
          </a:r>
          <a:endParaRPr lang="en-US" b="0" dirty="0"/>
        </a:p>
      </dgm:t>
    </dgm:pt>
    <dgm:pt modelId="{34B2F854-8E2D-42B9-B233-1A576133EEF5}" type="parTrans" cxnId="{0DED29B6-A81D-4DE1-A9F9-FC73E4241D3A}">
      <dgm:prSet/>
      <dgm:spPr/>
      <dgm:t>
        <a:bodyPr/>
        <a:lstStyle/>
        <a:p>
          <a:endParaRPr lang="en-US"/>
        </a:p>
      </dgm:t>
    </dgm:pt>
    <dgm:pt modelId="{E0759B0F-47FA-48C8-8D2B-A50D0CC77FCD}" type="sibTrans" cxnId="{0DED29B6-A81D-4DE1-A9F9-FC73E4241D3A}">
      <dgm:prSet/>
      <dgm:spPr/>
      <dgm:t>
        <a:bodyPr/>
        <a:lstStyle/>
        <a:p>
          <a:endParaRPr lang="en-US"/>
        </a:p>
      </dgm:t>
    </dgm:pt>
    <dgm:pt modelId="{0F898430-59B4-4527-A956-90442C66D8CD}">
      <dgm:prSet phldrT="[Text]"/>
      <dgm:spPr/>
      <dgm:t>
        <a:bodyPr/>
        <a:lstStyle/>
        <a:p>
          <a:r>
            <a:rPr lang="en-US" b="0" dirty="0" smtClean="0"/>
            <a:t>Make a choice</a:t>
          </a:r>
          <a:endParaRPr lang="en-US" b="0" dirty="0"/>
        </a:p>
      </dgm:t>
    </dgm:pt>
    <dgm:pt modelId="{1ABA9016-BC02-478E-A184-328AFB13BBF6}" type="parTrans" cxnId="{0FB3411C-816E-4272-8B1E-7D9A58BE3170}">
      <dgm:prSet/>
      <dgm:spPr/>
      <dgm:t>
        <a:bodyPr/>
        <a:lstStyle/>
        <a:p>
          <a:endParaRPr lang="en-US"/>
        </a:p>
      </dgm:t>
    </dgm:pt>
    <dgm:pt modelId="{ACB2EA13-379E-4949-B4B5-24CC0E7B40AC}" type="sibTrans" cxnId="{0FB3411C-816E-4272-8B1E-7D9A58BE3170}">
      <dgm:prSet/>
      <dgm:spPr/>
      <dgm:t>
        <a:bodyPr/>
        <a:lstStyle/>
        <a:p>
          <a:endParaRPr lang="en-US"/>
        </a:p>
      </dgm:t>
    </dgm:pt>
    <dgm:pt modelId="{7D5CF300-02A4-43B9-B0C2-7F918C641EC8}" type="pres">
      <dgm:prSet presAssocID="{5E53ECB5-F948-443A-ACDC-78729D52E1D8}" presName="linear" presStyleCnt="0">
        <dgm:presLayoutVars>
          <dgm:dir/>
          <dgm:animLvl val="lvl"/>
          <dgm:resizeHandles val="exact"/>
        </dgm:presLayoutVars>
      </dgm:prSet>
      <dgm:spPr/>
      <dgm:t>
        <a:bodyPr/>
        <a:lstStyle/>
        <a:p>
          <a:endParaRPr lang="en-US"/>
        </a:p>
      </dgm:t>
    </dgm:pt>
    <dgm:pt modelId="{DE47AF7E-1979-4143-8E79-C17017BD5651}" type="pres">
      <dgm:prSet presAssocID="{8285BA6C-8D81-4933-B7DA-752E97559BB0}" presName="parentLin" presStyleCnt="0"/>
      <dgm:spPr/>
    </dgm:pt>
    <dgm:pt modelId="{8BA47CB4-B896-471D-BBC5-2694D8A9072F}" type="pres">
      <dgm:prSet presAssocID="{8285BA6C-8D81-4933-B7DA-752E97559BB0}" presName="parentLeftMargin" presStyleLbl="node1" presStyleIdx="0" presStyleCnt="3"/>
      <dgm:spPr/>
      <dgm:t>
        <a:bodyPr/>
        <a:lstStyle/>
        <a:p>
          <a:endParaRPr lang="en-US"/>
        </a:p>
      </dgm:t>
    </dgm:pt>
    <dgm:pt modelId="{248DB141-F54B-4D26-9EE3-47026DC7DA6B}" type="pres">
      <dgm:prSet presAssocID="{8285BA6C-8D81-4933-B7DA-752E97559BB0}" presName="parentText" presStyleLbl="node1" presStyleIdx="0" presStyleCnt="3">
        <dgm:presLayoutVars>
          <dgm:chMax val="0"/>
          <dgm:bulletEnabled val="1"/>
        </dgm:presLayoutVars>
      </dgm:prSet>
      <dgm:spPr/>
      <dgm:t>
        <a:bodyPr/>
        <a:lstStyle/>
        <a:p>
          <a:endParaRPr lang="en-US"/>
        </a:p>
      </dgm:t>
    </dgm:pt>
    <dgm:pt modelId="{D0DAD875-8B71-42CC-8E38-850AECA0296B}" type="pres">
      <dgm:prSet presAssocID="{8285BA6C-8D81-4933-B7DA-752E97559BB0}" presName="negativeSpace" presStyleCnt="0"/>
      <dgm:spPr/>
    </dgm:pt>
    <dgm:pt modelId="{06D0899F-E73C-481C-9C4A-0A27B593628A}" type="pres">
      <dgm:prSet presAssocID="{8285BA6C-8D81-4933-B7DA-752E97559BB0}" presName="childText" presStyleLbl="conFgAcc1" presStyleIdx="0" presStyleCnt="3">
        <dgm:presLayoutVars>
          <dgm:bulletEnabled val="1"/>
        </dgm:presLayoutVars>
      </dgm:prSet>
      <dgm:spPr>
        <a:noFill/>
      </dgm:spPr>
    </dgm:pt>
    <dgm:pt modelId="{F5287E8E-0407-45BE-97ED-1C33D80C34D3}" type="pres">
      <dgm:prSet presAssocID="{D19BEAA0-27AF-46B2-956C-BBFE58AA9446}" presName="spaceBetweenRectangles" presStyleCnt="0"/>
      <dgm:spPr/>
    </dgm:pt>
    <dgm:pt modelId="{536BF11C-294F-40E5-BE62-53C5E98C827B}" type="pres">
      <dgm:prSet presAssocID="{74C3E532-8882-4B8A-AEA3-7B4B0369FED4}" presName="parentLin" presStyleCnt="0"/>
      <dgm:spPr/>
    </dgm:pt>
    <dgm:pt modelId="{BCD9BA04-6CDB-448F-ABDD-8E0AFEA4EEBD}" type="pres">
      <dgm:prSet presAssocID="{74C3E532-8882-4B8A-AEA3-7B4B0369FED4}" presName="parentLeftMargin" presStyleLbl="node1" presStyleIdx="0" presStyleCnt="3"/>
      <dgm:spPr/>
      <dgm:t>
        <a:bodyPr/>
        <a:lstStyle/>
        <a:p>
          <a:endParaRPr lang="en-US"/>
        </a:p>
      </dgm:t>
    </dgm:pt>
    <dgm:pt modelId="{2DEB492B-36A6-4F64-80A1-51DB0D6EA37D}" type="pres">
      <dgm:prSet presAssocID="{74C3E532-8882-4B8A-AEA3-7B4B0369FED4}" presName="parentText" presStyleLbl="node1" presStyleIdx="1" presStyleCnt="3">
        <dgm:presLayoutVars>
          <dgm:chMax val="0"/>
          <dgm:bulletEnabled val="1"/>
        </dgm:presLayoutVars>
      </dgm:prSet>
      <dgm:spPr/>
      <dgm:t>
        <a:bodyPr/>
        <a:lstStyle/>
        <a:p>
          <a:endParaRPr lang="en-US"/>
        </a:p>
      </dgm:t>
    </dgm:pt>
    <dgm:pt modelId="{32D98220-F423-4F58-845E-667C7C9EF66F}" type="pres">
      <dgm:prSet presAssocID="{74C3E532-8882-4B8A-AEA3-7B4B0369FED4}" presName="negativeSpace" presStyleCnt="0"/>
      <dgm:spPr/>
    </dgm:pt>
    <dgm:pt modelId="{030E369E-9888-42FA-A291-5F9622896B3E}" type="pres">
      <dgm:prSet presAssocID="{74C3E532-8882-4B8A-AEA3-7B4B0369FED4}" presName="childText" presStyleLbl="conFgAcc1" presStyleIdx="1" presStyleCnt="3">
        <dgm:presLayoutVars>
          <dgm:bulletEnabled val="1"/>
        </dgm:presLayoutVars>
      </dgm:prSet>
      <dgm:spPr>
        <a:noFill/>
      </dgm:spPr>
    </dgm:pt>
    <dgm:pt modelId="{BAA84697-05BE-471A-BC1E-66EAB03FCC71}" type="pres">
      <dgm:prSet presAssocID="{E0759B0F-47FA-48C8-8D2B-A50D0CC77FCD}" presName="spaceBetweenRectangles" presStyleCnt="0"/>
      <dgm:spPr/>
    </dgm:pt>
    <dgm:pt modelId="{4D8D03CC-F989-47EF-9166-77633EADC22D}" type="pres">
      <dgm:prSet presAssocID="{0F898430-59B4-4527-A956-90442C66D8CD}" presName="parentLin" presStyleCnt="0"/>
      <dgm:spPr/>
    </dgm:pt>
    <dgm:pt modelId="{FA44051F-D824-4056-8BDB-807D4FE392C8}" type="pres">
      <dgm:prSet presAssocID="{0F898430-59B4-4527-A956-90442C66D8CD}" presName="parentLeftMargin" presStyleLbl="node1" presStyleIdx="1" presStyleCnt="3"/>
      <dgm:spPr/>
      <dgm:t>
        <a:bodyPr/>
        <a:lstStyle/>
        <a:p>
          <a:endParaRPr lang="en-US"/>
        </a:p>
      </dgm:t>
    </dgm:pt>
    <dgm:pt modelId="{6348FB5F-9D1D-4DCF-8E28-57FB02F829BD}" type="pres">
      <dgm:prSet presAssocID="{0F898430-59B4-4527-A956-90442C66D8CD}" presName="parentText" presStyleLbl="node1" presStyleIdx="2" presStyleCnt="3">
        <dgm:presLayoutVars>
          <dgm:chMax val="0"/>
          <dgm:bulletEnabled val="1"/>
        </dgm:presLayoutVars>
      </dgm:prSet>
      <dgm:spPr/>
      <dgm:t>
        <a:bodyPr/>
        <a:lstStyle/>
        <a:p>
          <a:endParaRPr lang="en-US"/>
        </a:p>
      </dgm:t>
    </dgm:pt>
    <dgm:pt modelId="{03A21F12-7836-450B-A688-1D519FF3113D}" type="pres">
      <dgm:prSet presAssocID="{0F898430-59B4-4527-A956-90442C66D8CD}" presName="negativeSpace" presStyleCnt="0"/>
      <dgm:spPr/>
    </dgm:pt>
    <dgm:pt modelId="{61D4F4FE-BCB5-4A01-BFAC-90D4F86E1F16}" type="pres">
      <dgm:prSet presAssocID="{0F898430-59B4-4527-A956-90442C66D8CD}" presName="childText" presStyleLbl="conFgAcc1" presStyleIdx="2" presStyleCnt="3" custLinFactNeighborY="5950">
        <dgm:presLayoutVars>
          <dgm:bulletEnabled val="1"/>
        </dgm:presLayoutVars>
      </dgm:prSet>
      <dgm:spPr>
        <a:noFill/>
      </dgm:spPr>
    </dgm:pt>
  </dgm:ptLst>
  <dgm:cxnLst>
    <dgm:cxn modelId="{285838D1-01CE-4E09-BA75-1082F3E2D37B}" type="presOf" srcId="{0F898430-59B4-4527-A956-90442C66D8CD}" destId="{FA44051F-D824-4056-8BDB-807D4FE392C8}" srcOrd="0" destOrd="0" presId="urn:microsoft.com/office/officeart/2005/8/layout/list1"/>
    <dgm:cxn modelId="{3ACAA87C-629C-4B61-AA9F-4653CC38BF1C}" type="presOf" srcId="{5E53ECB5-F948-443A-ACDC-78729D52E1D8}" destId="{7D5CF300-02A4-43B9-B0C2-7F918C641EC8}" srcOrd="0" destOrd="0" presId="urn:microsoft.com/office/officeart/2005/8/layout/list1"/>
    <dgm:cxn modelId="{D5E19B59-C33C-4442-A9C5-7AA68E25DA12}" type="presOf" srcId="{8285BA6C-8D81-4933-B7DA-752E97559BB0}" destId="{8BA47CB4-B896-471D-BBC5-2694D8A9072F}" srcOrd="0" destOrd="0" presId="urn:microsoft.com/office/officeart/2005/8/layout/list1"/>
    <dgm:cxn modelId="{9AEF6ED6-1525-42D5-AFCA-EAA1EAD9CAC5}" type="presOf" srcId="{0F898430-59B4-4527-A956-90442C66D8CD}" destId="{6348FB5F-9D1D-4DCF-8E28-57FB02F829BD}" srcOrd="1" destOrd="0" presId="urn:microsoft.com/office/officeart/2005/8/layout/list1"/>
    <dgm:cxn modelId="{0FB3411C-816E-4272-8B1E-7D9A58BE3170}" srcId="{5E53ECB5-F948-443A-ACDC-78729D52E1D8}" destId="{0F898430-59B4-4527-A956-90442C66D8CD}" srcOrd="2" destOrd="0" parTransId="{1ABA9016-BC02-478E-A184-328AFB13BBF6}" sibTransId="{ACB2EA13-379E-4949-B4B5-24CC0E7B40AC}"/>
    <dgm:cxn modelId="{AE6A84C0-F1C8-415A-9DE9-3CEC0147F94D}" type="presOf" srcId="{74C3E532-8882-4B8A-AEA3-7B4B0369FED4}" destId="{2DEB492B-36A6-4F64-80A1-51DB0D6EA37D}" srcOrd="1" destOrd="0" presId="urn:microsoft.com/office/officeart/2005/8/layout/list1"/>
    <dgm:cxn modelId="{E4F144D6-C404-4B69-A576-D10BE6090E52}" type="presOf" srcId="{8285BA6C-8D81-4933-B7DA-752E97559BB0}" destId="{248DB141-F54B-4D26-9EE3-47026DC7DA6B}" srcOrd="1" destOrd="0" presId="urn:microsoft.com/office/officeart/2005/8/layout/list1"/>
    <dgm:cxn modelId="{1554284E-8BAF-4BE1-895D-3EB3D70D1E33}" srcId="{5E53ECB5-F948-443A-ACDC-78729D52E1D8}" destId="{8285BA6C-8D81-4933-B7DA-752E97559BB0}" srcOrd="0" destOrd="0" parTransId="{45F3FD1A-3BCF-4252-8531-2C399E2C873F}" sibTransId="{D19BEAA0-27AF-46B2-956C-BBFE58AA9446}"/>
    <dgm:cxn modelId="{84D4C57E-B677-4854-8192-4469032608E3}" type="presOf" srcId="{74C3E532-8882-4B8A-AEA3-7B4B0369FED4}" destId="{BCD9BA04-6CDB-448F-ABDD-8E0AFEA4EEBD}" srcOrd="0" destOrd="0" presId="urn:microsoft.com/office/officeart/2005/8/layout/list1"/>
    <dgm:cxn modelId="{0DED29B6-A81D-4DE1-A9F9-FC73E4241D3A}" srcId="{5E53ECB5-F948-443A-ACDC-78729D52E1D8}" destId="{74C3E532-8882-4B8A-AEA3-7B4B0369FED4}" srcOrd="1" destOrd="0" parTransId="{34B2F854-8E2D-42B9-B233-1A576133EEF5}" sibTransId="{E0759B0F-47FA-48C8-8D2B-A50D0CC77FCD}"/>
    <dgm:cxn modelId="{9E141559-C1CB-4127-9CCF-07DC571619DF}" type="presParOf" srcId="{7D5CF300-02A4-43B9-B0C2-7F918C641EC8}" destId="{DE47AF7E-1979-4143-8E79-C17017BD5651}" srcOrd="0" destOrd="0" presId="urn:microsoft.com/office/officeart/2005/8/layout/list1"/>
    <dgm:cxn modelId="{227C8689-8979-4E81-830A-0BB7853B2FAC}" type="presParOf" srcId="{DE47AF7E-1979-4143-8E79-C17017BD5651}" destId="{8BA47CB4-B896-471D-BBC5-2694D8A9072F}" srcOrd="0" destOrd="0" presId="urn:microsoft.com/office/officeart/2005/8/layout/list1"/>
    <dgm:cxn modelId="{E3E1398D-B31D-4B93-9C32-1C0BE1003574}" type="presParOf" srcId="{DE47AF7E-1979-4143-8E79-C17017BD5651}" destId="{248DB141-F54B-4D26-9EE3-47026DC7DA6B}" srcOrd="1" destOrd="0" presId="urn:microsoft.com/office/officeart/2005/8/layout/list1"/>
    <dgm:cxn modelId="{0DBFA698-670F-43BC-BBC1-2E47FD888649}" type="presParOf" srcId="{7D5CF300-02A4-43B9-B0C2-7F918C641EC8}" destId="{D0DAD875-8B71-42CC-8E38-850AECA0296B}" srcOrd="1" destOrd="0" presId="urn:microsoft.com/office/officeart/2005/8/layout/list1"/>
    <dgm:cxn modelId="{87499D91-262E-41CE-8151-AD1A4E3DA56E}" type="presParOf" srcId="{7D5CF300-02A4-43B9-B0C2-7F918C641EC8}" destId="{06D0899F-E73C-481C-9C4A-0A27B593628A}" srcOrd="2" destOrd="0" presId="urn:microsoft.com/office/officeart/2005/8/layout/list1"/>
    <dgm:cxn modelId="{799C731B-C2F0-4D05-B41A-20613208A715}" type="presParOf" srcId="{7D5CF300-02A4-43B9-B0C2-7F918C641EC8}" destId="{F5287E8E-0407-45BE-97ED-1C33D80C34D3}" srcOrd="3" destOrd="0" presId="urn:microsoft.com/office/officeart/2005/8/layout/list1"/>
    <dgm:cxn modelId="{22CC47D7-4918-4A6F-8FC2-E60E15E72486}" type="presParOf" srcId="{7D5CF300-02A4-43B9-B0C2-7F918C641EC8}" destId="{536BF11C-294F-40E5-BE62-53C5E98C827B}" srcOrd="4" destOrd="0" presId="urn:microsoft.com/office/officeart/2005/8/layout/list1"/>
    <dgm:cxn modelId="{36D01920-7543-4B67-A76C-C3A5F9EC9803}" type="presParOf" srcId="{536BF11C-294F-40E5-BE62-53C5E98C827B}" destId="{BCD9BA04-6CDB-448F-ABDD-8E0AFEA4EEBD}" srcOrd="0" destOrd="0" presId="urn:microsoft.com/office/officeart/2005/8/layout/list1"/>
    <dgm:cxn modelId="{046246AD-7158-4990-9B63-07F719DC4F26}" type="presParOf" srcId="{536BF11C-294F-40E5-BE62-53C5E98C827B}" destId="{2DEB492B-36A6-4F64-80A1-51DB0D6EA37D}" srcOrd="1" destOrd="0" presId="urn:microsoft.com/office/officeart/2005/8/layout/list1"/>
    <dgm:cxn modelId="{BCA2C4A5-E153-43F5-B19D-6D7860FFB75C}" type="presParOf" srcId="{7D5CF300-02A4-43B9-B0C2-7F918C641EC8}" destId="{32D98220-F423-4F58-845E-667C7C9EF66F}" srcOrd="5" destOrd="0" presId="urn:microsoft.com/office/officeart/2005/8/layout/list1"/>
    <dgm:cxn modelId="{7863AB0D-D8EF-4251-ADE1-B5A88639635B}" type="presParOf" srcId="{7D5CF300-02A4-43B9-B0C2-7F918C641EC8}" destId="{030E369E-9888-42FA-A291-5F9622896B3E}" srcOrd="6" destOrd="0" presId="urn:microsoft.com/office/officeart/2005/8/layout/list1"/>
    <dgm:cxn modelId="{53C36DAE-51A2-4F5E-ADC7-167F49A9C63F}" type="presParOf" srcId="{7D5CF300-02A4-43B9-B0C2-7F918C641EC8}" destId="{BAA84697-05BE-471A-BC1E-66EAB03FCC71}" srcOrd="7" destOrd="0" presId="urn:microsoft.com/office/officeart/2005/8/layout/list1"/>
    <dgm:cxn modelId="{5ECF1AC5-C44B-4E0F-9C31-17D3D81FD747}" type="presParOf" srcId="{7D5CF300-02A4-43B9-B0C2-7F918C641EC8}" destId="{4D8D03CC-F989-47EF-9166-77633EADC22D}" srcOrd="8" destOrd="0" presId="urn:microsoft.com/office/officeart/2005/8/layout/list1"/>
    <dgm:cxn modelId="{4CCA3316-BC32-4675-B91C-5EF5D2943585}" type="presParOf" srcId="{4D8D03CC-F989-47EF-9166-77633EADC22D}" destId="{FA44051F-D824-4056-8BDB-807D4FE392C8}" srcOrd="0" destOrd="0" presId="urn:microsoft.com/office/officeart/2005/8/layout/list1"/>
    <dgm:cxn modelId="{40F54940-06AE-42BC-88EE-D39AB7FD0F2E}" type="presParOf" srcId="{4D8D03CC-F989-47EF-9166-77633EADC22D}" destId="{6348FB5F-9D1D-4DCF-8E28-57FB02F829BD}" srcOrd="1" destOrd="0" presId="urn:microsoft.com/office/officeart/2005/8/layout/list1"/>
    <dgm:cxn modelId="{E16280A2-6E53-4CE2-A13B-E12A196ACE3A}" type="presParOf" srcId="{7D5CF300-02A4-43B9-B0C2-7F918C641EC8}" destId="{03A21F12-7836-450B-A688-1D519FF3113D}" srcOrd="9" destOrd="0" presId="urn:microsoft.com/office/officeart/2005/8/layout/list1"/>
    <dgm:cxn modelId="{05396C57-937A-4ABC-AECA-7457A0501B92}" type="presParOf" srcId="{7D5CF300-02A4-43B9-B0C2-7F918C641EC8}" destId="{61D4F4FE-BCB5-4A01-BFAC-90D4F86E1F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22B55A3-5383-4DD5-A8CB-D39F4B2AFABA}">
      <dgm:prSet phldrT="[Text]"/>
      <dgm:spPr/>
      <dgm:t>
        <a:bodyPr/>
        <a:lstStyle/>
        <a:p>
          <a:r>
            <a:rPr lang="en-US" dirty="0" smtClean="0"/>
            <a:t>Unique to each company</a:t>
          </a:r>
          <a:endParaRPr lang="en-US" dirty="0"/>
        </a:p>
      </dgm:t>
    </dgm:pt>
    <dgm:pt modelId="{548A450C-8624-4028-92DF-38546F2698A4}" type="parTrans" cxnId="{EE622863-E476-44C3-BDBE-42B74402DC7F}">
      <dgm:prSet/>
      <dgm:spPr/>
      <dgm:t>
        <a:bodyPr/>
        <a:lstStyle/>
        <a:p>
          <a:endParaRPr lang="en-US"/>
        </a:p>
      </dgm:t>
    </dgm:pt>
    <dgm:pt modelId="{C41E89A6-FAED-4C8C-9363-8365A5AA0475}" type="sibTrans" cxnId="{EE622863-E476-44C3-BDBE-42B74402DC7F}">
      <dgm:prSet/>
      <dgm:spPr/>
      <dgm:t>
        <a:bodyPr/>
        <a:lstStyle/>
        <a:p>
          <a:endParaRPr lang="en-US"/>
        </a:p>
      </dgm:t>
    </dgm:pt>
    <dgm:pt modelId="{364E0626-D254-4D23-AAC1-A6A1A4DC33F1}">
      <dgm:prSet phldrT="[Text]"/>
      <dgm:spPr/>
      <dgm:t>
        <a:bodyPr/>
        <a:lstStyle/>
        <a:p>
          <a:r>
            <a:rPr lang="en-US" dirty="0" smtClean="0"/>
            <a:t>Requires planning</a:t>
          </a:r>
          <a:endParaRPr lang="en-US" dirty="0"/>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smtClean="0"/>
            <a:t>Structured</a:t>
          </a:r>
          <a:endParaRPr lang="en-US" dirty="0"/>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586F0319-E120-451D-8E12-D2B5EC4D9262}">
      <dgm:prSet phldrT="[Text]"/>
      <dgm:spPr/>
      <dgm:t>
        <a:bodyPr/>
        <a:lstStyle/>
        <a:p>
          <a:r>
            <a:rPr lang="en-US" dirty="0" smtClean="0"/>
            <a:t>Linked together</a:t>
          </a:r>
          <a:endParaRPr lang="en-US" dirty="0"/>
        </a:p>
      </dgm:t>
    </dgm:pt>
    <dgm:pt modelId="{C464B620-A2B5-493A-8FA9-BA35B0EADD60}" type="parTrans" cxnId="{85A59876-E7A1-4E66-98A2-BA36B6276C07}">
      <dgm:prSet/>
      <dgm:spPr/>
      <dgm:t>
        <a:bodyPr/>
        <a:lstStyle/>
        <a:p>
          <a:endParaRPr lang="en-US"/>
        </a:p>
      </dgm:t>
    </dgm:pt>
    <dgm:pt modelId="{24D9CF4E-5211-4F6B-84C7-3B81F4A0F4AE}" type="sibTrans" cxnId="{85A59876-E7A1-4E66-98A2-BA36B6276C07}">
      <dgm:prSet/>
      <dgm:spPr/>
      <dgm:t>
        <a:bodyPr/>
        <a:lstStyle/>
        <a:p>
          <a:endParaRPr lang="en-US"/>
        </a:p>
      </dgm:t>
    </dgm:pt>
    <dgm:pt modelId="{F8BAAE14-2F7B-4DA7-A58C-400D656C6242}" type="pres">
      <dgm:prSet presAssocID="{5C2B9603-6F36-4883-944B-5453BE1630A7}" presName="linear" presStyleCnt="0">
        <dgm:presLayoutVars>
          <dgm:animLvl val="lvl"/>
          <dgm:resizeHandles val="exact"/>
        </dgm:presLayoutVars>
      </dgm:prSet>
      <dgm:spPr/>
      <dgm:t>
        <a:bodyPr/>
        <a:lstStyle/>
        <a:p>
          <a:endParaRPr lang="en-US"/>
        </a:p>
      </dgm:t>
    </dgm:pt>
    <dgm:pt modelId="{64BE21F6-31AC-4C13-A0A4-98C22C1EE34C}" type="pres">
      <dgm:prSet presAssocID="{922B55A3-5383-4DD5-A8CB-D39F4B2AFABA}" presName="parentText" presStyleLbl="node1" presStyleIdx="0" presStyleCnt="4">
        <dgm:presLayoutVars>
          <dgm:chMax val="0"/>
          <dgm:bulletEnabled val="1"/>
        </dgm:presLayoutVars>
      </dgm:prSet>
      <dgm:spPr/>
      <dgm:t>
        <a:bodyPr/>
        <a:lstStyle/>
        <a:p>
          <a:endParaRPr lang="en-US"/>
        </a:p>
      </dgm:t>
    </dgm:pt>
    <dgm:pt modelId="{AAEEC8DD-682E-459B-935C-B63119410662}" type="pres">
      <dgm:prSet presAssocID="{C41E89A6-FAED-4C8C-9363-8365A5AA0475}" presName="spacer" presStyleCnt="0"/>
      <dgm:spPr/>
    </dgm:pt>
    <dgm:pt modelId="{39E8BC4D-E898-41D5-AA65-8D6519E9979A}" type="pres">
      <dgm:prSet presAssocID="{364E0626-D254-4D23-AAC1-A6A1A4DC33F1}" presName="parentText" presStyleLbl="node1" presStyleIdx="1" presStyleCnt="4">
        <dgm:presLayoutVars>
          <dgm:chMax val="0"/>
          <dgm:bulletEnabled val="1"/>
        </dgm:presLayoutVars>
      </dgm:prSet>
      <dgm:spPr/>
      <dgm:t>
        <a:bodyPr/>
        <a:lstStyle/>
        <a:p>
          <a:endParaRPr lang="en-US"/>
        </a:p>
      </dgm:t>
    </dgm:pt>
    <dgm:pt modelId="{F12F744E-59CE-4FB8-AA18-7AA8761FB39F}" type="pres">
      <dgm:prSet presAssocID="{90F2B780-DEA8-4C96-B5C9-B8FFC38FD880}" presName="spacer" presStyleCnt="0"/>
      <dgm:spPr/>
    </dgm:pt>
    <dgm:pt modelId="{F73C1AB5-7326-43D1-B606-4FD5B280EEBC}" type="pres">
      <dgm:prSet presAssocID="{51ED72ED-FE06-42D6-AC0A-7197335BB8DF}" presName="parentText" presStyleLbl="node1" presStyleIdx="2" presStyleCnt="4">
        <dgm:presLayoutVars>
          <dgm:chMax val="0"/>
          <dgm:bulletEnabled val="1"/>
        </dgm:presLayoutVars>
      </dgm:prSet>
      <dgm:spPr/>
      <dgm:t>
        <a:bodyPr/>
        <a:lstStyle/>
        <a:p>
          <a:endParaRPr lang="en-US"/>
        </a:p>
      </dgm:t>
    </dgm:pt>
    <dgm:pt modelId="{C144B9D8-CE82-43E6-8830-E722E3DF4065}" type="pres">
      <dgm:prSet presAssocID="{6FC7D08A-F12B-4D2D-A36D-07E6D4344E4D}" presName="spacer" presStyleCnt="0"/>
      <dgm:spPr/>
    </dgm:pt>
    <dgm:pt modelId="{B17B21D4-655D-43A5-ADCC-3B4A22C13AF3}" type="pres">
      <dgm:prSet presAssocID="{586F0319-E120-451D-8E12-D2B5EC4D9262}" presName="parentText" presStyleLbl="node1" presStyleIdx="3" presStyleCnt="4">
        <dgm:presLayoutVars>
          <dgm:chMax val="0"/>
          <dgm:bulletEnabled val="1"/>
        </dgm:presLayoutVars>
      </dgm:prSet>
      <dgm:spPr/>
      <dgm:t>
        <a:bodyPr/>
        <a:lstStyle/>
        <a:p>
          <a:endParaRPr lang="en-US"/>
        </a:p>
      </dgm:t>
    </dgm:pt>
  </dgm:ptLst>
  <dgm:cxnLst>
    <dgm:cxn modelId="{00D1F1B9-E4DF-4908-A491-DD19E5347A43}" type="presOf" srcId="{586F0319-E120-451D-8E12-D2B5EC4D9262}" destId="{B17B21D4-655D-43A5-ADCC-3B4A22C13AF3}" srcOrd="0" destOrd="0" presId="urn:microsoft.com/office/officeart/2005/8/layout/vList2"/>
    <dgm:cxn modelId="{EE622863-E476-44C3-BDBE-42B74402DC7F}" srcId="{5C2B9603-6F36-4883-944B-5453BE1630A7}" destId="{922B55A3-5383-4DD5-A8CB-D39F4B2AFABA}" srcOrd="0" destOrd="0" parTransId="{548A450C-8624-4028-92DF-38546F2698A4}" sibTransId="{C41E89A6-FAED-4C8C-9363-8365A5AA0475}"/>
    <dgm:cxn modelId="{4E66BFB8-7144-47BB-8E95-BC96523169B9}" type="presOf" srcId="{364E0626-D254-4D23-AAC1-A6A1A4DC33F1}" destId="{39E8BC4D-E898-41D5-AA65-8D6519E9979A}" srcOrd="0" destOrd="0" presId="urn:microsoft.com/office/officeart/2005/8/layout/vList2"/>
    <dgm:cxn modelId="{D52440BD-D67C-4F8F-A72B-86A6ABC48A95}" type="presOf" srcId="{5C2B9603-6F36-4883-944B-5453BE1630A7}" destId="{F8BAAE14-2F7B-4DA7-A58C-400D656C6242}" srcOrd="0" destOrd="0" presId="urn:microsoft.com/office/officeart/2005/8/layout/vList2"/>
    <dgm:cxn modelId="{ED8B5572-34D1-4910-8B10-BB34D3A72627}" srcId="{5C2B9603-6F36-4883-944B-5453BE1630A7}" destId="{51ED72ED-FE06-42D6-AC0A-7197335BB8DF}" srcOrd="2" destOrd="0" parTransId="{ADE8A507-2E64-411F-889A-201B3C0908BC}" sibTransId="{6FC7D08A-F12B-4D2D-A36D-07E6D4344E4D}"/>
    <dgm:cxn modelId="{A94FED8A-BB25-4A01-A75D-43413E085880}" srcId="{5C2B9603-6F36-4883-944B-5453BE1630A7}" destId="{364E0626-D254-4D23-AAC1-A6A1A4DC33F1}" srcOrd="1" destOrd="0" parTransId="{BA88FAA9-92F5-4CC3-AF0D-355F8F9EB6FF}" sibTransId="{90F2B780-DEA8-4C96-B5C9-B8FFC38FD880}"/>
    <dgm:cxn modelId="{D8381C98-E0B9-4DCA-B431-654A3F89E55C}" type="presOf" srcId="{922B55A3-5383-4DD5-A8CB-D39F4B2AFABA}" destId="{64BE21F6-31AC-4C13-A0A4-98C22C1EE34C}" srcOrd="0" destOrd="0" presId="urn:microsoft.com/office/officeart/2005/8/layout/vList2"/>
    <dgm:cxn modelId="{85A59876-E7A1-4E66-98A2-BA36B6276C07}" srcId="{5C2B9603-6F36-4883-944B-5453BE1630A7}" destId="{586F0319-E120-451D-8E12-D2B5EC4D9262}" srcOrd="3" destOrd="0" parTransId="{C464B620-A2B5-493A-8FA9-BA35B0EADD60}" sibTransId="{24D9CF4E-5211-4F6B-84C7-3B81F4A0F4AE}"/>
    <dgm:cxn modelId="{FA1ABDA4-3F09-48BE-ADFF-5A5DA6A3BDCD}" type="presOf" srcId="{51ED72ED-FE06-42D6-AC0A-7197335BB8DF}" destId="{F73C1AB5-7326-43D1-B606-4FD5B280EEBC}" srcOrd="0" destOrd="0" presId="urn:microsoft.com/office/officeart/2005/8/layout/vList2"/>
    <dgm:cxn modelId="{1DF5E3FD-26FD-4E23-AC3A-5792A5D2F670}" type="presParOf" srcId="{F8BAAE14-2F7B-4DA7-A58C-400D656C6242}" destId="{64BE21F6-31AC-4C13-A0A4-98C22C1EE34C}" srcOrd="0" destOrd="0" presId="urn:microsoft.com/office/officeart/2005/8/layout/vList2"/>
    <dgm:cxn modelId="{1B2BD01F-0211-4174-AD83-4861FC666BDA}" type="presParOf" srcId="{F8BAAE14-2F7B-4DA7-A58C-400D656C6242}" destId="{AAEEC8DD-682E-459B-935C-B63119410662}" srcOrd="1" destOrd="0" presId="urn:microsoft.com/office/officeart/2005/8/layout/vList2"/>
    <dgm:cxn modelId="{7F9D64AA-2B16-41EE-A5BC-A35748DEA195}" type="presParOf" srcId="{F8BAAE14-2F7B-4DA7-A58C-400D656C6242}" destId="{39E8BC4D-E898-41D5-AA65-8D6519E9979A}" srcOrd="2" destOrd="0" presId="urn:microsoft.com/office/officeart/2005/8/layout/vList2"/>
    <dgm:cxn modelId="{CF1881D4-C356-4C03-98B7-2819CCA9F1A4}" type="presParOf" srcId="{F8BAAE14-2F7B-4DA7-A58C-400D656C6242}" destId="{F12F744E-59CE-4FB8-AA18-7AA8761FB39F}"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 modelId="{CD5FA588-9ABD-4435-A52E-4FC0447B0DA3}" type="presParOf" srcId="{F8BAAE14-2F7B-4DA7-A58C-400D656C6242}" destId="{C144B9D8-CE82-43E6-8830-E722E3DF4065}" srcOrd="5" destOrd="0" presId="urn:microsoft.com/office/officeart/2005/8/layout/vList2"/>
    <dgm:cxn modelId="{A09DCBC2-EE62-4EA5-B36E-184F56D45B95}" type="presParOf" srcId="{F8BAAE14-2F7B-4DA7-A58C-400D656C6242}" destId="{B17B21D4-655D-43A5-ADCC-3B4A22C13AF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3D76B77-5A82-4B02-B49D-F936A5D36E3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5091BEF6-E5E0-41E6-B5C9-2FCD9EBA1871}">
      <dgm:prSet phldrT="[Text]"/>
      <dgm:spPr/>
      <dgm:t>
        <a:bodyPr/>
        <a:lstStyle/>
        <a:p>
          <a:r>
            <a:rPr lang="en-US" dirty="0" smtClean="0"/>
            <a:t>Angela decided to update the IT system for her company</a:t>
          </a:r>
          <a:endParaRPr lang="en-US" dirty="0"/>
        </a:p>
      </dgm:t>
    </dgm:pt>
    <dgm:pt modelId="{9C9D1172-9BD4-46CA-8987-5BFB9FD1BB47}" type="parTrans" cxnId="{3EEA719E-FA8D-4CA4-9695-18BAD611F678}">
      <dgm:prSet/>
      <dgm:spPr/>
      <dgm:t>
        <a:bodyPr/>
        <a:lstStyle/>
        <a:p>
          <a:endParaRPr lang="en-US"/>
        </a:p>
      </dgm:t>
    </dgm:pt>
    <dgm:pt modelId="{DF810582-3582-434A-8260-BBDCEDCD4F17}" type="sibTrans" cxnId="{3EEA719E-FA8D-4CA4-9695-18BAD611F678}">
      <dgm:prSet/>
      <dgm:spPr/>
      <dgm:t>
        <a:bodyPr/>
        <a:lstStyle/>
        <a:p>
          <a:endParaRPr lang="en-US"/>
        </a:p>
      </dgm:t>
    </dgm:pt>
    <dgm:pt modelId="{9D883233-D28A-4CF7-A420-04C65A97C2C2}">
      <dgm:prSet phldrT="[Text]"/>
      <dgm:spPr/>
      <dgm:t>
        <a:bodyPr/>
        <a:lstStyle/>
        <a:p>
          <a:r>
            <a:rPr lang="en-US" dirty="0" smtClean="0"/>
            <a:t>She was sure that her employees would be thrilled</a:t>
          </a:r>
          <a:endParaRPr lang="en-US" dirty="0"/>
        </a:p>
      </dgm:t>
    </dgm:pt>
    <dgm:pt modelId="{C77D0ED6-9740-47B4-9EAB-D049716512AE}" type="parTrans" cxnId="{61D86883-5540-4DF6-B4BC-9EA615437B5D}">
      <dgm:prSet/>
      <dgm:spPr/>
      <dgm:t>
        <a:bodyPr/>
        <a:lstStyle/>
        <a:p>
          <a:endParaRPr lang="en-US"/>
        </a:p>
      </dgm:t>
    </dgm:pt>
    <dgm:pt modelId="{0C4487E4-C516-4E76-B4B4-5D4908914FE0}" type="sibTrans" cxnId="{61D86883-5540-4DF6-B4BC-9EA615437B5D}">
      <dgm:prSet/>
      <dgm:spPr/>
      <dgm:t>
        <a:bodyPr/>
        <a:lstStyle/>
        <a:p>
          <a:endParaRPr lang="en-US"/>
        </a:p>
      </dgm:t>
    </dgm:pt>
    <dgm:pt modelId="{86E2B8CA-9BF4-4B18-AAC4-AC172EFCF160}">
      <dgm:prSet phldrT="[Text]"/>
      <dgm:spPr/>
      <dgm:t>
        <a:bodyPr/>
        <a:lstStyle/>
        <a:p>
          <a:r>
            <a:rPr lang="en-US" dirty="0" smtClean="0"/>
            <a:t>No one seemed excited, and some employees vocally complained</a:t>
          </a:r>
          <a:endParaRPr lang="en-US" dirty="0"/>
        </a:p>
      </dgm:t>
    </dgm:pt>
    <dgm:pt modelId="{2544CA3B-68F6-4DE6-852E-DF56952C6A42}" type="parTrans" cxnId="{D72E4408-5DC5-4CC8-B77F-A4DE2ECCD58C}">
      <dgm:prSet/>
      <dgm:spPr/>
      <dgm:t>
        <a:bodyPr/>
        <a:lstStyle/>
        <a:p>
          <a:endParaRPr lang="en-US"/>
        </a:p>
      </dgm:t>
    </dgm:pt>
    <dgm:pt modelId="{12B08F8F-C21E-4A2A-8166-DD06516EFEA3}" type="sibTrans" cxnId="{D72E4408-5DC5-4CC8-B77F-A4DE2ECCD58C}">
      <dgm:prSet/>
      <dgm:spPr/>
      <dgm:t>
        <a:bodyPr/>
        <a:lstStyle/>
        <a:p>
          <a:endParaRPr lang="en-US"/>
        </a:p>
      </dgm:t>
    </dgm:pt>
    <dgm:pt modelId="{7FCE966A-118E-4210-A9AB-5B89A07E47F3}">
      <dgm:prSet phldrT="[Text]"/>
      <dgm:spPr/>
      <dgm:t>
        <a:bodyPr/>
        <a:lstStyle/>
        <a:p>
          <a:r>
            <a:rPr lang="en-US" dirty="0" smtClean="0"/>
            <a:t>One month after the change was made, productivity dropped by 7%</a:t>
          </a:r>
          <a:endParaRPr lang="en-US" dirty="0"/>
        </a:p>
      </dgm:t>
    </dgm:pt>
    <dgm:pt modelId="{69A9C092-2EFF-4A5F-ADC7-4076C7EB0A24}" type="parTrans" cxnId="{96389088-D531-49AD-986F-4B3AC6150BF4}">
      <dgm:prSet/>
      <dgm:spPr/>
    </dgm:pt>
    <dgm:pt modelId="{ED25395D-D826-4FF6-87ED-224D83064F28}" type="sibTrans" cxnId="{96389088-D531-49AD-986F-4B3AC6150BF4}">
      <dgm:prSet/>
      <dgm:spPr/>
    </dgm:pt>
    <dgm:pt modelId="{F403416E-A3D0-4DFA-B97F-90114CBF4F99}" type="pres">
      <dgm:prSet presAssocID="{03D76B77-5A82-4B02-B49D-F936A5D36E3A}" presName="layout" presStyleCnt="0">
        <dgm:presLayoutVars>
          <dgm:chMax/>
          <dgm:chPref/>
          <dgm:dir/>
          <dgm:animOne val="branch"/>
          <dgm:animLvl val="lvl"/>
          <dgm:resizeHandles/>
        </dgm:presLayoutVars>
      </dgm:prSet>
      <dgm:spPr/>
      <dgm:t>
        <a:bodyPr/>
        <a:lstStyle/>
        <a:p>
          <a:endParaRPr lang="en-US"/>
        </a:p>
      </dgm:t>
    </dgm:pt>
    <dgm:pt modelId="{7C1FA144-710E-411C-8861-C658CA8699AE}" type="pres">
      <dgm:prSet presAssocID="{5091BEF6-E5E0-41E6-B5C9-2FCD9EBA1871}" presName="root" presStyleCnt="0">
        <dgm:presLayoutVars>
          <dgm:chMax/>
          <dgm:chPref val="4"/>
        </dgm:presLayoutVars>
      </dgm:prSet>
      <dgm:spPr/>
    </dgm:pt>
    <dgm:pt modelId="{C3499D8C-FDE1-46D7-8570-C5F6BE0898C5}" type="pres">
      <dgm:prSet presAssocID="{5091BEF6-E5E0-41E6-B5C9-2FCD9EBA1871}" presName="rootComposite" presStyleCnt="0">
        <dgm:presLayoutVars/>
      </dgm:prSet>
      <dgm:spPr/>
    </dgm:pt>
    <dgm:pt modelId="{8D7C16E0-2471-4A38-A840-B149056E6BA7}" type="pres">
      <dgm:prSet presAssocID="{5091BEF6-E5E0-41E6-B5C9-2FCD9EBA1871}" presName="rootText" presStyleLbl="node0" presStyleIdx="0" presStyleCnt="1">
        <dgm:presLayoutVars>
          <dgm:chMax/>
          <dgm:chPref val="4"/>
        </dgm:presLayoutVars>
      </dgm:prSet>
      <dgm:spPr/>
      <dgm:t>
        <a:bodyPr/>
        <a:lstStyle/>
        <a:p>
          <a:endParaRPr lang="en-US"/>
        </a:p>
      </dgm:t>
    </dgm:pt>
    <dgm:pt modelId="{C29378EE-E898-4975-B883-1F2382F02DC7}" type="pres">
      <dgm:prSet presAssocID="{5091BEF6-E5E0-41E6-B5C9-2FCD9EBA1871}" presName="childShape" presStyleCnt="0">
        <dgm:presLayoutVars>
          <dgm:chMax val="0"/>
          <dgm:chPref val="0"/>
        </dgm:presLayoutVars>
      </dgm:prSet>
      <dgm:spPr/>
    </dgm:pt>
    <dgm:pt modelId="{333E7A57-A35F-4E22-B5BE-48A98899B929}" type="pres">
      <dgm:prSet presAssocID="{9D883233-D28A-4CF7-A420-04C65A97C2C2}" presName="childComposite" presStyleCnt="0">
        <dgm:presLayoutVars>
          <dgm:chMax val="0"/>
          <dgm:chPref val="0"/>
        </dgm:presLayoutVars>
      </dgm:prSet>
      <dgm:spPr/>
    </dgm:pt>
    <dgm:pt modelId="{F8382B85-A507-43F3-9008-C51866A5B296}" type="pres">
      <dgm:prSet presAssocID="{9D883233-D28A-4CF7-A420-04C65A97C2C2}" presName="Image" presStyleLbl="node1" presStyleIdx="0" presStyleCnt="3"/>
      <dgm:spPr>
        <a:solidFill>
          <a:schemeClr val="accent2">
            <a:hueOff val="0"/>
            <a:satOff val="0"/>
            <a:lumOff val="0"/>
          </a:schemeClr>
        </a:solidFill>
      </dgm:spPr>
    </dgm:pt>
    <dgm:pt modelId="{030CEEB4-7463-40DD-8C83-27B2C8ADA8F7}" type="pres">
      <dgm:prSet presAssocID="{9D883233-D28A-4CF7-A420-04C65A97C2C2}" presName="childText" presStyleLbl="lnNode1" presStyleIdx="0" presStyleCnt="3">
        <dgm:presLayoutVars>
          <dgm:chMax val="0"/>
          <dgm:chPref val="0"/>
          <dgm:bulletEnabled val="1"/>
        </dgm:presLayoutVars>
      </dgm:prSet>
      <dgm:spPr/>
      <dgm:t>
        <a:bodyPr/>
        <a:lstStyle/>
        <a:p>
          <a:endParaRPr lang="en-US"/>
        </a:p>
      </dgm:t>
    </dgm:pt>
    <dgm:pt modelId="{A35EAFFF-C83B-4CC8-86C5-548642266935}" type="pres">
      <dgm:prSet presAssocID="{86E2B8CA-9BF4-4B18-AAC4-AC172EFCF160}" presName="childComposite" presStyleCnt="0">
        <dgm:presLayoutVars>
          <dgm:chMax val="0"/>
          <dgm:chPref val="0"/>
        </dgm:presLayoutVars>
      </dgm:prSet>
      <dgm:spPr/>
    </dgm:pt>
    <dgm:pt modelId="{75ABCC3D-FAE7-461D-8E8A-98DD06E923BE}" type="pres">
      <dgm:prSet presAssocID="{86E2B8CA-9BF4-4B18-AAC4-AC172EFCF160}" presName="Image" presStyleLbl="node1" presStyleIdx="1" presStyleCnt="3"/>
      <dgm:spPr>
        <a:solidFill>
          <a:schemeClr val="accent2">
            <a:hueOff val="2340759"/>
            <a:satOff val="-2919"/>
            <a:lumOff val="686"/>
          </a:schemeClr>
        </a:solidFill>
      </dgm:spPr>
    </dgm:pt>
    <dgm:pt modelId="{63983402-EB36-4ABA-823B-0944C956FE91}" type="pres">
      <dgm:prSet presAssocID="{86E2B8CA-9BF4-4B18-AAC4-AC172EFCF160}" presName="childText" presStyleLbl="lnNode1" presStyleIdx="1" presStyleCnt="3">
        <dgm:presLayoutVars>
          <dgm:chMax val="0"/>
          <dgm:chPref val="0"/>
          <dgm:bulletEnabled val="1"/>
        </dgm:presLayoutVars>
      </dgm:prSet>
      <dgm:spPr/>
      <dgm:t>
        <a:bodyPr/>
        <a:lstStyle/>
        <a:p>
          <a:endParaRPr lang="en-US"/>
        </a:p>
      </dgm:t>
    </dgm:pt>
    <dgm:pt modelId="{CCB673D8-EB38-4873-B878-17A68D4198C8}" type="pres">
      <dgm:prSet presAssocID="{7FCE966A-118E-4210-A9AB-5B89A07E47F3}" presName="childComposite" presStyleCnt="0">
        <dgm:presLayoutVars>
          <dgm:chMax val="0"/>
          <dgm:chPref val="0"/>
        </dgm:presLayoutVars>
      </dgm:prSet>
      <dgm:spPr/>
    </dgm:pt>
    <dgm:pt modelId="{8B176C85-A6D9-4FC5-A4D9-669B46E89D94}" type="pres">
      <dgm:prSet presAssocID="{7FCE966A-118E-4210-A9AB-5B89A07E47F3}" presName="Image" presStyleLbl="node1" presStyleIdx="2" presStyleCnt="3"/>
      <dgm:spPr>
        <a:solidFill>
          <a:schemeClr val="accent2">
            <a:hueOff val="4681519"/>
            <a:satOff val="-5839"/>
            <a:lumOff val="1373"/>
          </a:schemeClr>
        </a:solidFill>
      </dgm:spPr>
    </dgm:pt>
    <dgm:pt modelId="{43271556-DD36-43AB-ABEE-87163688D34C}" type="pres">
      <dgm:prSet presAssocID="{7FCE966A-118E-4210-A9AB-5B89A07E47F3}" presName="childText" presStyleLbl="lnNode1" presStyleIdx="2" presStyleCnt="3">
        <dgm:presLayoutVars>
          <dgm:chMax val="0"/>
          <dgm:chPref val="0"/>
          <dgm:bulletEnabled val="1"/>
        </dgm:presLayoutVars>
      </dgm:prSet>
      <dgm:spPr/>
      <dgm:t>
        <a:bodyPr/>
        <a:lstStyle/>
        <a:p>
          <a:endParaRPr lang="en-US"/>
        </a:p>
      </dgm:t>
    </dgm:pt>
  </dgm:ptLst>
  <dgm:cxnLst>
    <dgm:cxn modelId="{8309035D-E635-4914-BBFB-E1550D7CB835}" type="presOf" srcId="{9D883233-D28A-4CF7-A420-04C65A97C2C2}" destId="{030CEEB4-7463-40DD-8C83-27B2C8ADA8F7}" srcOrd="0" destOrd="0" presId="urn:microsoft.com/office/officeart/2008/layout/PictureAccentList"/>
    <dgm:cxn modelId="{E2F7DA0E-A5EA-4C57-8C79-9F7A9F0B58F1}" type="presOf" srcId="{5091BEF6-E5E0-41E6-B5C9-2FCD9EBA1871}" destId="{8D7C16E0-2471-4A38-A840-B149056E6BA7}" srcOrd="0" destOrd="0" presId="urn:microsoft.com/office/officeart/2008/layout/PictureAccentList"/>
    <dgm:cxn modelId="{9F57DA0D-DCB5-4441-B2A2-A9D9CEF0B179}" type="presOf" srcId="{7FCE966A-118E-4210-A9AB-5B89A07E47F3}" destId="{43271556-DD36-43AB-ABEE-87163688D34C}" srcOrd="0" destOrd="0" presId="urn:microsoft.com/office/officeart/2008/layout/PictureAccentList"/>
    <dgm:cxn modelId="{247B8789-B8B0-40AD-B95A-D709DB1CFCC6}" type="presOf" srcId="{86E2B8CA-9BF4-4B18-AAC4-AC172EFCF160}" destId="{63983402-EB36-4ABA-823B-0944C956FE91}" srcOrd="0" destOrd="0" presId="urn:microsoft.com/office/officeart/2008/layout/PictureAccentList"/>
    <dgm:cxn modelId="{96389088-D531-49AD-986F-4B3AC6150BF4}" srcId="{5091BEF6-E5E0-41E6-B5C9-2FCD9EBA1871}" destId="{7FCE966A-118E-4210-A9AB-5B89A07E47F3}" srcOrd="2" destOrd="0" parTransId="{69A9C092-2EFF-4A5F-ADC7-4076C7EB0A24}" sibTransId="{ED25395D-D826-4FF6-87ED-224D83064F28}"/>
    <dgm:cxn modelId="{97F1A2F8-2F93-4B6F-8D05-B1CAF6D0A654}" type="presOf" srcId="{03D76B77-5A82-4B02-B49D-F936A5D36E3A}" destId="{F403416E-A3D0-4DFA-B97F-90114CBF4F99}" srcOrd="0" destOrd="0" presId="urn:microsoft.com/office/officeart/2008/layout/PictureAccentList"/>
    <dgm:cxn modelId="{3EEA719E-FA8D-4CA4-9695-18BAD611F678}" srcId="{03D76B77-5A82-4B02-B49D-F936A5D36E3A}" destId="{5091BEF6-E5E0-41E6-B5C9-2FCD9EBA1871}" srcOrd="0" destOrd="0" parTransId="{9C9D1172-9BD4-46CA-8987-5BFB9FD1BB47}" sibTransId="{DF810582-3582-434A-8260-BBDCEDCD4F17}"/>
    <dgm:cxn modelId="{D72E4408-5DC5-4CC8-B77F-A4DE2ECCD58C}" srcId="{5091BEF6-E5E0-41E6-B5C9-2FCD9EBA1871}" destId="{86E2B8CA-9BF4-4B18-AAC4-AC172EFCF160}" srcOrd="1" destOrd="0" parTransId="{2544CA3B-68F6-4DE6-852E-DF56952C6A42}" sibTransId="{12B08F8F-C21E-4A2A-8166-DD06516EFEA3}"/>
    <dgm:cxn modelId="{61D86883-5540-4DF6-B4BC-9EA615437B5D}" srcId="{5091BEF6-E5E0-41E6-B5C9-2FCD9EBA1871}" destId="{9D883233-D28A-4CF7-A420-04C65A97C2C2}" srcOrd="0" destOrd="0" parTransId="{C77D0ED6-9740-47B4-9EAB-D049716512AE}" sibTransId="{0C4487E4-C516-4E76-B4B4-5D4908914FE0}"/>
    <dgm:cxn modelId="{E512955F-4C43-49E7-A169-2CE3AA577EED}" type="presParOf" srcId="{F403416E-A3D0-4DFA-B97F-90114CBF4F99}" destId="{7C1FA144-710E-411C-8861-C658CA8699AE}" srcOrd="0" destOrd="0" presId="urn:microsoft.com/office/officeart/2008/layout/PictureAccentList"/>
    <dgm:cxn modelId="{7C3E5CA0-F942-42BD-97DC-157509B7B68E}" type="presParOf" srcId="{7C1FA144-710E-411C-8861-C658CA8699AE}" destId="{C3499D8C-FDE1-46D7-8570-C5F6BE0898C5}" srcOrd="0" destOrd="0" presId="urn:microsoft.com/office/officeart/2008/layout/PictureAccentList"/>
    <dgm:cxn modelId="{01E665AB-591B-4F5F-A864-D11E26784C01}" type="presParOf" srcId="{C3499D8C-FDE1-46D7-8570-C5F6BE0898C5}" destId="{8D7C16E0-2471-4A38-A840-B149056E6BA7}" srcOrd="0" destOrd="0" presId="urn:microsoft.com/office/officeart/2008/layout/PictureAccentList"/>
    <dgm:cxn modelId="{281F0508-697F-4100-B91F-45490FD0A1BC}" type="presParOf" srcId="{7C1FA144-710E-411C-8861-C658CA8699AE}" destId="{C29378EE-E898-4975-B883-1F2382F02DC7}" srcOrd="1" destOrd="0" presId="urn:microsoft.com/office/officeart/2008/layout/PictureAccentList"/>
    <dgm:cxn modelId="{17CE413B-60C1-404B-8460-1133FB7D904C}" type="presParOf" srcId="{C29378EE-E898-4975-B883-1F2382F02DC7}" destId="{333E7A57-A35F-4E22-B5BE-48A98899B929}" srcOrd="0" destOrd="0" presId="urn:microsoft.com/office/officeart/2008/layout/PictureAccentList"/>
    <dgm:cxn modelId="{D138ACA4-51BE-41FC-8E9B-4AC668EB83F1}" type="presParOf" srcId="{333E7A57-A35F-4E22-B5BE-48A98899B929}" destId="{F8382B85-A507-43F3-9008-C51866A5B296}" srcOrd="0" destOrd="0" presId="urn:microsoft.com/office/officeart/2008/layout/PictureAccentList"/>
    <dgm:cxn modelId="{4B580963-D803-4B63-AFBA-A3644D5711BC}" type="presParOf" srcId="{333E7A57-A35F-4E22-B5BE-48A98899B929}" destId="{030CEEB4-7463-40DD-8C83-27B2C8ADA8F7}" srcOrd="1" destOrd="0" presId="urn:microsoft.com/office/officeart/2008/layout/PictureAccentList"/>
    <dgm:cxn modelId="{E97402D2-25F7-48FC-95A0-7141DEBA54B4}" type="presParOf" srcId="{C29378EE-E898-4975-B883-1F2382F02DC7}" destId="{A35EAFFF-C83B-4CC8-86C5-548642266935}" srcOrd="1" destOrd="0" presId="urn:microsoft.com/office/officeart/2008/layout/PictureAccentList"/>
    <dgm:cxn modelId="{FF5DF2CB-4DCA-4C6F-A4C0-5514AC1AD138}" type="presParOf" srcId="{A35EAFFF-C83B-4CC8-86C5-548642266935}" destId="{75ABCC3D-FAE7-461D-8E8A-98DD06E923BE}" srcOrd="0" destOrd="0" presId="urn:microsoft.com/office/officeart/2008/layout/PictureAccentList"/>
    <dgm:cxn modelId="{8F6FE29B-51A0-4487-8EEF-879EB81EC105}" type="presParOf" srcId="{A35EAFFF-C83B-4CC8-86C5-548642266935}" destId="{63983402-EB36-4ABA-823B-0944C956FE91}" srcOrd="1" destOrd="0" presId="urn:microsoft.com/office/officeart/2008/layout/PictureAccentList"/>
    <dgm:cxn modelId="{77D8335E-8EC7-4068-877B-FA32439662A6}" type="presParOf" srcId="{C29378EE-E898-4975-B883-1F2382F02DC7}" destId="{CCB673D8-EB38-4873-B878-17A68D4198C8}" srcOrd="2" destOrd="0" presId="urn:microsoft.com/office/officeart/2008/layout/PictureAccentList"/>
    <dgm:cxn modelId="{B2A2CC98-9FAA-430A-9AF9-73B096C29383}" type="presParOf" srcId="{CCB673D8-EB38-4873-B878-17A68D4198C8}" destId="{8B176C85-A6D9-4FC5-A4D9-669B46E89D94}" srcOrd="0" destOrd="0" presId="urn:microsoft.com/office/officeart/2008/layout/PictureAccentList"/>
    <dgm:cxn modelId="{65DCEE3C-97A8-44BC-B529-D22F3E98C72E}" type="presParOf" srcId="{CCB673D8-EB38-4873-B878-17A68D4198C8}" destId="{43271556-DD36-43AB-ABEE-87163688D3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smtClean="0"/>
            <a:t>Identify assumptions</a:t>
          </a:r>
          <a:endParaRPr lang="en-US" dirty="0"/>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smtClean="0"/>
            <a:t>Explore perspectives</a:t>
          </a:r>
          <a:endParaRPr lang="en-US" dirty="0"/>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smtClean="0"/>
            <a:t>Examine evidence</a:t>
          </a:r>
          <a:endParaRPr lang="en-US" dirty="0"/>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E06F276A-1953-45E7-9D25-5194AE0CE50B}">
      <dgm:prSet phldrT="[Text]"/>
      <dgm:spPr/>
      <dgm:t>
        <a:bodyPr/>
        <a:lstStyle/>
        <a:p>
          <a:r>
            <a:rPr lang="en-US" dirty="0" smtClean="0"/>
            <a:t>Consider different implications</a:t>
          </a:r>
          <a:endParaRPr lang="en-US" dirty="0"/>
        </a:p>
      </dgm:t>
    </dgm:pt>
    <dgm:pt modelId="{C20C1A61-57D4-42FB-B71D-D84DDCE652DF}" type="parTrans" cxnId="{D42EAEF5-7BDC-4BA0-AE00-A00F8F12CD7D}">
      <dgm:prSet/>
      <dgm:spPr/>
      <dgm:t>
        <a:bodyPr/>
        <a:lstStyle/>
        <a:p>
          <a:endParaRPr lang="en-US"/>
        </a:p>
      </dgm:t>
    </dgm:pt>
    <dgm:pt modelId="{6483BE27-3020-4C09-AFD6-10698D904539}" type="sibTrans" cxnId="{D42EAEF5-7BDC-4BA0-AE00-A00F8F12CD7D}">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t>
        <a:bodyPr/>
        <a:lstStyle/>
        <a:p>
          <a:endParaRPr lang="en-US"/>
        </a:p>
      </dgm:t>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4"/>
      <dgm:spPr/>
    </dgm:pt>
    <dgm:pt modelId="{BDD26A1F-DAEE-46C8-A5A2-A3FADCB2533B}" type="pres">
      <dgm:prSet presAssocID="{BB028B2A-88D6-4B61-8BD7-663BFAF7FDAE}" presName="conn" presStyleLbl="parChTrans1D2" presStyleIdx="0" presStyleCnt="1"/>
      <dgm:spPr/>
      <dgm:t>
        <a:bodyPr/>
        <a:lstStyle/>
        <a:p>
          <a:endParaRPr lang="en-US"/>
        </a:p>
      </dgm:t>
    </dgm:pt>
    <dgm:pt modelId="{5BA71EFD-633D-4664-8B49-EF5C13F55D0B}" type="pres">
      <dgm:prSet presAssocID="{BB028B2A-88D6-4B61-8BD7-663BFAF7FDAE}" presName="extraNode" presStyleLbl="node1" presStyleIdx="0" presStyleCnt="4"/>
      <dgm:spPr/>
    </dgm:pt>
    <dgm:pt modelId="{18CBA885-9303-4773-86A7-26CF6A12273B}" type="pres">
      <dgm:prSet presAssocID="{BB028B2A-88D6-4B61-8BD7-663BFAF7FDAE}" presName="dstNode" presStyleLbl="node1" presStyleIdx="0" presStyleCnt="4"/>
      <dgm:spPr/>
    </dgm:pt>
    <dgm:pt modelId="{64DB85F9-63B9-4382-94A9-D43206B4D84C}" type="pres">
      <dgm:prSet presAssocID="{1C0DD025-8BC9-491D-B109-3AC0A9FBF196}" presName="text_1" presStyleLbl="node1" presStyleIdx="0" presStyleCnt="4">
        <dgm:presLayoutVars>
          <dgm:bulletEnabled val="1"/>
        </dgm:presLayoutVars>
      </dgm:prSet>
      <dgm:spPr/>
      <dgm:t>
        <a:bodyPr/>
        <a:lstStyle/>
        <a:p>
          <a:endParaRPr lang="en-US"/>
        </a:p>
      </dgm:t>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4"/>
      <dgm:spPr/>
    </dgm:pt>
    <dgm:pt modelId="{E559C407-D56C-4FBF-AD5B-C2513D72E0CE}" type="pres">
      <dgm:prSet presAssocID="{41E9E9E8-41E3-478C-9335-B76AAB4303DF}" presName="text_2" presStyleLbl="node1" presStyleIdx="1" presStyleCnt="4">
        <dgm:presLayoutVars>
          <dgm:bulletEnabled val="1"/>
        </dgm:presLayoutVars>
      </dgm:prSet>
      <dgm:spPr/>
      <dgm:t>
        <a:bodyPr/>
        <a:lstStyle/>
        <a:p>
          <a:endParaRPr lang="en-US"/>
        </a:p>
      </dgm:t>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4"/>
      <dgm:spPr/>
    </dgm:pt>
    <dgm:pt modelId="{D0C8766A-9CEE-4547-A5C5-14A7B4185A22}" type="pres">
      <dgm:prSet presAssocID="{C90D50D9-C2B0-4A85-80DE-38D6D10E9EED}" presName="text_3" presStyleLbl="node1" presStyleIdx="2" presStyleCnt="4">
        <dgm:presLayoutVars>
          <dgm:bulletEnabled val="1"/>
        </dgm:presLayoutVars>
      </dgm:prSet>
      <dgm:spPr/>
      <dgm:t>
        <a:bodyPr/>
        <a:lstStyle/>
        <a:p>
          <a:endParaRPr lang="en-US"/>
        </a:p>
      </dgm:t>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4"/>
      <dgm:spPr/>
    </dgm:pt>
    <dgm:pt modelId="{9163E393-E119-4740-B1F7-D7CE4DD60573}" type="pres">
      <dgm:prSet presAssocID="{E06F276A-1953-45E7-9D25-5194AE0CE50B}" presName="text_4" presStyleLbl="node1" presStyleIdx="3" presStyleCnt="4">
        <dgm:presLayoutVars>
          <dgm:bulletEnabled val="1"/>
        </dgm:presLayoutVars>
      </dgm:prSet>
      <dgm:spPr/>
      <dgm:t>
        <a:bodyPr/>
        <a:lstStyle/>
        <a:p>
          <a:endParaRPr lang="en-US"/>
        </a:p>
      </dgm:t>
    </dgm:pt>
    <dgm:pt modelId="{7264C185-CE5B-499B-9F0F-1C61245C2729}" type="pres">
      <dgm:prSet presAssocID="{E06F276A-1953-45E7-9D25-5194AE0CE50B}" presName="accent_4" presStyleCnt="0"/>
      <dgm:spPr/>
    </dgm:pt>
    <dgm:pt modelId="{97D5157B-9631-461F-B249-0B545EB61CAE}" type="pres">
      <dgm:prSet presAssocID="{E06F276A-1953-45E7-9D25-5194AE0CE50B}" presName="accentRepeatNode" presStyleLbl="solidFgAcc1" presStyleIdx="3" presStyleCnt="4"/>
      <dgm:spPr/>
    </dgm:pt>
  </dgm:ptLst>
  <dgm:cxnLst>
    <dgm:cxn modelId="{2B816149-5FBB-4D94-B207-7614D56D5C1A}" srcId="{BB028B2A-88D6-4B61-8BD7-663BFAF7FDAE}" destId="{1C0DD025-8BC9-491D-B109-3AC0A9FBF196}" srcOrd="0" destOrd="0" parTransId="{F665C449-A0AE-4F98-A4A8-CA02C32F3B81}" sibTransId="{B9918C1F-7666-4D7D-BC8D-0FE57CB6AE4B}"/>
    <dgm:cxn modelId="{51982C5E-8E5E-45F8-BA19-00D4A85CCA1C}" type="presOf" srcId="{41E9E9E8-41E3-478C-9335-B76AAB4303DF}" destId="{E559C407-D56C-4FBF-AD5B-C2513D72E0CE}" srcOrd="0" destOrd="0" presId="urn:microsoft.com/office/officeart/2008/layout/VerticalCurvedList"/>
    <dgm:cxn modelId="{E892CA33-321A-4C71-8E80-64DE97254B6B}" type="presOf" srcId="{E06F276A-1953-45E7-9D25-5194AE0CE50B}" destId="{9163E393-E119-4740-B1F7-D7CE4DD60573}" srcOrd="0" destOrd="0" presId="urn:microsoft.com/office/officeart/2008/layout/VerticalCurvedList"/>
    <dgm:cxn modelId="{D42EAEF5-7BDC-4BA0-AE00-A00F8F12CD7D}" srcId="{BB028B2A-88D6-4B61-8BD7-663BFAF7FDAE}" destId="{E06F276A-1953-45E7-9D25-5194AE0CE50B}" srcOrd="3" destOrd="0" parTransId="{C20C1A61-57D4-42FB-B71D-D84DDCE652DF}" sibTransId="{6483BE27-3020-4C09-AFD6-10698D904539}"/>
    <dgm:cxn modelId="{1FF5130D-411C-4F73-9575-A0FE1E730C13}" type="presOf" srcId="{B9918C1F-7666-4D7D-BC8D-0FE57CB6AE4B}" destId="{BDD26A1F-DAEE-46C8-A5A2-A3FADCB2533B}"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74131B22-8A47-42E5-97C4-F1617E30F3CE}" type="presOf" srcId="{C90D50D9-C2B0-4A85-80DE-38D6D10E9EED}" destId="{D0C8766A-9CEE-4547-A5C5-14A7B4185A22}" srcOrd="0" destOrd="0" presId="urn:microsoft.com/office/officeart/2008/layout/VerticalCurvedList"/>
    <dgm:cxn modelId="{F04A77DD-73A5-46E1-A51E-EFEEC41CF699}" type="presOf" srcId="{BB028B2A-88D6-4B61-8BD7-663BFAF7FDAE}" destId="{7C9F0942-7F90-45AC-8E2E-07546B921D5E}" srcOrd="0" destOrd="0" presId="urn:microsoft.com/office/officeart/2008/layout/VerticalCurvedList"/>
    <dgm:cxn modelId="{46969DB8-8B25-436C-80F1-BB3865E2CEA0}" srcId="{BB028B2A-88D6-4B61-8BD7-663BFAF7FDAE}" destId="{41E9E9E8-41E3-478C-9335-B76AAB4303DF}" srcOrd="1" destOrd="0" parTransId="{9489ACC7-65FF-4D0C-9BCF-C446235D3C51}" sibTransId="{90A7BFB2-DACD-4D73-B199-3FF93F58386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 modelId="{EDF1B8AC-D86B-4E36-813D-1763D22D32F8}" type="presParOf" srcId="{761CE9BF-9E5E-40D8-B2AF-143F33E93E3F}" destId="{9163E393-E119-4740-B1F7-D7CE4DD60573}" srcOrd="7" destOrd="0" presId="urn:microsoft.com/office/officeart/2008/layout/VerticalCurvedList"/>
    <dgm:cxn modelId="{53B6CAD6-1182-4EC8-B515-6F7E6C908A38}" type="presParOf" srcId="{761CE9BF-9E5E-40D8-B2AF-143F33E93E3F}" destId="{7264C185-CE5B-499B-9F0F-1C61245C2729}" srcOrd="8" destOrd="0" presId="urn:microsoft.com/office/officeart/2008/layout/VerticalCurvedList"/>
    <dgm:cxn modelId="{EFBB44BD-52A6-42BA-971C-5C0A19DED028}" type="presParOf" srcId="{7264C185-CE5B-499B-9F0F-1C61245C2729}" destId="{97D5157B-9631-461F-B249-0B545EB61CA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smtClean="0"/>
            <a:t>Makes it easier</a:t>
          </a:r>
          <a:endParaRPr lang="en-US" dirty="0"/>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smtClean="0"/>
            <a:t>See trends emerge</a:t>
          </a:r>
          <a:endParaRPr lang="en-US" dirty="0"/>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smtClean="0"/>
            <a:t>Group similar data</a:t>
          </a:r>
          <a:endParaRPr lang="en-US" dirty="0"/>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t>
        <a:bodyPr/>
        <a:lstStyle/>
        <a:p>
          <a:endParaRPr lang="en-US"/>
        </a:p>
      </dgm:t>
    </dgm:pt>
    <dgm:pt modelId="{9F2E2B13-F152-4E17-A8E2-FCDC1467F0E8}" type="pres">
      <dgm:prSet presAssocID="{51EEC670-0A42-4FBC-AA83-FD481196DDF4}" presName="node" presStyleLbl="node1" presStyleIdx="0" presStyleCnt="3">
        <dgm:presLayoutVars>
          <dgm:bulletEnabled val="1"/>
        </dgm:presLayoutVars>
      </dgm:prSet>
      <dgm:spPr/>
      <dgm:t>
        <a:bodyPr/>
        <a:lstStyle/>
        <a:p>
          <a:endParaRPr lang="en-US"/>
        </a:p>
      </dgm:t>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t>
        <a:bodyPr/>
        <a:lstStyle/>
        <a:p>
          <a:endParaRPr lang="en-US"/>
        </a:p>
      </dgm:t>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t>
        <a:bodyPr/>
        <a:lstStyle/>
        <a:p>
          <a:endParaRPr lang="en-US"/>
        </a:p>
      </dgm:t>
    </dgm:pt>
  </dgm:ptLst>
  <dgm:cxnLst>
    <dgm:cxn modelId="{440083C7-2A3B-4EE9-8F76-07DF592525A9}" type="presOf" srcId="{D95629B3-16F7-4820-BADE-0FEC2374D3B6}" destId="{CFBB7C96-6F16-4799-8E06-14F529595C61}" srcOrd="0" destOrd="0" presId="urn:microsoft.com/office/officeart/2005/8/layout/default"/>
    <dgm:cxn modelId="{37D6F3FD-4023-412F-9B8B-5375B58EE3FC}" srcId="{D95629B3-16F7-4820-BADE-0FEC2374D3B6}" destId="{371AD9FD-058F-46E8-B7D8-3F741A981F84}" srcOrd="1" destOrd="0" parTransId="{9141724F-74CA-45EF-A27E-1E42071DDFF1}" sibTransId="{FDEA37D2-F541-4BC7-97C3-529BC7CF445B}"/>
    <dgm:cxn modelId="{A07CE153-889A-4516-A9FB-7A4682371538}" type="presOf" srcId="{51EEC670-0A42-4FBC-AA83-FD481196DDF4}" destId="{9F2E2B13-F152-4E17-A8E2-FCDC1467F0E8}" srcOrd="0" destOrd="0" presId="urn:microsoft.com/office/officeart/2005/8/layout/default"/>
    <dgm:cxn modelId="{CD80657C-480E-4F86-AF89-C89653F6272E}" type="presOf" srcId="{A5F430A7-CEEC-4ECB-90CD-A35761980C74}" destId="{1D8E43A1-8358-4325-BB0A-88B3116F8A71}" srcOrd="0" destOrd="0" presId="urn:microsoft.com/office/officeart/2005/8/layout/default"/>
    <dgm:cxn modelId="{1F507752-D738-4AC1-8387-BDF1CC4B330B}" srcId="{D95629B3-16F7-4820-BADE-0FEC2374D3B6}" destId="{A5F430A7-CEEC-4ECB-90CD-A35761980C74}" srcOrd="2" destOrd="0" parTransId="{A2989537-6CE6-4810-AA5D-CA2E23528933}" sibTransId="{EDAA7CBB-2BEA-4BEC-A489-A0FF0E85B663}"/>
    <dgm:cxn modelId="{FD0393CD-D0DE-4E7D-8439-D3F57C35E025}" srcId="{D95629B3-16F7-4820-BADE-0FEC2374D3B6}" destId="{51EEC670-0A42-4FBC-AA83-FD481196DDF4}" srcOrd="0" destOrd="0" parTransId="{E2E5CFC0-7A4E-469D-A00E-29047792B2C2}" sibTransId="{5AC6E654-FE38-4414-B611-EA111676CB46}"/>
    <dgm:cxn modelId="{44B15C06-5862-4783-941E-7ED6F56E37F3}" type="presOf" srcId="{371AD9FD-058F-46E8-B7D8-3F741A981F84}" destId="{327B0007-6DD5-4A57-9A11-2C465C37423A}" srcOrd="0" destOrd="0" presId="urn:microsoft.com/office/officeart/2005/8/layout/default"/>
    <dgm:cxn modelId="{503CEF81-C49E-4DB0-BD43-3E74D47E8BD2}" type="presParOf" srcId="{CFBB7C96-6F16-4799-8E06-14F529595C61}" destId="{9F2E2B13-F152-4E17-A8E2-FCDC1467F0E8}" srcOrd="0" destOrd="0" presId="urn:microsoft.com/office/officeart/2005/8/layout/default"/>
    <dgm:cxn modelId="{391B62CD-C45A-4D76-9434-92BCD81E1672}" type="presParOf" srcId="{CFBB7C96-6F16-4799-8E06-14F529595C61}" destId="{5A08CEFA-1590-4D67-8B28-728C7327346D}" srcOrd="1" destOrd="0" presId="urn:microsoft.com/office/officeart/2005/8/layout/default"/>
    <dgm:cxn modelId="{3DB34FD7-898B-427E-B7A4-5129B41240AF}" type="presParOf" srcId="{CFBB7C96-6F16-4799-8E06-14F529595C61}" destId="{327B0007-6DD5-4A57-9A11-2C465C37423A}" srcOrd="2" destOrd="0" presId="urn:microsoft.com/office/officeart/2005/8/layout/default"/>
    <dgm:cxn modelId="{6322C7FA-F922-4398-9751-EEB3A7753D4B}" type="presParOf" srcId="{CFBB7C96-6F16-4799-8E06-14F529595C61}" destId="{8E84502F-8EBF-44FA-A0C3-B911349A0757}" srcOrd="3" destOrd="0" presId="urn:microsoft.com/office/officeart/2005/8/layout/default"/>
    <dgm:cxn modelId="{54912A8C-3E2B-4458-8AA8-D37DFBFDCECE}" type="presParOf" srcId="{CFBB7C96-6F16-4799-8E06-14F529595C61}" destId="{1D8E43A1-8358-4325-BB0A-88B3116F8A7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smtClean="0"/>
            <a:t>Evaluate before deciding</a:t>
          </a:r>
          <a:endParaRPr lang="en-US" dirty="0"/>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smtClean="0"/>
            <a:t>Is it facts or opinion?</a:t>
          </a:r>
          <a:endParaRPr lang="en-US" dirty="0"/>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smtClean="0"/>
            <a:t>Is there bias?</a:t>
          </a:r>
          <a:endParaRPr lang="en-US" dirty="0"/>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t>
        <a:bodyPr/>
        <a:lstStyle/>
        <a:p>
          <a:endParaRPr lang="en-US"/>
        </a:p>
      </dgm:t>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t>
        <a:bodyPr/>
        <a:lstStyle/>
        <a:p>
          <a:endParaRPr lang="en-US"/>
        </a:p>
      </dgm:t>
    </dgm:pt>
    <dgm:pt modelId="{BA3DF3A7-A686-4CF2-B6E5-D521834E778C}" type="pres">
      <dgm:prSet presAssocID="{FFF3E048-8E71-4495-BEFF-2758253A81F8}" presName="parentText" presStyleLbl="node1" presStyleIdx="0" presStyleCnt="3">
        <dgm:presLayoutVars>
          <dgm:chMax val="0"/>
          <dgm:bulletEnabled val="1"/>
        </dgm:presLayoutVars>
      </dgm:prSet>
      <dgm:spPr/>
      <dgm:t>
        <a:bodyPr/>
        <a:lstStyle/>
        <a:p>
          <a:endParaRPr lang="en-US"/>
        </a:p>
      </dgm:t>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t>
        <a:bodyPr/>
        <a:lstStyle/>
        <a:p>
          <a:endParaRPr lang="en-US"/>
        </a:p>
      </dgm:t>
    </dgm:pt>
    <dgm:pt modelId="{9FF2377C-8748-4DFB-8E5A-CD4F783F648E}" type="pres">
      <dgm:prSet presAssocID="{2CA67C13-8B9B-4E9B-998A-48A69E68CF98}" presName="parentText" presStyleLbl="node1" presStyleIdx="1" presStyleCnt="3">
        <dgm:presLayoutVars>
          <dgm:chMax val="0"/>
          <dgm:bulletEnabled val="1"/>
        </dgm:presLayoutVars>
      </dgm:prSet>
      <dgm:spPr/>
      <dgm:t>
        <a:bodyPr/>
        <a:lstStyle/>
        <a:p>
          <a:endParaRPr lang="en-US"/>
        </a:p>
      </dgm:t>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t>
        <a:bodyPr/>
        <a:lstStyle/>
        <a:p>
          <a:endParaRPr lang="en-US"/>
        </a:p>
      </dgm:t>
    </dgm:pt>
    <dgm:pt modelId="{7E8C6EDB-CAC4-48C9-9EB0-D2C75DB5769A}" type="pres">
      <dgm:prSet presAssocID="{E668417C-6F9F-464B-BC97-466038A45EF3}" presName="parentText" presStyleLbl="node1" presStyleIdx="2" presStyleCnt="3">
        <dgm:presLayoutVars>
          <dgm:chMax val="0"/>
          <dgm:bulletEnabled val="1"/>
        </dgm:presLayoutVars>
      </dgm:prSet>
      <dgm:spPr/>
      <dgm:t>
        <a:bodyPr/>
        <a:lstStyle/>
        <a:p>
          <a:endParaRPr lang="en-US"/>
        </a:p>
      </dgm:t>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6622DE47-5E29-4244-87AA-B65AA42C0FF8}" type="presOf" srcId="{E668417C-6F9F-464B-BC97-466038A45EF3}" destId="{BA97C49C-A4AB-475F-B38E-8344DC0D25A1}"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7E7A77B9-8FBE-492A-BF26-6DBFB4F9F0D5}" srcId="{2040A246-9DB9-493B-A914-E550B2533884}" destId="{FFF3E048-8E71-4495-BEFF-2758253A81F8}" srcOrd="0" destOrd="0" parTransId="{BA8B9434-DD47-4CDD-BF4E-67276EBAE2C9}" sibTransId="{2445EB09-052D-44F4-A6AB-CAFF505B32D1}"/>
    <dgm:cxn modelId="{644973B0-485A-4413-9E25-646F26C0696F}" srcId="{2040A246-9DB9-493B-A914-E550B2533884}" destId="{E668417C-6F9F-464B-BC97-466038A45EF3}" srcOrd="2" destOrd="0" parTransId="{0B864D7D-1415-4C48-B842-02DF2A2AC137}" sibTransId="{3CB94A32-2555-4476-8BFB-746CADFFBE39}"/>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smtClean="0"/>
            <a:t>The effects of your decision</a:t>
          </a:r>
          <a:endParaRPr lang="en-US" b="0" dirty="0"/>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smtClean="0"/>
            <a:t>Options</a:t>
          </a:r>
          <a:endParaRPr lang="en-US" b="0" dirty="0"/>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smtClean="0"/>
            <a:t>Your feelings</a:t>
          </a:r>
          <a:endParaRPr lang="en-US" b="0" dirty="0"/>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t>
        <a:bodyPr/>
        <a:lstStyle/>
        <a:p>
          <a:endParaRPr lang="en-US"/>
        </a:p>
      </dgm:t>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t>
        <a:bodyPr/>
        <a:lstStyle/>
        <a:p>
          <a:endParaRPr lang="en-US"/>
        </a:p>
      </dgm:t>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t>
        <a:bodyPr/>
        <a:lstStyle/>
        <a:p>
          <a:endParaRPr lang="en-US"/>
        </a:p>
      </dgm:t>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t>
        <a:bodyPr/>
        <a:lstStyle/>
        <a:p>
          <a:endParaRPr lang="en-US"/>
        </a:p>
      </dgm:t>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9EF7B782-D6E3-4459-99B4-54B38CFFAEEC}" srcId="{1C23747D-315F-4205-8C1C-0FBB076CC064}" destId="{F4B1BF73-FB54-47B5-ABF0-7F10A7C0E6FB}" srcOrd="2" destOrd="0" parTransId="{E1E81430-DD37-4451-9545-478BD1C749D4}" sibTransId="{43B38DD1-BF0C-43B7-8A1D-7017EAA39A3D}"/>
    <dgm:cxn modelId="{79CEDEA6-C0AF-4B8E-B3B4-3D434FDA4A2B}" type="presOf" srcId="{1C23747D-315F-4205-8C1C-0FBB076CC064}" destId="{A07AF186-EE12-4745-B633-2966B11C5340}"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C91B22E-F24F-4E83-A189-83526D0E60C7}" type="presOf" srcId="{F4B1BF73-FB54-47B5-ABF0-7F10A7C0E6FB}" destId="{ABE17247-D4CB-423B-B63A-05455092CE92}" srcOrd="0" destOrd="0" presId="urn:microsoft.com/office/officeart/2005/8/layout/vList6"/>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6B791481-E301-4D02-A584-425078C3C04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C0712DAD-8256-41E5-86D0-84E43A24CB99}">
      <dgm:prSet phldrT="[Text]"/>
      <dgm:spPr/>
      <dgm:t>
        <a:bodyPr/>
        <a:lstStyle/>
        <a:p>
          <a:r>
            <a:rPr lang="en-US" dirty="0" smtClean="0"/>
            <a:t>Doug was considering joining forces with a startup</a:t>
          </a:r>
          <a:endParaRPr lang="en-US" dirty="0"/>
        </a:p>
      </dgm:t>
    </dgm:pt>
    <dgm:pt modelId="{383CEDDF-3D58-4921-893F-1737435F1AA5}" type="parTrans" cxnId="{636AA410-BC42-434A-839D-0DDDA63E01DA}">
      <dgm:prSet/>
      <dgm:spPr/>
      <dgm:t>
        <a:bodyPr/>
        <a:lstStyle/>
        <a:p>
          <a:endParaRPr lang="en-US"/>
        </a:p>
      </dgm:t>
    </dgm:pt>
    <dgm:pt modelId="{2E1EB754-672C-498C-8286-1FFC1601136A}" type="sibTrans" cxnId="{636AA410-BC42-434A-839D-0DDDA63E01DA}">
      <dgm:prSet/>
      <dgm:spPr/>
      <dgm:t>
        <a:bodyPr/>
        <a:lstStyle/>
        <a:p>
          <a:endParaRPr lang="en-US"/>
        </a:p>
      </dgm:t>
    </dgm:pt>
    <dgm:pt modelId="{2C380FEB-0115-4015-931E-09AB49FF7040}">
      <dgm:prSet phldrT="[Text]"/>
      <dgm:spPr/>
      <dgm:t>
        <a:bodyPr/>
        <a:lstStyle/>
        <a:p>
          <a:r>
            <a:rPr lang="en-US" dirty="0" smtClean="0"/>
            <a:t>The preliminary data and financial statements were positive</a:t>
          </a:r>
          <a:endParaRPr lang="en-US" dirty="0"/>
        </a:p>
      </dgm:t>
    </dgm:pt>
    <dgm:pt modelId="{0DE23214-9229-4573-B4F9-1E956E0A42CC}" type="parTrans" cxnId="{51EE701F-B8D9-449B-A398-91D6AC16ADA9}">
      <dgm:prSet/>
      <dgm:spPr/>
      <dgm:t>
        <a:bodyPr/>
        <a:lstStyle/>
        <a:p>
          <a:endParaRPr lang="en-US"/>
        </a:p>
      </dgm:t>
    </dgm:pt>
    <dgm:pt modelId="{78CDC453-F4AB-4A7C-966A-9F1A6997C75D}" type="sibTrans" cxnId="{51EE701F-B8D9-449B-A398-91D6AC16ADA9}">
      <dgm:prSet/>
      <dgm:spPr/>
      <dgm:t>
        <a:bodyPr/>
        <a:lstStyle/>
        <a:p>
          <a:endParaRPr lang="en-US"/>
        </a:p>
      </dgm:t>
    </dgm:pt>
    <dgm:pt modelId="{1087A783-3A4B-4E26-8ECA-7A74D6252BB9}">
      <dgm:prSet phldrT="[Text]"/>
      <dgm:spPr/>
      <dgm:t>
        <a:bodyPr/>
        <a:lstStyle/>
        <a:p>
          <a:r>
            <a:rPr lang="en-US" dirty="0" smtClean="0"/>
            <a:t>One day he read a negative exposé</a:t>
          </a:r>
          <a:endParaRPr lang="en-US" dirty="0"/>
        </a:p>
      </dgm:t>
    </dgm:pt>
    <dgm:pt modelId="{C6EAE38F-C911-4BC4-A391-A2C5FAA99A45}" type="parTrans" cxnId="{33E8BA46-8DE1-4C60-A98F-0FA62E9159C3}">
      <dgm:prSet/>
      <dgm:spPr/>
      <dgm:t>
        <a:bodyPr/>
        <a:lstStyle/>
        <a:p>
          <a:endParaRPr lang="en-US"/>
        </a:p>
      </dgm:t>
    </dgm:pt>
    <dgm:pt modelId="{CF8910E9-F914-4858-A6AC-A6AA5726348D}" type="sibTrans" cxnId="{33E8BA46-8DE1-4C60-A98F-0FA62E9159C3}">
      <dgm:prSet/>
      <dgm:spPr/>
      <dgm:t>
        <a:bodyPr/>
        <a:lstStyle/>
        <a:p>
          <a:endParaRPr lang="en-US"/>
        </a:p>
      </dgm:t>
    </dgm:pt>
    <dgm:pt modelId="{BF45C87C-336A-4D00-B7C3-49C22E29D35C}">
      <dgm:prSet phldrT="[Text]"/>
      <dgm:spPr/>
      <dgm:t>
        <a:bodyPr/>
        <a:lstStyle/>
        <a:p>
          <a:r>
            <a:rPr lang="en-US" dirty="0" smtClean="0"/>
            <a:t>He decided that he would not go through with the business deal. </a:t>
          </a:r>
          <a:endParaRPr lang="en-US" dirty="0"/>
        </a:p>
      </dgm:t>
    </dgm:pt>
    <dgm:pt modelId="{ECCE2D4E-08B2-4B91-9112-57A26EC1D7E4}" type="parTrans" cxnId="{1E3453E9-1CA3-4491-8DAE-B292FA88D445}">
      <dgm:prSet/>
      <dgm:spPr/>
    </dgm:pt>
    <dgm:pt modelId="{C4C89646-8CED-4D24-8039-8CE6F11E3222}" type="sibTrans" cxnId="{1E3453E9-1CA3-4491-8DAE-B292FA88D445}">
      <dgm:prSet/>
      <dgm:spPr/>
    </dgm:pt>
    <dgm:pt modelId="{33CD131F-D824-4EBB-84A8-93B38DC5B724}" type="pres">
      <dgm:prSet presAssocID="{6B791481-E301-4D02-A584-425078C3C044}" presName="layout" presStyleCnt="0">
        <dgm:presLayoutVars>
          <dgm:chMax/>
          <dgm:chPref/>
          <dgm:dir/>
          <dgm:animOne val="branch"/>
          <dgm:animLvl val="lvl"/>
          <dgm:resizeHandles/>
        </dgm:presLayoutVars>
      </dgm:prSet>
      <dgm:spPr/>
      <dgm:t>
        <a:bodyPr/>
        <a:lstStyle/>
        <a:p>
          <a:endParaRPr lang="en-US"/>
        </a:p>
      </dgm:t>
    </dgm:pt>
    <dgm:pt modelId="{9F7BC982-DECE-4672-AFAD-DB83A7715F4D}" type="pres">
      <dgm:prSet presAssocID="{C0712DAD-8256-41E5-86D0-84E43A24CB99}" presName="root" presStyleCnt="0">
        <dgm:presLayoutVars>
          <dgm:chMax/>
          <dgm:chPref val="4"/>
        </dgm:presLayoutVars>
      </dgm:prSet>
      <dgm:spPr/>
    </dgm:pt>
    <dgm:pt modelId="{2A94D128-5E85-4E66-8C20-31BEE907D5DE}" type="pres">
      <dgm:prSet presAssocID="{C0712DAD-8256-41E5-86D0-84E43A24CB99}" presName="rootComposite" presStyleCnt="0">
        <dgm:presLayoutVars/>
      </dgm:prSet>
      <dgm:spPr/>
    </dgm:pt>
    <dgm:pt modelId="{87A31E08-F057-4CB2-A4AC-1EA11593BCE8}" type="pres">
      <dgm:prSet presAssocID="{C0712DAD-8256-41E5-86D0-84E43A24CB99}" presName="rootText" presStyleLbl="node0" presStyleIdx="0" presStyleCnt="1">
        <dgm:presLayoutVars>
          <dgm:chMax/>
          <dgm:chPref val="4"/>
        </dgm:presLayoutVars>
      </dgm:prSet>
      <dgm:spPr/>
      <dgm:t>
        <a:bodyPr/>
        <a:lstStyle/>
        <a:p>
          <a:endParaRPr lang="en-US"/>
        </a:p>
      </dgm:t>
    </dgm:pt>
    <dgm:pt modelId="{A4B49E8E-DA88-4ADA-A196-5FC76D619845}" type="pres">
      <dgm:prSet presAssocID="{C0712DAD-8256-41E5-86D0-84E43A24CB99}" presName="childShape" presStyleCnt="0">
        <dgm:presLayoutVars>
          <dgm:chMax val="0"/>
          <dgm:chPref val="0"/>
        </dgm:presLayoutVars>
      </dgm:prSet>
      <dgm:spPr/>
    </dgm:pt>
    <dgm:pt modelId="{092A190E-AF49-4CCE-98A8-E840F127747F}" type="pres">
      <dgm:prSet presAssocID="{2C380FEB-0115-4015-931E-09AB49FF7040}" presName="childComposite" presStyleCnt="0">
        <dgm:presLayoutVars>
          <dgm:chMax val="0"/>
          <dgm:chPref val="0"/>
        </dgm:presLayoutVars>
      </dgm:prSet>
      <dgm:spPr/>
    </dgm:pt>
    <dgm:pt modelId="{EC88C244-FC99-421A-B358-ADC15CC24BFA}" type="pres">
      <dgm:prSet presAssocID="{2C380FEB-0115-4015-931E-09AB49FF7040}" presName="Image" presStyleLbl="node1" presStyleIdx="0" presStyleCnt="3"/>
      <dgm:spPr>
        <a:solidFill>
          <a:schemeClr val="accent3">
            <a:hueOff val="0"/>
            <a:satOff val="0"/>
            <a:lumOff val="0"/>
          </a:schemeClr>
        </a:solidFill>
      </dgm:spPr>
    </dgm:pt>
    <dgm:pt modelId="{6224962A-8037-4A1D-857C-77C188C43AB1}" type="pres">
      <dgm:prSet presAssocID="{2C380FEB-0115-4015-931E-09AB49FF7040}" presName="childText" presStyleLbl="lnNode1" presStyleIdx="0" presStyleCnt="3">
        <dgm:presLayoutVars>
          <dgm:chMax val="0"/>
          <dgm:chPref val="0"/>
          <dgm:bulletEnabled val="1"/>
        </dgm:presLayoutVars>
      </dgm:prSet>
      <dgm:spPr/>
      <dgm:t>
        <a:bodyPr/>
        <a:lstStyle/>
        <a:p>
          <a:endParaRPr lang="en-US"/>
        </a:p>
      </dgm:t>
    </dgm:pt>
    <dgm:pt modelId="{7FD95F93-AF9A-4D61-B6E1-3F46722B1677}" type="pres">
      <dgm:prSet presAssocID="{1087A783-3A4B-4E26-8ECA-7A74D6252BB9}" presName="childComposite" presStyleCnt="0">
        <dgm:presLayoutVars>
          <dgm:chMax val="0"/>
          <dgm:chPref val="0"/>
        </dgm:presLayoutVars>
      </dgm:prSet>
      <dgm:spPr/>
    </dgm:pt>
    <dgm:pt modelId="{1DFC2001-4F02-440B-81C8-1D0AE97098EA}" type="pres">
      <dgm:prSet presAssocID="{1087A783-3A4B-4E26-8ECA-7A74D6252BB9}" presName="Image" presStyleLbl="node1" presStyleIdx="1" presStyleCnt="3"/>
      <dgm:spPr>
        <a:solidFill>
          <a:schemeClr val="accent3">
            <a:hueOff val="5625132"/>
            <a:satOff val="-8440"/>
            <a:lumOff val="-1373"/>
          </a:schemeClr>
        </a:solidFill>
      </dgm:spPr>
    </dgm:pt>
    <dgm:pt modelId="{97994460-AC5D-4F25-AE4E-C4A0BF79D243}" type="pres">
      <dgm:prSet presAssocID="{1087A783-3A4B-4E26-8ECA-7A74D6252BB9}" presName="childText" presStyleLbl="lnNode1" presStyleIdx="1" presStyleCnt="3">
        <dgm:presLayoutVars>
          <dgm:chMax val="0"/>
          <dgm:chPref val="0"/>
          <dgm:bulletEnabled val="1"/>
        </dgm:presLayoutVars>
      </dgm:prSet>
      <dgm:spPr/>
      <dgm:t>
        <a:bodyPr/>
        <a:lstStyle/>
        <a:p>
          <a:endParaRPr lang="en-US"/>
        </a:p>
      </dgm:t>
    </dgm:pt>
    <dgm:pt modelId="{88533EB8-6502-403D-8BFE-5C348C6401AE}" type="pres">
      <dgm:prSet presAssocID="{BF45C87C-336A-4D00-B7C3-49C22E29D35C}" presName="childComposite" presStyleCnt="0">
        <dgm:presLayoutVars>
          <dgm:chMax val="0"/>
          <dgm:chPref val="0"/>
        </dgm:presLayoutVars>
      </dgm:prSet>
      <dgm:spPr/>
    </dgm:pt>
    <dgm:pt modelId="{8AB2495B-1AEC-4B57-A8AC-33824F4A9975}" type="pres">
      <dgm:prSet presAssocID="{BF45C87C-336A-4D00-B7C3-49C22E29D35C}" presName="Image" presStyleLbl="node1" presStyleIdx="2" presStyleCnt="3"/>
      <dgm:spPr>
        <a:solidFill>
          <a:schemeClr val="accent3">
            <a:hueOff val="11250264"/>
            <a:satOff val="-16880"/>
            <a:lumOff val="-2745"/>
          </a:schemeClr>
        </a:solidFill>
      </dgm:spPr>
    </dgm:pt>
    <dgm:pt modelId="{98F2D963-306F-434E-B12B-05ED2F484D65}" type="pres">
      <dgm:prSet presAssocID="{BF45C87C-336A-4D00-B7C3-49C22E29D35C}" presName="childText" presStyleLbl="lnNode1" presStyleIdx="2" presStyleCnt="3">
        <dgm:presLayoutVars>
          <dgm:chMax val="0"/>
          <dgm:chPref val="0"/>
          <dgm:bulletEnabled val="1"/>
        </dgm:presLayoutVars>
      </dgm:prSet>
      <dgm:spPr/>
      <dgm:t>
        <a:bodyPr/>
        <a:lstStyle/>
        <a:p>
          <a:endParaRPr lang="en-US"/>
        </a:p>
      </dgm:t>
    </dgm:pt>
  </dgm:ptLst>
  <dgm:cxnLst>
    <dgm:cxn modelId="{33E8BA46-8DE1-4C60-A98F-0FA62E9159C3}" srcId="{C0712DAD-8256-41E5-86D0-84E43A24CB99}" destId="{1087A783-3A4B-4E26-8ECA-7A74D6252BB9}" srcOrd="1" destOrd="0" parTransId="{C6EAE38F-C911-4BC4-A391-A2C5FAA99A45}" sibTransId="{CF8910E9-F914-4858-A6AC-A6AA5726348D}"/>
    <dgm:cxn modelId="{001373F5-0AC6-4E3F-A2F8-9CF387E88640}" type="presOf" srcId="{1087A783-3A4B-4E26-8ECA-7A74D6252BB9}" destId="{97994460-AC5D-4F25-AE4E-C4A0BF79D243}" srcOrd="0" destOrd="0" presId="urn:microsoft.com/office/officeart/2008/layout/PictureAccentList"/>
    <dgm:cxn modelId="{636AA410-BC42-434A-839D-0DDDA63E01DA}" srcId="{6B791481-E301-4D02-A584-425078C3C044}" destId="{C0712DAD-8256-41E5-86D0-84E43A24CB99}" srcOrd="0" destOrd="0" parTransId="{383CEDDF-3D58-4921-893F-1737435F1AA5}" sibTransId="{2E1EB754-672C-498C-8286-1FFC1601136A}"/>
    <dgm:cxn modelId="{55F358C4-1667-4C5A-9BD2-458ADBDD54B2}" type="presOf" srcId="{C0712DAD-8256-41E5-86D0-84E43A24CB99}" destId="{87A31E08-F057-4CB2-A4AC-1EA11593BCE8}" srcOrd="0" destOrd="0" presId="urn:microsoft.com/office/officeart/2008/layout/PictureAccentList"/>
    <dgm:cxn modelId="{E54D60EB-C027-419D-8CD3-A892FDF39A84}" type="presOf" srcId="{BF45C87C-336A-4D00-B7C3-49C22E29D35C}" destId="{98F2D963-306F-434E-B12B-05ED2F484D65}" srcOrd="0" destOrd="0" presId="urn:microsoft.com/office/officeart/2008/layout/PictureAccentList"/>
    <dgm:cxn modelId="{51EE701F-B8D9-449B-A398-91D6AC16ADA9}" srcId="{C0712DAD-8256-41E5-86D0-84E43A24CB99}" destId="{2C380FEB-0115-4015-931E-09AB49FF7040}" srcOrd="0" destOrd="0" parTransId="{0DE23214-9229-4573-B4F9-1E956E0A42CC}" sibTransId="{78CDC453-F4AB-4A7C-966A-9F1A6997C75D}"/>
    <dgm:cxn modelId="{1E3453E9-1CA3-4491-8DAE-B292FA88D445}" srcId="{C0712DAD-8256-41E5-86D0-84E43A24CB99}" destId="{BF45C87C-336A-4D00-B7C3-49C22E29D35C}" srcOrd="2" destOrd="0" parTransId="{ECCE2D4E-08B2-4B91-9112-57A26EC1D7E4}" sibTransId="{C4C89646-8CED-4D24-8039-8CE6F11E3222}"/>
    <dgm:cxn modelId="{BF6E94DC-08C6-408C-B176-FA7144A2EAFB}" type="presOf" srcId="{6B791481-E301-4D02-A584-425078C3C044}" destId="{33CD131F-D824-4EBB-84A8-93B38DC5B724}" srcOrd="0" destOrd="0" presId="urn:microsoft.com/office/officeart/2008/layout/PictureAccentList"/>
    <dgm:cxn modelId="{D889A402-7D41-4434-B070-396E728FA5EB}" type="presOf" srcId="{2C380FEB-0115-4015-931E-09AB49FF7040}" destId="{6224962A-8037-4A1D-857C-77C188C43AB1}" srcOrd="0" destOrd="0" presId="urn:microsoft.com/office/officeart/2008/layout/PictureAccentList"/>
    <dgm:cxn modelId="{BA6088A5-AE73-4F7E-8692-B51CA434089F}" type="presParOf" srcId="{33CD131F-D824-4EBB-84A8-93B38DC5B724}" destId="{9F7BC982-DECE-4672-AFAD-DB83A7715F4D}" srcOrd="0" destOrd="0" presId="urn:microsoft.com/office/officeart/2008/layout/PictureAccentList"/>
    <dgm:cxn modelId="{7E3D87C5-0DE5-4D7F-BDF5-9A24291E4190}" type="presParOf" srcId="{9F7BC982-DECE-4672-AFAD-DB83A7715F4D}" destId="{2A94D128-5E85-4E66-8C20-31BEE907D5DE}" srcOrd="0" destOrd="0" presId="urn:microsoft.com/office/officeart/2008/layout/PictureAccentList"/>
    <dgm:cxn modelId="{92E45BDC-0A08-46EE-AFA4-A334C213C8C9}" type="presParOf" srcId="{2A94D128-5E85-4E66-8C20-31BEE907D5DE}" destId="{87A31E08-F057-4CB2-A4AC-1EA11593BCE8}" srcOrd="0" destOrd="0" presId="urn:microsoft.com/office/officeart/2008/layout/PictureAccentList"/>
    <dgm:cxn modelId="{5A423D38-B3DF-4B2D-B8BE-A80C67F97146}" type="presParOf" srcId="{9F7BC982-DECE-4672-AFAD-DB83A7715F4D}" destId="{A4B49E8E-DA88-4ADA-A196-5FC76D619845}" srcOrd="1" destOrd="0" presId="urn:microsoft.com/office/officeart/2008/layout/PictureAccentList"/>
    <dgm:cxn modelId="{0A939AAA-A7B1-4FFB-9A14-18219A144097}" type="presParOf" srcId="{A4B49E8E-DA88-4ADA-A196-5FC76D619845}" destId="{092A190E-AF49-4CCE-98A8-E840F127747F}" srcOrd="0" destOrd="0" presId="urn:microsoft.com/office/officeart/2008/layout/PictureAccentList"/>
    <dgm:cxn modelId="{389675D5-315D-4E94-A5EC-5A5564E25028}" type="presParOf" srcId="{092A190E-AF49-4CCE-98A8-E840F127747F}" destId="{EC88C244-FC99-421A-B358-ADC15CC24BFA}" srcOrd="0" destOrd="0" presId="urn:microsoft.com/office/officeart/2008/layout/PictureAccentList"/>
    <dgm:cxn modelId="{B6D3BA2C-9080-47C1-AFB4-584D693EA783}" type="presParOf" srcId="{092A190E-AF49-4CCE-98A8-E840F127747F}" destId="{6224962A-8037-4A1D-857C-77C188C43AB1}" srcOrd="1" destOrd="0" presId="urn:microsoft.com/office/officeart/2008/layout/PictureAccentList"/>
    <dgm:cxn modelId="{2EC94938-E546-42DB-94BB-2E2BA81406FB}" type="presParOf" srcId="{A4B49E8E-DA88-4ADA-A196-5FC76D619845}" destId="{7FD95F93-AF9A-4D61-B6E1-3F46722B1677}" srcOrd="1" destOrd="0" presId="urn:microsoft.com/office/officeart/2008/layout/PictureAccentList"/>
    <dgm:cxn modelId="{691A5441-220F-4026-B8FC-1CA5CC5DFAAA}" type="presParOf" srcId="{7FD95F93-AF9A-4D61-B6E1-3F46722B1677}" destId="{1DFC2001-4F02-440B-81C8-1D0AE97098EA}" srcOrd="0" destOrd="0" presId="urn:microsoft.com/office/officeart/2008/layout/PictureAccentList"/>
    <dgm:cxn modelId="{CF52F152-00F2-4C50-8178-5C3DA4B8B23A}" type="presParOf" srcId="{7FD95F93-AF9A-4D61-B6E1-3F46722B1677}" destId="{97994460-AC5D-4F25-AE4E-C4A0BF79D243}" srcOrd="1" destOrd="0" presId="urn:microsoft.com/office/officeart/2008/layout/PictureAccentList"/>
    <dgm:cxn modelId="{BC1AEA0E-06DD-476C-88FB-72B869B9737B}" type="presParOf" srcId="{A4B49E8E-DA88-4ADA-A196-5FC76D619845}" destId="{88533EB8-6502-403D-8BFE-5C348C6401AE}" srcOrd="2" destOrd="0" presId="urn:microsoft.com/office/officeart/2008/layout/PictureAccentList"/>
    <dgm:cxn modelId="{CD62C67D-1DEF-4C78-B587-6CDF6EEC8568}" type="presParOf" srcId="{88533EB8-6502-403D-8BFE-5C348C6401AE}" destId="{8AB2495B-1AEC-4B57-A8AC-33824F4A9975}" srcOrd="0" destOrd="0" presId="urn:microsoft.com/office/officeart/2008/layout/PictureAccentList"/>
    <dgm:cxn modelId="{0EF3DBFA-FD4F-40D6-AD83-6C46CF65DBF2}" type="presParOf" srcId="{88533EB8-6502-403D-8BFE-5C348C6401AE}" destId="{98F2D963-306F-434E-B12B-05ED2F484D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25B641C2-93ED-4C7E-8CAF-F79D81965311}"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B6E99D73-C1FB-4D3D-9FDD-6123ED624AF3}">
      <dgm:prSet phldrT="[Text]"/>
      <dgm:spPr/>
      <dgm:t>
        <a:bodyPr/>
        <a:lstStyle/>
        <a:p>
          <a:r>
            <a:rPr lang="en-US" dirty="0" smtClean="0"/>
            <a:t>Employees</a:t>
          </a:r>
          <a:endParaRPr lang="en-US" dirty="0"/>
        </a:p>
      </dgm:t>
    </dgm:pt>
    <dgm:pt modelId="{CDB63B09-7603-41D3-987E-3B1586E3C653}" type="parTrans" cxnId="{356D9DE1-5AC8-40BE-8282-2881A38C8FDB}">
      <dgm:prSet/>
      <dgm:spPr/>
      <dgm:t>
        <a:bodyPr/>
        <a:lstStyle/>
        <a:p>
          <a:endParaRPr lang="en-US"/>
        </a:p>
      </dgm:t>
    </dgm:pt>
    <dgm:pt modelId="{CB148B09-6137-404D-8597-C4940F1EB85C}" type="sibTrans" cxnId="{356D9DE1-5AC8-40BE-8282-2881A38C8FDB}">
      <dgm:prSet/>
      <dgm:spPr/>
      <dgm:t>
        <a:bodyPr/>
        <a:lstStyle/>
        <a:p>
          <a:endParaRPr lang="en-US"/>
        </a:p>
      </dgm:t>
    </dgm:pt>
    <dgm:pt modelId="{E4AD4AAB-7738-4AC1-8C11-8BA2E005D53C}">
      <dgm:prSet phldrT="[Text]"/>
      <dgm:spPr/>
      <dgm:t>
        <a:bodyPr/>
        <a:lstStyle/>
        <a:p>
          <a:r>
            <a:rPr lang="en-US" dirty="0" smtClean="0"/>
            <a:t>Training</a:t>
          </a:r>
          <a:endParaRPr lang="en-US" dirty="0"/>
        </a:p>
      </dgm:t>
    </dgm:pt>
    <dgm:pt modelId="{CE5F837E-218F-4F53-A025-69EB72637827}" type="parTrans" cxnId="{B465D4F0-C03B-4FEF-BFB0-2BC1E26BC65A}">
      <dgm:prSet/>
      <dgm:spPr/>
      <dgm:t>
        <a:bodyPr/>
        <a:lstStyle/>
        <a:p>
          <a:endParaRPr lang="en-US"/>
        </a:p>
      </dgm:t>
    </dgm:pt>
    <dgm:pt modelId="{EC73CCAC-B9DD-41D6-8561-C6777A71EE39}" type="sibTrans" cxnId="{B465D4F0-C03B-4FEF-BFB0-2BC1E26BC65A}">
      <dgm:prSet/>
      <dgm:spPr/>
      <dgm:t>
        <a:bodyPr/>
        <a:lstStyle/>
        <a:p>
          <a:endParaRPr lang="en-US"/>
        </a:p>
      </dgm:t>
    </dgm:pt>
    <dgm:pt modelId="{BC6732DE-95C5-4C0E-BF36-C8A7F55CDBA7}">
      <dgm:prSet phldrT="[Text]"/>
      <dgm:spPr/>
      <dgm:t>
        <a:bodyPr/>
        <a:lstStyle/>
        <a:p>
          <a:r>
            <a:rPr lang="en-US" dirty="0" smtClean="0"/>
            <a:t>Salary</a:t>
          </a:r>
          <a:endParaRPr lang="en-US" dirty="0"/>
        </a:p>
      </dgm:t>
    </dgm:pt>
    <dgm:pt modelId="{8D20A666-8634-4279-BDDA-A0EF274C74C2}" type="parTrans" cxnId="{F66D980A-5BC7-4AAB-9713-FD784ABCAAD1}">
      <dgm:prSet/>
      <dgm:spPr/>
      <dgm:t>
        <a:bodyPr/>
        <a:lstStyle/>
        <a:p>
          <a:endParaRPr lang="en-US"/>
        </a:p>
      </dgm:t>
    </dgm:pt>
    <dgm:pt modelId="{36EFAF2B-FBD0-4900-B65E-CE711D7231B3}" type="sibTrans" cxnId="{F66D980A-5BC7-4AAB-9713-FD784ABCAAD1}">
      <dgm:prSet/>
      <dgm:spPr/>
      <dgm:t>
        <a:bodyPr/>
        <a:lstStyle/>
        <a:p>
          <a:endParaRPr lang="en-US"/>
        </a:p>
      </dgm:t>
    </dgm:pt>
    <dgm:pt modelId="{A8CC3D6D-2A01-4C5F-B19F-372B1EE75C8A}">
      <dgm:prSet phldrT="[Text]"/>
      <dgm:spPr/>
      <dgm:t>
        <a:bodyPr/>
        <a:lstStyle/>
        <a:p>
          <a:r>
            <a:rPr lang="en-US" dirty="0" smtClean="0"/>
            <a:t>Customers</a:t>
          </a:r>
          <a:endParaRPr lang="en-US" dirty="0"/>
        </a:p>
      </dgm:t>
    </dgm:pt>
    <dgm:pt modelId="{1F69C9F9-2896-443F-9F3F-2929A89985BA}" type="parTrans" cxnId="{F9C5587C-1959-4E4F-9E46-FE76AEAAEA24}">
      <dgm:prSet/>
      <dgm:spPr/>
      <dgm:t>
        <a:bodyPr/>
        <a:lstStyle/>
        <a:p>
          <a:endParaRPr lang="en-US"/>
        </a:p>
      </dgm:t>
    </dgm:pt>
    <dgm:pt modelId="{6A8DF4C3-21EB-4C5A-A880-96145F6D7F0E}" type="sibTrans" cxnId="{F9C5587C-1959-4E4F-9E46-FE76AEAAEA24}">
      <dgm:prSet/>
      <dgm:spPr/>
      <dgm:t>
        <a:bodyPr/>
        <a:lstStyle/>
        <a:p>
          <a:endParaRPr lang="en-US"/>
        </a:p>
      </dgm:t>
    </dgm:pt>
    <dgm:pt modelId="{31ABCE2C-89D9-47BD-8C59-8382E9EDDE42}">
      <dgm:prSet phldrT="[Text]"/>
      <dgm:spPr/>
      <dgm:t>
        <a:bodyPr/>
        <a:lstStyle/>
        <a:p>
          <a:r>
            <a:rPr lang="en-US" dirty="0" smtClean="0"/>
            <a:t>Products</a:t>
          </a:r>
          <a:endParaRPr lang="en-US" dirty="0"/>
        </a:p>
      </dgm:t>
    </dgm:pt>
    <dgm:pt modelId="{F41A824C-3958-43BE-8C01-9B097E4B0446}" type="parTrans" cxnId="{ACCCF515-74B3-48EC-9303-429009C8463E}">
      <dgm:prSet/>
      <dgm:spPr/>
      <dgm:t>
        <a:bodyPr/>
        <a:lstStyle/>
        <a:p>
          <a:endParaRPr lang="en-US"/>
        </a:p>
      </dgm:t>
    </dgm:pt>
    <dgm:pt modelId="{4CDC2A23-A3B3-42DA-A8AC-F811A3342600}" type="sibTrans" cxnId="{ACCCF515-74B3-48EC-9303-429009C8463E}">
      <dgm:prSet/>
      <dgm:spPr/>
      <dgm:t>
        <a:bodyPr/>
        <a:lstStyle/>
        <a:p>
          <a:endParaRPr lang="en-US"/>
        </a:p>
      </dgm:t>
    </dgm:pt>
    <dgm:pt modelId="{2F7AC19D-1345-4AB2-845E-595547CE2EB2}">
      <dgm:prSet phldrT="[Text]"/>
      <dgm:spPr/>
      <dgm:t>
        <a:bodyPr/>
        <a:lstStyle/>
        <a:p>
          <a:r>
            <a:rPr lang="en-US" dirty="0" smtClean="0"/>
            <a:t>Experience</a:t>
          </a:r>
          <a:endParaRPr lang="en-US" dirty="0"/>
        </a:p>
      </dgm:t>
    </dgm:pt>
    <dgm:pt modelId="{7AA904F2-19D8-4104-B07B-EBDA424622BA}" type="parTrans" cxnId="{FCF979AD-3DED-4A53-8EF0-1D13629B2BE6}">
      <dgm:prSet/>
      <dgm:spPr/>
      <dgm:t>
        <a:bodyPr/>
        <a:lstStyle/>
        <a:p>
          <a:endParaRPr lang="en-US"/>
        </a:p>
      </dgm:t>
    </dgm:pt>
    <dgm:pt modelId="{0762D562-8789-4CED-A941-237FF3E1A322}" type="sibTrans" cxnId="{FCF979AD-3DED-4A53-8EF0-1D13629B2BE6}">
      <dgm:prSet/>
      <dgm:spPr/>
      <dgm:t>
        <a:bodyPr/>
        <a:lstStyle/>
        <a:p>
          <a:endParaRPr lang="en-US"/>
        </a:p>
      </dgm:t>
    </dgm:pt>
    <dgm:pt modelId="{58DCBC0E-0350-4D84-BD0A-5AA9085DA9D1}" type="pres">
      <dgm:prSet presAssocID="{25B641C2-93ED-4C7E-8CAF-F79D81965311}" presName="diagram" presStyleCnt="0">
        <dgm:presLayoutVars>
          <dgm:chPref val="1"/>
          <dgm:dir/>
          <dgm:animOne val="branch"/>
          <dgm:animLvl val="lvl"/>
          <dgm:resizeHandles/>
        </dgm:presLayoutVars>
      </dgm:prSet>
      <dgm:spPr/>
      <dgm:t>
        <a:bodyPr/>
        <a:lstStyle/>
        <a:p>
          <a:endParaRPr lang="en-US"/>
        </a:p>
      </dgm:t>
    </dgm:pt>
    <dgm:pt modelId="{00C8999E-DB0D-432F-92F3-20BDEA462B1A}" type="pres">
      <dgm:prSet presAssocID="{B6E99D73-C1FB-4D3D-9FDD-6123ED624AF3}" presName="root" presStyleCnt="0"/>
      <dgm:spPr/>
    </dgm:pt>
    <dgm:pt modelId="{BD40CAD7-D038-4D12-BB4B-EB205A02672E}" type="pres">
      <dgm:prSet presAssocID="{B6E99D73-C1FB-4D3D-9FDD-6123ED624AF3}" presName="rootComposite" presStyleCnt="0"/>
      <dgm:spPr/>
    </dgm:pt>
    <dgm:pt modelId="{E3E59ECA-2818-4067-A30F-093236264F6F}" type="pres">
      <dgm:prSet presAssocID="{B6E99D73-C1FB-4D3D-9FDD-6123ED624AF3}" presName="rootText" presStyleLbl="node1" presStyleIdx="0" presStyleCnt="2"/>
      <dgm:spPr/>
      <dgm:t>
        <a:bodyPr/>
        <a:lstStyle/>
        <a:p>
          <a:endParaRPr lang="en-US"/>
        </a:p>
      </dgm:t>
    </dgm:pt>
    <dgm:pt modelId="{E28BF523-DFC3-43AE-A75A-E1396452B542}" type="pres">
      <dgm:prSet presAssocID="{B6E99D73-C1FB-4D3D-9FDD-6123ED624AF3}" presName="rootConnector" presStyleLbl="node1" presStyleIdx="0" presStyleCnt="2"/>
      <dgm:spPr/>
      <dgm:t>
        <a:bodyPr/>
        <a:lstStyle/>
        <a:p>
          <a:endParaRPr lang="en-US"/>
        </a:p>
      </dgm:t>
    </dgm:pt>
    <dgm:pt modelId="{EF316EC9-548F-4434-92BA-98FEAF1DB8D5}" type="pres">
      <dgm:prSet presAssocID="{B6E99D73-C1FB-4D3D-9FDD-6123ED624AF3}" presName="childShape" presStyleCnt="0"/>
      <dgm:spPr/>
    </dgm:pt>
    <dgm:pt modelId="{765657B8-7619-4292-8F43-246C7180E733}" type="pres">
      <dgm:prSet presAssocID="{CE5F837E-218F-4F53-A025-69EB72637827}" presName="Name13" presStyleLbl="parChTrans1D2" presStyleIdx="0" presStyleCnt="4"/>
      <dgm:spPr/>
      <dgm:t>
        <a:bodyPr/>
        <a:lstStyle/>
        <a:p>
          <a:endParaRPr lang="en-US"/>
        </a:p>
      </dgm:t>
    </dgm:pt>
    <dgm:pt modelId="{C6DEE1AC-E05D-4850-B32B-689322A5A756}" type="pres">
      <dgm:prSet presAssocID="{E4AD4AAB-7738-4AC1-8C11-8BA2E005D53C}" presName="childText" presStyleLbl="bgAcc1" presStyleIdx="0" presStyleCnt="4">
        <dgm:presLayoutVars>
          <dgm:bulletEnabled val="1"/>
        </dgm:presLayoutVars>
      </dgm:prSet>
      <dgm:spPr/>
      <dgm:t>
        <a:bodyPr/>
        <a:lstStyle/>
        <a:p>
          <a:endParaRPr lang="en-US"/>
        </a:p>
      </dgm:t>
    </dgm:pt>
    <dgm:pt modelId="{4923AA9C-9135-41B5-B176-F3560A195753}" type="pres">
      <dgm:prSet presAssocID="{8D20A666-8634-4279-BDDA-A0EF274C74C2}" presName="Name13" presStyleLbl="parChTrans1D2" presStyleIdx="1" presStyleCnt="4"/>
      <dgm:spPr/>
      <dgm:t>
        <a:bodyPr/>
        <a:lstStyle/>
        <a:p>
          <a:endParaRPr lang="en-US"/>
        </a:p>
      </dgm:t>
    </dgm:pt>
    <dgm:pt modelId="{AB4E5B58-4EF1-4788-BE2C-77677FF9E28D}" type="pres">
      <dgm:prSet presAssocID="{BC6732DE-95C5-4C0E-BF36-C8A7F55CDBA7}" presName="childText" presStyleLbl="bgAcc1" presStyleIdx="1" presStyleCnt="4">
        <dgm:presLayoutVars>
          <dgm:bulletEnabled val="1"/>
        </dgm:presLayoutVars>
      </dgm:prSet>
      <dgm:spPr/>
      <dgm:t>
        <a:bodyPr/>
        <a:lstStyle/>
        <a:p>
          <a:endParaRPr lang="en-US"/>
        </a:p>
      </dgm:t>
    </dgm:pt>
    <dgm:pt modelId="{E5CEE220-7DBA-4A04-B2C9-D8104426DEA7}" type="pres">
      <dgm:prSet presAssocID="{A8CC3D6D-2A01-4C5F-B19F-372B1EE75C8A}" presName="root" presStyleCnt="0"/>
      <dgm:spPr/>
    </dgm:pt>
    <dgm:pt modelId="{1C673F23-0EB4-479F-8C28-0C066FEF95FF}" type="pres">
      <dgm:prSet presAssocID="{A8CC3D6D-2A01-4C5F-B19F-372B1EE75C8A}" presName="rootComposite" presStyleCnt="0"/>
      <dgm:spPr/>
    </dgm:pt>
    <dgm:pt modelId="{F15CEB98-D034-4889-9FD0-E9A8439C3DBA}" type="pres">
      <dgm:prSet presAssocID="{A8CC3D6D-2A01-4C5F-B19F-372B1EE75C8A}" presName="rootText" presStyleLbl="node1" presStyleIdx="1" presStyleCnt="2"/>
      <dgm:spPr/>
      <dgm:t>
        <a:bodyPr/>
        <a:lstStyle/>
        <a:p>
          <a:endParaRPr lang="en-US"/>
        </a:p>
      </dgm:t>
    </dgm:pt>
    <dgm:pt modelId="{18DD6E0F-542C-4EDE-B1F8-B29F5F7DA465}" type="pres">
      <dgm:prSet presAssocID="{A8CC3D6D-2A01-4C5F-B19F-372B1EE75C8A}" presName="rootConnector" presStyleLbl="node1" presStyleIdx="1" presStyleCnt="2"/>
      <dgm:spPr/>
      <dgm:t>
        <a:bodyPr/>
        <a:lstStyle/>
        <a:p>
          <a:endParaRPr lang="en-US"/>
        </a:p>
      </dgm:t>
    </dgm:pt>
    <dgm:pt modelId="{1408171C-6841-46E4-AD19-DA49DC0033E6}" type="pres">
      <dgm:prSet presAssocID="{A8CC3D6D-2A01-4C5F-B19F-372B1EE75C8A}" presName="childShape" presStyleCnt="0"/>
      <dgm:spPr/>
    </dgm:pt>
    <dgm:pt modelId="{0CF6DE8C-64B6-43A2-82E4-48FE03B3C78A}" type="pres">
      <dgm:prSet presAssocID="{F41A824C-3958-43BE-8C01-9B097E4B0446}" presName="Name13" presStyleLbl="parChTrans1D2" presStyleIdx="2" presStyleCnt="4"/>
      <dgm:spPr/>
      <dgm:t>
        <a:bodyPr/>
        <a:lstStyle/>
        <a:p>
          <a:endParaRPr lang="en-US"/>
        </a:p>
      </dgm:t>
    </dgm:pt>
    <dgm:pt modelId="{5D17DD46-CC56-4341-B7E2-E6F411E2C935}" type="pres">
      <dgm:prSet presAssocID="{31ABCE2C-89D9-47BD-8C59-8382E9EDDE42}" presName="childText" presStyleLbl="bgAcc1" presStyleIdx="2" presStyleCnt="4">
        <dgm:presLayoutVars>
          <dgm:bulletEnabled val="1"/>
        </dgm:presLayoutVars>
      </dgm:prSet>
      <dgm:spPr/>
      <dgm:t>
        <a:bodyPr/>
        <a:lstStyle/>
        <a:p>
          <a:endParaRPr lang="en-US"/>
        </a:p>
      </dgm:t>
    </dgm:pt>
    <dgm:pt modelId="{E989B2DE-A642-4B6F-90B4-112AAA3FB0C3}" type="pres">
      <dgm:prSet presAssocID="{7AA904F2-19D8-4104-B07B-EBDA424622BA}" presName="Name13" presStyleLbl="parChTrans1D2" presStyleIdx="3" presStyleCnt="4"/>
      <dgm:spPr/>
      <dgm:t>
        <a:bodyPr/>
        <a:lstStyle/>
        <a:p>
          <a:endParaRPr lang="en-US"/>
        </a:p>
      </dgm:t>
    </dgm:pt>
    <dgm:pt modelId="{95A46123-1818-428C-AFFA-F57FE9106E76}" type="pres">
      <dgm:prSet presAssocID="{2F7AC19D-1345-4AB2-845E-595547CE2EB2}" presName="childText" presStyleLbl="bgAcc1" presStyleIdx="3" presStyleCnt="4">
        <dgm:presLayoutVars>
          <dgm:bulletEnabled val="1"/>
        </dgm:presLayoutVars>
      </dgm:prSet>
      <dgm:spPr/>
      <dgm:t>
        <a:bodyPr/>
        <a:lstStyle/>
        <a:p>
          <a:endParaRPr lang="en-US"/>
        </a:p>
      </dgm:t>
    </dgm:pt>
  </dgm:ptLst>
  <dgm:cxnLst>
    <dgm:cxn modelId="{ACCCF515-74B3-48EC-9303-429009C8463E}" srcId="{A8CC3D6D-2A01-4C5F-B19F-372B1EE75C8A}" destId="{31ABCE2C-89D9-47BD-8C59-8382E9EDDE42}" srcOrd="0" destOrd="0" parTransId="{F41A824C-3958-43BE-8C01-9B097E4B0446}" sibTransId="{4CDC2A23-A3B3-42DA-A8AC-F811A3342600}"/>
    <dgm:cxn modelId="{53ED1EFF-303B-4BEB-93B2-8086C1EB6BB1}" type="presOf" srcId="{B6E99D73-C1FB-4D3D-9FDD-6123ED624AF3}" destId="{E28BF523-DFC3-43AE-A75A-E1396452B542}" srcOrd="1" destOrd="0" presId="urn:microsoft.com/office/officeart/2005/8/layout/hierarchy3"/>
    <dgm:cxn modelId="{C78CB0BB-769D-408B-8D19-A3B2E78BFABF}" type="presOf" srcId="{B6E99D73-C1FB-4D3D-9FDD-6123ED624AF3}" destId="{E3E59ECA-2818-4067-A30F-093236264F6F}" srcOrd="0" destOrd="0" presId="urn:microsoft.com/office/officeart/2005/8/layout/hierarchy3"/>
    <dgm:cxn modelId="{356D9DE1-5AC8-40BE-8282-2881A38C8FDB}" srcId="{25B641C2-93ED-4C7E-8CAF-F79D81965311}" destId="{B6E99D73-C1FB-4D3D-9FDD-6123ED624AF3}" srcOrd="0" destOrd="0" parTransId="{CDB63B09-7603-41D3-987E-3B1586E3C653}" sibTransId="{CB148B09-6137-404D-8597-C4940F1EB85C}"/>
    <dgm:cxn modelId="{E6CB1F9A-7CE2-4DEF-AFFA-77D9F1D17CEE}" type="presOf" srcId="{2F7AC19D-1345-4AB2-845E-595547CE2EB2}" destId="{95A46123-1818-428C-AFFA-F57FE9106E76}" srcOrd="0" destOrd="0" presId="urn:microsoft.com/office/officeart/2005/8/layout/hierarchy3"/>
    <dgm:cxn modelId="{0DF23EDA-B245-46C1-B408-2007CF837BCD}" type="presOf" srcId="{8D20A666-8634-4279-BDDA-A0EF274C74C2}" destId="{4923AA9C-9135-41B5-B176-F3560A195753}" srcOrd="0" destOrd="0" presId="urn:microsoft.com/office/officeart/2005/8/layout/hierarchy3"/>
    <dgm:cxn modelId="{5E3E66D0-4DBB-4CE9-965F-F05C9062BAA7}" type="presOf" srcId="{F41A824C-3958-43BE-8C01-9B097E4B0446}" destId="{0CF6DE8C-64B6-43A2-82E4-48FE03B3C78A}" srcOrd="0" destOrd="0" presId="urn:microsoft.com/office/officeart/2005/8/layout/hierarchy3"/>
    <dgm:cxn modelId="{E6E4C32E-81B0-47E8-8DF3-DC6552EECBBE}" type="presOf" srcId="{E4AD4AAB-7738-4AC1-8C11-8BA2E005D53C}" destId="{C6DEE1AC-E05D-4850-B32B-689322A5A756}" srcOrd="0" destOrd="0" presId="urn:microsoft.com/office/officeart/2005/8/layout/hierarchy3"/>
    <dgm:cxn modelId="{898E01A2-5177-4D1D-B7D6-69B1928E3F3A}" type="presOf" srcId="{7AA904F2-19D8-4104-B07B-EBDA424622BA}" destId="{E989B2DE-A642-4B6F-90B4-112AAA3FB0C3}" srcOrd="0" destOrd="0" presId="urn:microsoft.com/office/officeart/2005/8/layout/hierarchy3"/>
    <dgm:cxn modelId="{FB09DD47-92D3-4374-886C-CB3BBB2E43C3}" type="presOf" srcId="{A8CC3D6D-2A01-4C5F-B19F-372B1EE75C8A}" destId="{F15CEB98-D034-4889-9FD0-E9A8439C3DBA}" srcOrd="0" destOrd="0" presId="urn:microsoft.com/office/officeart/2005/8/layout/hierarchy3"/>
    <dgm:cxn modelId="{1590412D-A05D-4C37-88EA-EC5BDE2392D9}" type="presOf" srcId="{31ABCE2C-89D9-47BD-8C59-8382E9EDDE42}" destId="{5D17DD46-CC56-4341-B7E2-E6F411E2C935}" srcOrd="0" destOrd="0" presId="urn:microsoft.com/office/officeart/2005/8/layout/hierarchy3"/>
    <dgm:cxn modelId="{87FA3E0C-500C-4DCD-B6AF-088E588BC24D}" type="presOf" srcId="{A8CC3D6D-2A01-4C5F-B19F-372B1EE75C8A}" destId="{18DD6E0F-542C-4EDE-B1F8-B29F5F7DA465}" srcOrd="1" destOrd="0" presId="urn:microsoft.com/office/officeart/2005/8/layout/hierarchy3"/>
    <dgm:cxn modelId="{F66D980A-5BC7-4AAB-9713-FD784ABCAAD1}" srcId="{B6E99D73-C1FB-4D3D-9FDD-6123ED624AF3}" destId="{BC6732DE-95C5-4C0E-BF36-C8A7F55CDBA7}" srcOrd="1" destOrd="0" parTransId="{8D20A666-8634-4279-BDDA-A0EF274C74C2}" sibTransId="{36EFAF2B-FBD0-4900-B65E-CE711D7231B3}"/>
    <dgm:cxn modelId="{B465D4F0-C03B-4FEF-BFB0-2BC1E26BC65A}" srcId="{B6E99D73-C1FB-4D3D-9FDD-6123ED624AF3}" destId="{E4AD4AAB-7738-4AC1-8C11-8BA2E005D53C}" srcOrd="0" destOrd="0" parTransId="{CE5F837E-218F-4F53-A025-69EB72637827}" sibTransId="{EC73CCAC-B9DD-41D6-8561-C6777A71EE39}"/>
    <dgm:cxn modelId="{FCF979AD-3DED-4A53-8EF0-1D13629B2BE6}" srcId="{A8CC3D6D-2A01-4C5F-B19F-372B1EE75C8A}" destId="{2F7AC19D-1345-4AB2-845E-595547CE2EB2}" srcOrd="1" destOrd="0" parTransId="{7AA904F2-19D8-4104-B07B-EBDA424622BA}" sibTransId="{0762D562-8789-4CED-A941-237FF3E1A322}"/>
    <dgm:cxn modelId="{7337C3B2-8CC9-4B0F-ABAC-F318703C7A28}" type="presOf" srcId="{25B641C2-93ED-4C7E-8CAF-F79D81965311}" destId="{58DCBC0E-0350-4D84-BD0A-5AA9085DA9D1}" srcOrd="0" destOrd="0" presId="urn:microsoft.com/office/officeart/2005/8/layout/hierarchy3"/>
    <dgm:cxn modelId="{F9C5587C-1959-4E4F-9E46-FE76AEAAEA24}" srcId="{25B641C2-93ED-4C7E-8CAF-F79D81965311}" destId="{A8CC3D6D-2A01-4C5F-B19F-372B1EE75C8A}" srcOrd="1" destOrd="0" parTransId="{1F69C9F9-2896-443F-9F3F-2929A89985BA}" sibTransId="{6A8DF4C3-21EB-4C5A-A880-96145F6D7F0E}"/>
    <dgm:cxn modelId="{54BDA976-7A59-4399-AA1E-514182557156}" type="presOf" srcId="{CE5F837E-218F-4F53-A025-69EB72637827}" destId="{765657B8-7619-4292-8F43-246C7180E733}" srcOrd="0" destOrd="0" presId="urn:microsoft.com/office/officeart/2005/8/layout/hierarchy3"/>
    <dgm:cxn modelId="{A6E1B12D-B16A-4BEC-8EAD-0D0AE9F454C3}" type="presOf" srcId="{BC6732DE-95C5-4C0E-BF36-C8A7F55CDBA7}" destId="{AB4E5B58-4EF1-4788-BE2C-77677FF9E28D}" srcOrd="0" destOrd="0" presId="urn:microsoft.com/office/officeart/2005/8/layout/hierarchy3"/>
    <dgm:cxn modelId="{0F020913-FF4B-405C-8D8F-5F7C334A25B8}" type="presParOf" srcId="{58DCBC0E-0350-4D84-BD0A-5AA9085DA9D1}" destId="{00C8999E-DB0D-432F-92F3-20BDEA462B1A}" srcOrd="0" destOrd="0" presId="urn:microsoft.com/office/officeart/2005/8/layout/hierarchy3"/>
    <dgm:cxn modelId="{4F0A1AE4-D71D-4D85-98D8-FB2A1E5E33AF}" type="presParOf" srcId="{00C8999E-DB0D-432F-92F3-20BDEA462B1A}" destId="{BD40CAD7-D038-4D12-BB4B-EB205A02672E}" srcOrd="0" destOrd="0" presId="urn:microsoft.com/office/officeart/2005/8/layout/hierarchy3"/>
    <dgm:cxn modelId="{E07E503D-ABED-4088-A639-98FC1BD5B0C9}" type="presParOf" srcId="{BD40CAD7-D038-4D12-BB4B-EB205A02672E}" destId="{E3E59ECA-2818-4067-A30F-093236264F6F}" srcOrd="0" destOrd="0" presId="urn:microsoft.com/office/officeart/2005/8/layout/hierarchy3"/>
    <dgm:cxn modelId="{2D49543E-838E-4908-B687-972B178D2641}" type="presParOf" srcId="{BD40CAD7-D038-4D12-BB4B-EB205A02672E}" destId="{E28BF523-DFC3-43AE-A75A-E1396452B542}" srcOrd="1" destOrd="0" presId="urn:microsoft.com/office/officeart/2005/8/layout/hierarchy3"/>
    <dgm:cxn modelId="{B41C295A-154B-4E5B-917F-2F069D6BA8F7}" type="presParOf" srcId="{00C8999E-DB0D-432F-92F3-20BDEA462B1A}" destId="{EF316EC9-548F-4434-92BA-98FEAF1DB8D5}" srcOrd="1" destOrd="0" presId="urn:microsoft.com/office/officeart/2005/8/layout/hierarchy3"/>
    <dgm:cxn modelId="{39A7055F-5B4C-4749-9473-43B84580D184}" type="presParOf" srcId="{EF316EC9-548F-4434-92BA-98FEAF1DB8D5}" destId="{765657B8-7619-4292-8F43-246C7180E733}" srcOrd="0" destOrd="0" presId="urn:microsoft.com/office/officeart/2005/8/layout/hierarchy3"/>
    <dgm:cxn modelId="{65BB73FF-13B4-4636-A7C1-90BCF5B6834F}" type="presParOf" srcId="{EF316EC9-548F-4434-92BA-98FEAF1DB8D5}" destId="{C6DEE1AC-E05D-4850-B32B-689322A5A756}" srcOrd="1" destOrd="0" presId="urn:microsoft.com/office/officeart/2005/8/layout/hierarchy3"/>
    <dgm:cxn modelId="{B0B513BE-225C-4031-AE86-44F6C700AF79}" type="presParOf" srcId="{EF316EC9-548F-4434-92BA-98FEAF1DB8D5}" destId="{4923AA9C-9135-41B5-B176-F3560A195753}" srcOrd="2" destOrd="0" presId="urn:microsoft.com/office/officeart/2005/8/layout/hierarchy3"/>
    <dgm:cxn modelId="{7441DA0A-B03F-4793-B824-99571BFCFBB9}" type="presParOf" srcId="{EF316EC9-548F-4434-92BA-98FEAF1DB8D5}" destId="{AB4E5B58-4EF1-4788-BE2C-77677FF9E28D}" srcOrd="3" destOrd="0" presId="urn:microsoft.com/office/officeart/2005/8/layout/hierarchy3"/>
    <dgm:cxn modelId="{2F2365D2-2599-4C62-9D40-A9D64CCDC431}" type="presParOf" srcId="{58DCBC0E-0350-4D84-BD0A-5AA9085DA9D1}" destId="{E5CEE220-7DBA-4A04-B2C9-D8104426DEA7}" srcOrd="1" destOrd="0" presId="urn:microsoft.com/office/officeart/2005/8/layout/hierarchy3"/>
    <dgm:cxn modelId="{472E3E0C-18A9-45BE-A238-12CFED372A67}" type="presParOf" srcId="{E5CEE220-7DBA-4A04-B2C9-D8104426DEA7}" destId="{1C673F23-0EB4-479F-8C28-0C066FEF95FF}" srcOrd="0" destOrd="0" presId="urn:microsoft.com/office/officeart/2005/8/layout/hierarchy3"/>
    <dgm:cxn modelId="{81870FE4-B8F5-4079-9DB9-562C6093745E}" type="presParOf" srcId="{1C673F23-0EB4-479F-8C28-0C066FEF95FF}" destId="{F15CEB98-D034-4889-9FD0-E9A8439C3DBA}" srcOrd="0" destOrd="0" presId="urn:microsoft.com/office/officeart/2005/8/layout/hierarchy3"/>
    <dgm:cxn modelId="{E26511D3-27D0-4934-B240-99840B4FC9BB}" type="presParOf" srcId="{1C673F23-0EB4-479F-8C28-0C066FEF95FF}" destId="{18DD6E0F-542C-4EDE-B1F8-B29F5F7DA465}" srcOrd="1" destOrd="0" presId="urn:microsoft.com/office/officeart/2005/8/layout/hierarchy3"/>
    <dgm:cxn modelId="{DFB4FF62-4A25-4B47-977B-CCB8D128A6C3}" type="presParOf" srcId="{E5CEE220-7DBA-4A04-B2C9-D8104426DEA7}" destId="{1408171C-6841-46E4-AD19-DA49DC0033E6}" srcOrd="1" destOrd="0" presId="urn:microsoft.com/office/officeart/2005/8/layout/hierarchy3"/>
    <dgm:cxn modelId="{E5D8785E-BA00-4DD6-BEFC-BCA4015FEC2D}" type="presParOf" srcId="{1408171C-6841-46E4-AD19-DA49DC0033E6}" destId="{0CF6DE8C-64B6-43A2-82E4-48FE03B3C78A}" srcOrd="0" destOrd="0" presId="urn:microsoft.com/office/officeart/2005/8/layout/hierarchy3"/>
    <dgm:cxn modelId="{C16916C7-618F-474A-B18C-25582CA9BFC6}" type="presParOf" srcId="{1408171C-6841-46E4-AD19-DA49DC0033E6}" destId="{5D17DD46-CC56-4341-B7E2-E6F411E2C935}" srcOrd="1" destOrd="0" presId="urn:microsoft.com/office/officeart/2005/8/layout/hierarchy3"/>
    <dgm:cxn modelId="{C1E6FB2E-7715-411D-9496-10F3824DFB78}" type="presParOf" srcId="{1408171C-6841-46E4-AD19-DA49DC0033E6}" destId="{E989B2DE-A642-4B6F-90B4-112AAA3FB0C3}" srcOrd="2" destOrd="0" presId="urn:microsoft.com/office/officeart/2005/8/layout/hierarchy3"/>
    <dgm:cxn modelId="{2F4DDCE2-8F1D-4639-93C4-D76662D42F04}" type="presParOf" srcId="{1408171C-6841-46E4-AD19-DA49DC0033E6}" destId="{95A46123-1818-428C-AFFA-F57FE9106E7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C97A08C-37DB-423D-A64D-A33443E8DBC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2193478-ACED-4963-AFEF-ABAC2C71358C}">
      <dgm:prSet phldrT="[Text]"/>
      <dgm:spPr/>
      <dgm:t>
        <a:bodyPr/>
        <a:lstStyle/>
        <a:p>
          <a:r>
            <a:rPr lang="en-US" dirty="0" smtClean="0"/>
            <a:t>Honest</a:t>
          </a:r>
          <a:endParaRPr lang="en-US" dirty="0"/>
        </a:p>
      </dgm:t>
    </dgm:pt>
    <dgm:pt modelId="{18B467B4-4350-4F27-B9CC-19707ABC29F3}" type="parTrans" cxnId="{A7095830-3599-4764-B7E6-D9AFE225516E}">
      <dgm:prSet/>
      <dgm:spPr/>
      <dgm:t>
        <a:bodyPr/>
        <a:lstStyle/>
        <a:p>
          <a:endParaRPr lang="en-US"/>
        </a:p>
      </dgm:t>
    </dgm:pt>
    <dgm:pt modelId="{8022726E-3040-4C26-95E0-ED14D58A4551}" type="sibTrans" cxnId="{A7095830-3599-4764-B7E6-D9AFE225516E}">
      <dgm:prSet/>
      <dgm:spPr/>
      <dgm:t>
        <a:bodyPr/>
        <a:lstStyle/>
        <a:p>
          <a:endParaRPr lang="en-US"/>
        </a:p>
      </dgm:t>
    </dgm:pt>
    <dgm:pt modelId="{AB3E0353-D3D4-46F9-B917-EB6E0B39E543}">
      <dgm:prSet phldrT="[Text]"/>
      <dgm:spPr/>
      <dgm:t>
        <a:bodyPr/>
        <a:lstStyle/>
        <a:p>
          <a:r>
            <a:rPr lang="en-US" dirty="0" smtClean="0"/>
            <a:t>Clear</a:t>
          </a:r>
          <a:endParaRPr lang="en-US" dirty="0"/>
        </a:p>
      </dgm:t>
    </dgm:pt>
    <dgm:pt modelId="{67D1DB55-7117-4416-B50A-FC8E44C7ECA2}" type="parTrans" cxnId="{BF506C94-84BD-4286-AAF1-2CFAC599C7E0}">
      <dgm:prSet/>
      <dgm:spPr/>
      <dgm:t>
        <a:bodyPr/>
        <a:lstStyle/>
        <a:p>
          <a:endParaRPr lang="en-US"/>
        </a:p>
      </dgm:t>
    </dgm:pt>
    <dgm:pt modelId="{D46BEC4F-0FDA-4E50-A820-41224DE4357F}" type="sibTrans" cxnId="{BF506C94-84BD-4286-AAF1-2CFAC599C7E0}">
      <dgm:prSet/>
      <dgm:spPr/>
      <dgm:t>
        <a:bodyPr/>
        <a:lstStyle/>
        <a:p>
          <a:endParaRPr lang="en-US"/>
        </a:p>
      </dgm:t>
    </dgm:pt>
    <dgm:pt modelId="{E342DEA8-3E77-4EA4-8778-2451E9308BDF}">
      <dgm:prSet phldrT="[Text]"/>
      <dgm:spPr/>
      <dgm:t>
        <a:bodyPr/>
        <a:lstStyle/>
        <a:p>
          <a:r>
            <a:rPr lang="en-US" dirty="0" smtClean="0"/>
            <a:t>Polite</a:t>
          </a:r>
          <a:endParaRPr lang="en-US" dirty="0"/>
        </a:p>
      </dgm:t>
    </dgm:pt>
    <dgm:pt modelId="{7AA7467D-E79F-464C-8B68-379C7317901F}" type="parTrans" cxnId="{0B1C92BE-7C67-4212-9E4B-7DEDA1A00822}">
      <dgm:prSet/>
      <dgm:spPr/>
      <dgm:t>
        <a:bodyPr/>
        <a:lstStyle/>
        <a:p>
          <a:endParaRPr lang="en-US"/>
        </a:p>
      </dgm:t>
    </dgm:pt>
    <dgm:pt modelId="{314C5EA4-950A-41E3-85AC-F0B151DABF88}" type="sibTrans" cxnId="{0B1C92BE-7C67-4212-9E4B-7DEDA1A00822}">
      <dgm:prSet/>
      <dgm:spPr/>
      <dgm:t>
        <a:bodyPr/>
        <a:lstStyle/>
        <a:p>
          <a:endParaRPr lang="en-US"/>
        </a:p>
      </dgm:t>
    </dgm:pt>
    <dgm:pt modelId="{4121BF5C-81A8-4F46-A0F3-3AAAE5AAB471}">
      <dgm:prSet phldrT="[Text]"/>
      <dgm:spPr/>
      <dgm:t>
        <a:bodyPr/>
        <a:lstStyle/>
        <a:p>
          <a:r>
            <a:rPr lang="en-US" dirty="0" smtClean="0"/>
            <a:t>Friendly</a:t>
          </a:r>
          <a:endParaRPr lang="en-US" dirty="0"/>
        </a:p>
      </dgm:t>
    </dgm:pt>
    <dgm:pt modelId="{C406234E-CDB0-476C-B10C-0EA10F658D94}" type="parTrans" cxnId="{9619B877-880F-471B-8FA0-53E0D8C5863E}">
      <dgm:prSet/>
      <dgm:spPr/>
      <dgm:t>
        <a:bodyPr/>
        <a:lstStyle/>
        <a:p>
          <a:endParaRPr lang="en-US"/>
        </a:p>
      </dgm:t>
    </dgm:pt>
    <dgm:pt modelId="{25D5D35B-0CF2-4181-A66E-D6F2444C07DD}" type="sibTrans" cxnId="{9619B877-880F-471B-8FA0-53E0D8C5863E}">
      <dgm:prSet/>
      <dgm:spPr/>
      <dgm:t>
        <a:bodyPr/>
        <a:lstStyle/>
        <a:p>
          <a:endParaRPr lang="en-US"/>
        </a:p>
      </dgm:t>
    </dgm:pt>
    <dgm:pt modelId="{5D780B94-290E-4A03-9C23-DD901C8C06D9}" type="pres">
      <dgm:prSet presAssocID="{3C97A08C-37DB-423D-A64D-A33443E8DBC3}" presName="diagram" presStyleCnt="0">
        <dgm:presLayoutVars>
          <dgm:dir/>
          <dgm:resizeHandles val="exact"/>
        </dgm:presLayoutVars>
      </dgm:prSet>
      <dgm:spPr/>
      <dgm:t>
        <a:bodyPr/>
        <a:lstStyle/>
        <a:p>
          <a:endParaRPr lang="en-US"/>
        </a:p>
      </dgm:t>
    </dgm:pt>
    <dgm:pt modelId="{03470199-8E00-4E40-8190-C258FCC94364}" type="pres">
      <dgm:prSet presAssocID="{22193478-ACED-4963-AFEF-ABAC2C71358C}" presName="node" presStyleLbl="node1" presStyleIdx="0" presStyleCnt="4">
        <dgm:presLayoutVars>
          <dgm:bulletEnabled val="1"/>
        </dgm:presLayoutVars>
      </dgm:prSet>
      <dgm:spPr/>
      <dgm:t>
        <a:bodyPr/>
        <a:lstStyle/>
        <a:p>
          <a:endParaRPr lang="en-US"/>
        </a:p>
      </dgm:t>
    </dgm:pt>
    <dgm:pt modelId="{5C4E5963-602E-47CD-A77A-44559FD6E3B4}" type="pres">
      <dgm:prSet presAssocID="{8022726E-3040-4C26-95E0-ED14D58A4551}" presName="sibTrans" presStyleCnt="0"/>
      <dgm:spPr/>
    </dgm:pt>
    <dgm:pt modelId="{69A0113B-72C6-4175-A315-4BDF99257033}" type="pres">
      <dgm:prSet presAssocID="{AB3E0353-D3D4-46F9-B917-EB6E0B39E543}" presName="node" presStyleLbl="node1" presStyleIdx="1" presStyleCnt="4">
        <dgm:presLayoutVars>
          <dgm:bulletEnabled val="1"/>
        </dgm:presLayoutVars>
      </dgm:prSet>
      <dgm:spPr/>
      <dgm:t>
        <a:bodyPr/>
        <a:lstStyle/>
        <a:p>
          <a:endParaRPr lang="en-US"/>
        </a:p>
      </dgm:t>
    </dgm:pt>
    <dgm:pt modelId="{27DD51EA-BB9F-4368-98A7-92571E8CAACD}" type="pres">
      <dgm:prSet presAssocID="{D46BEC4F-0FDA-4E50-A820-41224DE4357F}" presName="sibTrans" presStyleCnt="0"/>
      <dgm:spPr/>
    </dgm:pt>
    <dgm:pt modelId="{B34E9D39-6885-455A-94C8-3DAEE8586DFC}" type="pres">
      <dgm:prSet presAssocID="{E342DEA8-3E77-4EA4-8778-2451E9308BDF}" presName="node" presStyleLbl="node1" presStyleIdx="2" presStyleCnt="4">
        <dgm:presLayoutVars>
          <dgm:bulletEnabled val="1"/>
        </dgm:presLayoutVars>
      </dgm:prSet>
      <dgm:spPr/>
      <dgm:t>
        <a:bodyPr/>
        <a:lstStyle/>
        <a:p>
          <a:endParaRPr lang="en-US"/>
        </a:p>
      </dgm:t>
    </dgm:pt>
    <dgm:pt modelId="{FA6896A2-1493-4A2B-B092-C17F53555E9C}" type="pres">
      <dgm:prSet presAssocID="{314C5EA4-950A-41E3-85AC-F0B151DABF88}" presName="sibTrans" presStyleCnt="0"/>
      <dgm:spPr/>
    </dgm:pt>
    <dgm:pt modelId="{D8B32339-DD3B-48A6-ABFD-35B367C186F7}" type="pres">
      <dgm:prSet presAssocID="{4121BF5C-81A8-4F46-A0F3-3AAAE5AAB471}" presName="node" presStyleLbl="node1" presStyleIdx="3" presStyleCnt="4">
        <dgm:presLayoutVars>
          <dgm:bulletEnabled val="1"/>
        </dgm:presLayoutVars>
      </dgm:prSet>
      <dgm:spPr/>
      <dgm:t>
        <a:bodyPr/>
        <a:lstStyle/>
        <a:p>
          <a:endParaRPr lang="en-US"/>
        </a:p>
      </dgm:t>
    </dgm:pt>
  </dgm:ptLst>
  <dgm:cxnLst>
    <dgm:cxn modelId="{2BF4384F-2F37-4D14-9D22-E267148E0061}" type="presOf" srcId="{AB3E0353-D3D4-46F9-B917-EB6E0B39E543}" destId="{69A0113B-72C6-4175-A315-4BDF99257033}" srcOrd="0" destOrd="0" presId="urn:microsoft.com/office/officeart/2005/8/layout/default"/>
    <dgm:cxn modelId="{0B1C92BE-7C67-4212-9E4B-7DEDA1A00822}" srcId="{3C97A08C-37DB-423D-A64D-A33443E8DBC3}" destId="{E342DEA8-3E77-4EA4-8778-2451E9308BDF}" srcOrd="2" destOrd="0" parTransId="{7AA7467D-E79F-464C-8B68-379C7317901F}" sibTransId="{314C5EA4-950A-41E3-85AC-F0B151DABF88}"/>
    <dgm:cxn modelId="{BF506C94-84BD-4286-AAF1-2CFAC599C7E0}" srcId="{3C97A08C-37DB-423D-A64D-A33443E8DBC3}" destId="{AB3E0353-D3D4-46F9-B917-EB6E0B39E543}" srcOrd="1" destOrd="0" parTransId="{67D1DB55-7117-4416-B50A-FC8E44C7ECA2}" sibTransId="{D46BEC4F-0FDA-4E50-A820-41224DE4357F}"/>
    <dgm:cxn modelId="{D499C55C-69BB-422F-A257-7CE03F2C65E9}" type="presOf" srcId="{3C97A08C-37DB-423D-A64D-A33443E8DBC3}" destId="{5D780B94-290E-4A03-9C23-DD901C8C06D9}" srcOrd="0" destOrd="0" presId="urn:microsoft.com/office/officeart/2005/8/layout/default"/>
    <dgm:cxn modelId="{6420377C-2A74-44D8-B579-A0A19E2745A4}" type="presOf" srcId="{4121BF5C-81A8-4F46-A0F3-3AAAE5AAB471}" destId="{D8B32339-DD3B-48A6-ABFD-35B367C186F7}" srcOrd="0" destOrd="0" presId="urn:microsoft.com/office/officeart/2005/8/layout/default"/>
    <dgm:cxn modelId="{9619B877-880F-471B-8FA0-53E0D8C5863E}" srcId="{3C97A08C-37DB-423D-A64D-A33443E8DBC3}" destId="{4121BF5C-81A8-4F46-A0F3-3AAAE5AAB471}" srcOrd="3" destOrd="0" parTransId="{C406234E-CDB0-476C-B10C-0EA10F658D94}" sibTransId="{25D5D35B-0CF2-4181-A66E-D6F2444C07DD}"/>
    <dgm:cxn modelId="{A7095830-3599-4764-B7E6-D9AFE225516E}" srcId="{3C97A08C-37DB-423D-A64D-A33443E8DBC3}" destId="{22193478-ACED-4963-AFEF-ABAC2C71358C}" srcOrd="0" destOrd="0" parTransId="{18B467B4-4350-4F27-B9CC-19707ABC29F3}" sibTransId="{8022726E-3040-4C26-95E0-ED14D58A4551}"/>
    <dgm:cxn modelId="{DBF289F6-738F-495F-AD65-4227CCDF08A5}" type="presOf" srcId="{E342DEA8-3E77-4EA4-8778-2451E9308BDF}" destId="{B34E9D39-6885-455A-94C8-3DAEE8586DFC}" srcOrd="0" destOrd="0" presId="urn:microsoft.com/office/officeart/2005/8/layout/default"/>
    <dgm:cxn modelId="{FC29BC94-0CE0-4339-A595-C37E32EE2994}" type="presOf" srcId="{22193478-ACED-4963-AFEF-ABAC2C71358C}" destId="{03470199-8E00-4E40-8190-C258FCC94364}" srcOrd="0" destOrd="0" presId="urn:microsoft.com/office/officeart/2005/8/layout/default"/>
    <dgm:cxn modelId="{DDF39AC7-88E4-4F11-B1F7-DF3F4077E700}" type="presParOf" srcId="{5D780B94-290E-4A03-9C23-DD901C8C06D9}" destId="{03470199-8E00-4E40-8190-C258FCC94364}" srcOrd="0" destOrd="0" presId="urn:microsoft.com/office/officeart/2005/8/layout/default"/>
    <dgm:cxn modelId="{20823D78-8607-4E88-A765-60C987683A32}" type="presParOf" srcId="{5D780B94-290E-4A03-9C23-DD901C8C06D9}" destId="{5C4E5963-602E-47CD-A77A-44559FD6E3B4}" srcOrd="1" destOrd="0" presId="urn:microsoft.com/office/officeart/2005/8/layout/default"/>
    <dgm:cxn modelId="{2C83939C-A668-4E79-B1BB-2D42ADB36164}" type="presParOf" srcId="{5D780B94-290E-4A03-9C23-DD901C8C06D9}" destId="{69A0113B-72C6-4175-A315-4BDF99257033}" srcOrd="2" destOrd="0" presId="urn:microsoft.com/office/officeart/2005/8/layout/default"/>
    <dgm:cxn modelId="{38BC79AA-B228-4618-A2A7-ADDD707C4014}" type="presParOf" srcId="{5D780B94-290E-4A03-9C23-DD901C8C06D9}" destId="{27DD51EA-BB9F-4368-98A7-92571E8CAACD}" srcOrd="3" destOrd="0" presId="urn:microsoft.com/office/officeart/2005/8/layout/default"/>
    <dgm:cxn modelId="{96670196-0FE1-413D-B803-28A59E6C0397}" type="presParOf" srcId="{5D780B94-290E-4A03-9C23-DD901C8C06D9}" destId="{B34E9D39-6885-455A-94C8-3DAEE8586DFC}" srcOrd="4" destOrd="0" presId="urn:microsoft.com/office/officeart/2005/8/layout/default"/>
    <dgm:cxn modelId="{63EDF6F6-B9C2-4B03-8794-10BBFDAAF389}" type="presParOf" srcId="{5D780B94-290E-4A03-9C23-DD901C8C06D9}" destId="{FA6896A2-1493-4A2B-B092-C17F53555E9C}" srcOrd="5" destOrd="0" presId="urn:microsoft.com/office/officeart/2005/8/layout/default"/>
    <dgm:cxn modelId="{603251E0-B34E-411E-81D1-B82822272D86}" type="presParOf" srcId="{5D780B94-290E-4A03-9C23-DD901C8C06D9}" destId="{D8B32339-DD3B-48A6-ABFD-35B367C186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BD01CC4-F7FF-403B-A41A-89ED2CBB432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F544398-7FBB-4D7D-9CD3-60826850F567}">
      <dgm:prSet phldrT="[Text]"/>
      <dgm:spPr/>
      <dgm:t>
        <a:bodyPr/>
        <a:lstStyle/>
        <a:p>
          <a:r>
            <a:rPr lang="en-US" dirty="0" smtClean="0"/>
            <a:t>Identify</a:t>
          </a:r>
          <a:endParaRPr lang="en-US" dirty="0"/>
        </a:p>
      </dgm:t>
    </dgm:pt>
    <dgm:pt modelId="{B70CD610-C394-4B02-9C39-CA0485337941}" type="parTrans" cxnId="{26C1C2ED-7253-457E-ADDC-AC2F56F201F9}">
      <dgm:prSet/>
      <dgm:spPr/>
      <dgm:t>
        <a:bodyPr/>
        <a:lstStyle/>
        <a:p>
          <a:endParaRPr lang="en-US"/>
        </a:p>
      </dgm:t>
    </dgm:pt>
    <dgm:pt modelId="{562C5D61-F5CC-4AC0-BCD6-89A237CD9994}" type="sibTrans" cxnId="{26C1C2ED-7253-457E-ADDC-AC2F56F201F9}">
      <dgm:prSet/>
      <dgm:spPr/>
      <dgm:t>
        <a:bodyPr/>
        <a:lstStyle/>
        <a:p>
          <a:endParaRPr lang="en-US" dirty="0"/>
        </a:p>
      </dgm:t>
    </dgm:pt>
    <dgm:pt modelId="{F0F6E67D-710A-460B-949E-81FAE1818B8B}">
      <dgm:prSet phldrT="[Text]"/>
      <dgm:spPr/>
      <dgm:t>
        <a:bodyPr/>
        <a:lstStyle/>
        <a:p>
          <a:r>
            <a:rPr lang="en-US" dirty="0" smtClean="0"/>
            <a:t>Measure</a:t>
          </a:r>
          <a:endParaRPr lang="en-US" dirty="0"/>
        </a:p>
      </dgm:t>
    </dgm:pt>
    <dgm:pt modelId="{DD6DF1C8-CDEB-442D-AA4D-CE22873556AE}" type="parTrans" cxnId="{ECCF3840-C1A1-46C9-AB87-34A0EBA75FD0}">
      <dgm:prSet/>
      <dgm:spPr/>
      <dgm:t>
        <a:bodyPr/>
        <a:lstStyle/>
        <a:p>
          <a:endParaRPr lang="en-US"/>
        </a:p>
      </dgm:t>
    </dgm:pt>
    <dgm:pt modelId="{76530612-9D1F-4675-AC79-F6F9C0E2B860}" type="sibTrans" cxnId="{ECCF3840-C1A1-46C9-AB87-34A0EBA75FD0}">
      <dgm:prSet/>
      <dgm:spPr/>
      <dgm:t>
        <a:bodyPr/>
        <a:lstStyle/>
        <a:p>
          <a:endParaRPr lang="en-US" dirty="0"/>
        </a:p>
      </dgm:t>
    </dgm:pt>
    <dgm:pt modelId="{E4049FFF-F5E6-47EE-A8F9-FD05DC5F97B5}">
      <dgm:prSet phldrT="[Text]"/>
      <dgm:spPr/>
      <dgm:t>
        <a:bodyPr/>
        <a:lstStyle/>
        <a:p>
          <a:r>
            <a:rPr lang="en-US" dirty="0" smtClean="0"/>
            <a:t>Support</a:t>
          </a:r>
          <a:endParaRPr lang="en-US" dirty="0"/>
        </a:p>
      </dgm:t>
    </dgm:pt>
    <dgm:pt modelId="{DB283416-8A5B-4973-95D4-8DCF76FA3942}" type="parTrans" cxnId="{B8464BE0-2F01-40F4-81F0-92274E342987}">
      <dgm:prSet/>
      <dgm:spPr/>
      <dgm:t>
        <a:bodyPr/>
        <a:lstStyle/>
        <a:p>
          <a:endParaRPr lang="en-US"/>
        </a:p>
      </dgm:t>
    </dgm:pt>
    <dgm:pt modelId="{38379805-F550-4ADC-92CF-26F8F309AB01}" type="sibTrans" cxnId="{B8464BE0-2F01-40F4-81F0-92274E342987}">
      <dgm:prSet/>
      <dgm:spPr/>
      <dgm:t>
        <a:bodyPr/>
        <a:lstStyle/>
        <a:p>
          <a:endParaRPr lang="en-US" dirty="0"/>
        </a:p>
      </dgm:t>
    </dgm:pt>
    <dgm:pt modelId="{97229212-CC9B-48BF-A92C-731B8B0A72C9}">
      <dgm:prSet phldrT="[Text]"/>
      <dgm:spPr/>
      <dgm:t>
        <a:bodyPr/>
        <a:lstStyle/>
        <a:p>
          <a:r>
            <a:rPr lang="en-US" dirty="0" smtClean="0"/>
            <a:t>Implement</a:t>
          </a:r>
          <a:endParaRPr lang="en-US" dirty="0"/>
        </a:p>
      </dgm:t>
    </dgm:pt>
    <dgm:pt modelId="{47D0D4FF-3F36-4721-9422-949D7B37F248}" type="parTrans" cxnId="{80448C26-A5C2-4B7D-9E45-669DD2D170F9}">
      <dgm:prSet/>
      <dgm:spPr/>
      <dgm:t>
        <a:bodyPr/>
        <a:lstStyle/>
        <a:p>
          <a:endParaRPr lang="en-US"/>
        </a:p>
      </dgm:t>
    </dgm:pt>
    <dgm:pt modelId="{996DC9CA-7315-412E-AD0E-570A378953E4}" type="sibTrans" cxnId="{80448C26-A5C2-4B7D-9E45-669DD2D170F9}">
      <dgm:prSet/>
      <dgm:spPr/>
      <dgm:t>
        <a:bodyPr/>
        <a:lstStyle/>
        <a:p>
          <a:endParaRPr lang="en-US"/>
        </a:p>
      </dgm:t>
    </dgm:pt>
    <dgm:pt modelId="{AA6CC100-E669-4A8B-A874-F23E26165243}" type="pres">
      <dgm:prSet presAssocID="{6BD01CC4-F7FF-403B-A41A-89ED2CBB4325}" presName="outerComposite" presStyleCnt="0">
        <dgm:presLayoutVars>
          <dgm:chMax val="5"/>
          <dgm:dir/>
          <dgm:resizeHandles val="exact"/>
        </dgm:presLayoutVars>
      </dgm:prSet>
      <dgm:spPr/>
      <dgm:t>
        <a:bodyPr/>
        <a:lstStyle/>
        <a:p>
          <a:endParaRPr lang="en-US"/>
        </a:p>
      </dgm:t>
    </dgm:pt>
    <dgm:pt modelId="{FCEB1A97-5E3D-406E-B398-0727733D6EF6}" type="pres">
      <dgm:prSet presAssocID="{6BD01CC4-F7FF-403B-A41A-89ED2CBB4325}" presName="dummyMaxCanvas" presStyleCnt="0">
        <dgm:presLayoutVars/>
      </dgm:prSet>
      <dgm:spPr/>
    </dgm:pt>
    <dgm:pt modelId="{46A84EA5-1959-4846-968C-CC03AE67BF9E}" type="pres">
      <dgm:prSet presAssocID="{6BD01CC4-F7FF-403B-A41A-89ED2CBB4325}" presName="FourNodes_1" presStyleLbl="node1" presStyleIdx="0" presStyleCnt="4">
        <dgm:presLayoutVars>
          <dgm:bulletEnabled val="1"/>
        </dgm:presLayoutVars>
      </dgm:prSet>
      <dgm:spPr/>
      <dgm:t>
        <a:bodyPr/>
        <a:lstStyle/>
        <a:p>
          <a:endParaRPr lang="en-US"/>
        </a:p>
      </dgm:t>
    </dgm:pt>
    <dgm:pt modelId="{5380E49F-8339-45B4-B725-2DFC01659569}" type="pres">
      <dgm:prSet presAssocID="{6BD01CC4-F7FF-403B-A41A-89ED2CBB4325}" presName="FourNodes_2" presStyleLbl="node1" presStyleIdx="1" presStyleCnt="4">
        <dgm:presLayoutVars>
          <dgm:bulletEnabled val="1"/>
        </dgm:presLayoutVars>
      </dgm:prSet>
      <dgm:spPr/>
      <dgm:t>
        <a:bodyPr/>
        <a:lstStyle/>
        <a:p>
          <a:endParaRPr lang="en-US"/>
        </a:p>
      </dgm:t>
    </dgm:pt>
    <dgm:pt modelId="{605AEE28-EA8C-4C03-98AB-2DA603F8C6EA}" type="pres">
      <dgm:prSet presAssocID="{6BD01CC4-F7FF-403B-A41A-89ED2CBB4325}" presName="FourNodes_3" presStyleLbl="node1" presStyleIdx="2" presStyleCnt="4">
        <dgm:presLayoutVars>
          <dgm:bulletEnabled val="1"/>
        </dgm:presLayoutVars>
      </dgm:prSet>
      <dgm:spPr/>
      <dgm:t>
        <a:bodyPr/>
        <a:lstStyle/>
        <a:p>
          <a:endParaRPr lang="en-US"/>
        </a:p>
      </dgm:t>
    </dgm:pt>
    <dgm:pt modelId="{DBAC9A46-8EDC-4777-8371-0BB81CD1DC5C}" type="pres">
      <dgm:prSet presAssocID="{6BD01CC4-F7FF-403B-A41A-89ED2CBB4325}" presName="FourNodes_4" presStyleLbl="node1" presStyleIdx="3" presStyleCnt="4">
        <dgm:presLayoutVars>
          <dgm:bulletEnabled val="1"/>
        </dgm:presLayoutVars>
      </dgm:prSet>
      <dgm:spPr/>
      <dgm:t>
        <a:bodyPr/>
        <a:lstStyle/>
        <a:p>
          <a:endParaRPr lang="en-US"/>
        </a:p>
      </dgm:t>
    </dgm:pt>
    <dgm:pt modelId="{F248373E-1926-4361-AFBC-E2EBA7EA5302}" type="pres">
      <dgm:prSet presAssocID="{6BD01CC4-F7FF-403B-A41A-89ED2CBB4325}" presName="FourConn_1-2" presStyleLbl="fgAccFollowNode1" presStyleIdx="0" presStyleCnt="3">
        <dgm:presLayoutVars>
          <dgm:bulletEnabled val="1"/>
        </dgm:presLayoutVars>
      </dgm:prSet>
      <dgm:spPr/>
      <dgm:t>
        <a:bodyPr/>
        <a:lstStyle/>
        <a:p>
          <a:endParaRPr lang="en-US"/>
        </a:p>
      </dgm:t>
    </dgm:pt>
    <dgm:pt modelId="{18A01907-A784-45FA-9C1D-8A57C9C26246}" type="pres">
      <dgm:prSet presAssocID="{6BD01CC4-F7FF-403B-A41A-89ED2CBB4325}" presName="FourConn_2-3" presStyleLbl="fgAccFollowNode1" presStyleIdx="1" presStyleCnt="3">
        <dgm:presLayoutVars>
          <dgm:bulletEnabled val="1"/>
        </dgm:presLayoutVars>
      </dgm:prSet>
      <dgm:spPr/>
      <dgm:t>
        <a:bodyPr/>
        <a:lstStyle/>
        <a:p>
          <a:endParaRPr lang="en-US"/>
        </a:p>
      </dgm:t>
    </dgm:pt>
    <dgm:pt modelId="{24BF339A-7369-43D8-93BD-D11AD592262D}" type="pres">
      <dgm:prSet presAssocID="{6BD01CC4-F7FF-403B-A41A-89ED2CBB4325}" presName="FourConn_3-4" presStyleLbl="fgAccFollowNode1" presStyleIdx="2" presStyleCnt="3">
        <dgm:presLayoutVars>
          <dgm:bulletEnabled val="1"/>
        </dgm:presLayoutVars>
      </dgm:prSet>
      <dgm:spPr/>
      <dgm:t>
        <a:bodyPr/>
        <a:lstStyle/>
        <a:p>
          <a:endParaRPr lang="en-US"/>
        </a:p>
      </dgm:t>
    </dgm:pt>
    <dgm:pt modelId="{5C7EA6C3-9156-44DF-A346-48B799FAF87A}" type="pres">
      <dgm:prSet presAssocID="{6BD01CC4-F7FF-403B-A41A-89ED2CBB4325}" presName="FourNodes_1_text" presStyleLbl="node1" presStyleIdx="3" presStyleCnt="4">
        <dgm:presLayoutVars>
          <dgm:bulletEnabled val="1"/>
        </dgm:presLayoutVars>
      </dgm:prSet>
      <dgm:spPr/>
      <dgm:t>
        <a:bodyPr/>
        <a:lstStyle/>
        <a:p>
          <a:endParaRPr lang="en-US"/>
        </a:p>
      </dgm:t>
    </dgm:pt>
    <dgm:pt modelId="{0E49CE63-07BB-47A9-B612-CDB27CAA52EC}" type="pres">
      <dgm:prSet presAssocID="{6BD01CC4-F7FF-403B-A41A-89ED2CBB4325}" presName="FourNodes_2_text" presStyleLbl="node1" presStyleIdx="3" presStyleCnt="4">
        <dgm:presLayoutVars>
          <dgm:bulletEnabled val="1"/>
        </dgm:presLayoutVars>
      </dgm:prSet>
      <dgm:spPr/>
      <dgm:t>
        <a:bodyPr/>
        <a:lstStyle/>
        <a:p>
          <a:endParaRPr lang="en-US"/>
        </a:p>
      </dgm:t>
    </dgm:pt>
    <dgm:pt modelId="{BDF96C58-80CF-44F6-9236-47EDCE280971}" type="pres">
      <dgm:prSet presAssocID="{6BD01CC4-F7FF-403B-A41A-89ED2CBB4325}" presName="FourNodes_3_text" presStyleLbl="node1" presStyleIdx="3" presStyleCnt="4">
        <dgm:presLayoutVars>
          <dgm:bulletEnabled val="1"/>
        </dgm:presLayoutVars>
      </dgm:prSet>
      <dgm:spPr/>
      <dgm:t>
        <a:bodyPr/>
        <a:lstStyle/>
        <a:p>
          <a:endParaRPr lang="en-US"/>
        </a:p>
      </dgm:t>
    </dgm:pt>
    <dgm:pt modelId="{4D11F392-42ED-4842-A7DF-71EB9C58326D}" type="pres">
      <dgm:prSet presAssocID="{6BD01CC4-F7FF-403B-A41A-89ED2CBB4325}" presName="FourNodes_4_text" presStyleLbl="node1" presStyleIdx="3" presStyleCnt="4">
        <dgm:presLayoutVars>
          <dgm:bulletEnabled val="1"/>
        </dgm:presLayoutVars>
      </dgm:prSet>
      <dgm:spPr/>
      <dgm:t>
        <a:bodyPr/>
        <a:lstStyle/>
        <a:p>
          <a:endParaRPr lang="en-US"/>
        </a:p>
      </dgm:t>
    </dgm:pt>
  </dgm:ptLst>
  <dgm:cxnLst>
    <dgm:cxn modelId="{B8464BE0-2F01-40F4-81F0-92274E342987}" srcId="{6BD01CC4-F7FF-403B-A41A-89ED2CBB4325}" destId="{E4049FFF-F5E6-47EE-A8F9-FD05DC5F97B5}" srcOrd="2" destOrd="0" parTransId="{DB283416-8A5B-4973-95D4-8DCF76FA3942}" sibTransId="{38379805-F550-4ADC-92CF-26F8F309AB01}"/>
    <dgm:cxn modelId="{445D5831-E73D-4853-8623-0EFF3E3C94A7}" type="presOf" srcId="{38379805-F550-4ADC-92CF-26F8F309AB01}" destId="{24BF339A-7369-43D8-93BD-D11AD592262D}" srcOrd="0" destOrd="0" presId="urn:microsoft.com/office/officeart/2005/8/layout/vProcess5"/>
    <dgm:cxn modelId="{A759C5AF-6662-4A99-AFD9-9BBAB28D9A3A}" type="presOf" srcId="{E4049FFF-F5E6-47EE-A8F9-FD05DC5F97B5}" destId="{605AEE28-EA8C-4C03-98AB-2DA603F8C6EA}" srcOrd="0" destOrd="0" presId="urn:microsoft.com/office/officeart/2005/8/layout/vProcess5"/>
    <dgm:cxn modelId="{D99868B6-4764-44D6-A0BE-A5FBA8DFA822}" type="presOf" srcId="{BF544398-7FBB-4D7D-9CD3-60826850F567}" destId="{5C7EA6C3-9156-44DF-A346-48B799FAF87A}" srcOrd="1" destOrd="0" presId="urn:microsoft.com/office/officeart/2005/8/layout/vProcess5"/>
    <dgm:cxn modelId="{9D96AA39-932F-4821-9ADF-3497BC6F0202}" type="presOf" srcId="{F0F6E67D-710A-460B-949E-81FAE1818B8B}" destId="{0E49CE63-07BB-47A9-B612-CDB27CAA52EC}" srcOrd="1" destOrd="0" presId="urn:microsoft.com/office/officeart/2005/8/layout/vProcess5"/>
    <dgm:cxn modelId="{ECCF3840-C1A1-46C9-AB87-34A0EBA75FD0}" srcId="{6BD01CC4-F7FF-403B-A41A-89ED2CBB4325}" destId="{F0F6E67D-710A-460B-949E-81FAE1818B8B}" srcOrd="1" destOrd="0" parTransId="{DD6DF1C8-CDEB-442D-AA4D-CE22873556AE}" sibTransId="{76530612-9D1F-4675-AC79-F6F9C0E2B860}"/>
    <dgm:cxn modelId="{D39E6312-1FBA-4C3B-9BE9-DD4E53D8151C}" type="presOf" srcId="{6BD01CC4-F7FF-403B-A41A-89ED2CBB4325}" destId="{AA6CC100-E669-4A8B-A874-F23E26165243}" srcOrd="0" destOrd="0" presId="urn:microsoft.com/office/officeart/2005/8/layout/vProcess5"/>
    <dgm:cxn modelId="{90131006-652B-4048-B694-0229663AA82A}" type="presOf" srcId="{F0F6E67D-710A-460B-949E-81FAE1818B8B}" destId="{5380E49F-8339-45B4-B725-2DFC01659569}" srcOrd="0" destOrd="0" presId="urn:microsoft.com/office/officeart/2005/8/layout/vProcess5"/>
    <dgm:cxn modelId="{26C1C2ED-7253-457E-ADDC-AC2F56F201F9}" srcId="{6BD01CC4-F7FF-403B-A41A-89ED2CBB4325}" destId="{BF544398-7FBB-4D7D-9CD3-60826850F567}" srcOrd="0" destOrd="0" parTransId="{B70CD610-C394-4B02-9C39-CA0485337941}" sibTransId="{562C5D61-F5CC-4AC0-BCD6-89A237CD9994}"/>
    <dgm:cxn modelId="{689F6925-D610-43C4-898B-834BE93034A9}" type="presOf" srcId="{BF544398-7FBB-4D7D-9CD3-60826850F567}" destId="{46A84EA5-1959-4846-968C-CC03AE67BF9E}" srcOrd="0" destOrd="0" presId="urn:microsoft.com/office/officeart/2005/8/layout/vProcess5"/>
    <dgm:cxn modelId="{DEAD1012-4A06-4E7F-AAC8-E9AFE5DCF220}" type="presOf" srcId="{E4049FFF-F5E6-47EE-A8F9-FD05DC5F97B5}" destId="{BDF96C58-80CF-44F6-9236-47EDCE280971}" srcOrd="1" destOrd="0" presId="urn:microsoft.com/office/officeart/2005/8/layout/vProcess5"/>
    <dgm:cxn modelId="{F63CA8C1-CE0D-49D3-BE66-D334C5D9A094}" type="presOf" srcId="{97229212-CC9B-48BF-A92C-731B8B0A72C9}" destId="{4D11F392-42ED-4842-A7DF-71EB9C58326D}" srcOrd="1" destOrd="0" presId="urn:microsoft.com/office/officeart/2005/8/layout/vProcess5"/>
    <dgm:cxn modelId="{3D397A38-388D-44CC-AAF4-6913339C3BB2}" type="presOf" srcId="{562C5D61-F5CC-4AC0-BCD6-89A237CD9994}" destId="{F248373E-1926-4361-AFBC-E2EBA7EA5302}" srcOrd="0" destOrd="0" presId="urn:microsoft.com/office/officeart/2005/8/layout/vProcess5"/>
    <dgm:cxn modelId="{C5EECEFB-EE12-4F1A-900E-5DD7D70A6A3F}" type="presOf" srcId="{97229212-CC9B-48BF-A92C-731B8B0A72C9}" destId="{DBAC9A46-8EDC-4777-8371-0BB81CD1DC5C}" srcOrd="0" destOrd="0" presId="urn:microsoft.com/office/officeart/2005/8/layout/vProcess5"/>
    <dgm:cxn modelId="{FD950232-B91E-4B09-B097-F5603EB180E7}" type="presOf" srcId="{76530612-9D1F-4675-AC79-F6F9C0E2B860}" destId="{18A01907-A784-45FA-9C1D-8A57C9C26246}" srcOrd="0" destOrd="0" presId="urn:microsoft.com/office/officeart/2005/8/layout/vProcess5"/>
    <dgm:cxn modelId="{80448C26-A5C2-4B7D-9E45-669DD2D170F9}" srcId="{6BD01CC4-F7FF-403B-A41A-89ED2CBB4325}" destId="{97229212-CC9B-48BF-A92C-731B8B0A72C9}" srcOrd="3" destOrd="0" parTransId="{47D0D4FF-3F36-4721-9422-949D7B37F248}" sibTransId="{996DC9CA-7315-412E-AD0E-570A378953E4}"/>
    <dgm:cxn modelId="{DDE9C661-86A1-497C-9B2A-6EA8A38E6FC9}" type="presParOf" srcId="{AA6CC100-E669-4A8B-A874-F23E26165243}" destId="{FCEB1A97-5E3D-406E-B398-0727733D6EF6}" srcOrd="0" destOrd="0" presId="urn:microsoft.com/office/officeart/2005/8/layout/vProcess5"/>
    <dgm:cxn modelId="{DF9D7A96-F9E0-4484-89E1-83B08E5D55ED}" type="presParOf" srcId="{AA6CC100-E669-4A8B-A874-F23E26165243}" destId="{46A84EA5-1959-4846-968C-CC03AE67BF9E}" srcOrd="1" destOrd="0" presId="urn:microsoft.com/office/officeart/2005/8/layout/vProcess5"/>
    <dgm:cxn modelId="{3A3E8EC7-BC60-467A-8AEE-85BFDB815ACF}" type="presParOf" srcId="{AA6CC100-E669-4A8B-A874-F23E26165243}" destId="{5380E49F-8339-45B4-B725-2DFC01659569}" srcOrd="2" destOrd="0" presId="urn:microsoft.com/office/officeart/2005/8/layout/vProcess5"/>
    <dgm:cxn modelId="{8DBF3DEE-61D3-47C3-8887-9586BF51CB32}" type="presParOf" srcId="{AA6CC100-E669-4A8B-A874-F23E26165243}" destId="{605AEE28-EA8C-4C03-98AB-2DA603F8C6EA}" srcOrd="3" destOrd="0" presId="urn:microsoft.com/office/officeart/2005/8/layout/vProcess5"/>
    <dgm:cxn modelId="{017657CE-7920-4C7B-AD96-B54EE0214A08}" type="presParOf" srcId="{AA6CC100-E669-4A8B-A874-F23E26165243}" destId="{DBAC9A46-8EDC-4777-8371-0BB81CD1DC5C}" srcOrd="4" destOrd="0" presId="urn:microsoft.com/office/officeart/2005/8/layout/vProcess5"/>
    <dgm:cxn modelId="{2BAA3928-6047-4193-B6C4-9BA8430C2C38}" type="presParOf" srcId="{AA6CC100-E669-4A8B-A874-F23E26165243}" destId="{F248373E-1926-4361-AFBC-E2EBA7EA5302}" srcOrd="5" destOrd="0" presId="urn:microsoft.com/office/officeart/2005/8/layout/vProcess5"/>
    <dgm:cxn modelId="{85CB0A01-EF5D-4DD1-A562-5D3CE90666EC}" type="presParOf" srcId="{AA6CC100-E669-4A8B-A874-F23E26165243}" destId="{18A01907-A784-45FA-9C1D-8A57C9C26246}" srcOrd="6" destOrd="0" presId="urn:microsoft.com/office/officeart/2005/8/layout/vProcess5"/>
    <dgm:cxn modelId="{E5FD6DBF-162F-4E87-B905-C25565CD335D}" type="presParOf" srcId="{AA6CC100-E669-4A8B-A874-F23E26165243}" destId="{24BF339A-7369-43D8-93BD-D11AD592262D}" srcOrd="7" destOrd="0" presId="urn:microsoft.com/office/officeart/2005/8/layout/vProcess5"/>
    <dgm:cxn modelId="{FD67AB47-5856-4761-BA95-74A7C588DB2F}" type="presParOf" srcId="{AA6CC100-E669-4A8B-A874-F23E26165243}" destId="{5C7EA6C3-9156-44DF-A346-48B799FAF87A}" srcOrd="8" destOrd="0" presId="urn:microsoft.com/office/officeart/2005/8/layout/vProcess5"/>
    <dgm:cxn modelId="{2246DDF8-7D09-4520-93C3-FC56AA79ED7D}" type="presParOf" srcId="{AA6CC100-E669-4A8B-A874-F23E26165243}" destId="{0E49CE63-07BB-47A9-B612-CDB27CAA52EC}" srcOrd="9" destOrd="0" presId="urn:microsoft.com/office/officeart/2005/8/layout/vProcess5"/>
    <dgm:cxn modelId="{3FACE902-F038-4AB0-96BF-C4FA2AC58395}" type="presParOf" srcId="{AA6CC100-E669-4A8B-A874-F23E26165243}" destId="{BDF96C58-80CF-44F6-9236-47EDCE280971}" srcOrd="10" destOrd="0" presId="urn:microsoft.com/office/officeart/2005/8/layout/vProcess5"/>
    <dgm:cxn modelId="{5FB1B903-0623-4CFF-AA79-47331AF78948}" type="presParOf" srcId="{AA6CC100-E669-4A8B-A874-F23E26165243}" destId="{4D11F392-42ED-4842-A7DF-71EB9C58326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90ECAE-7829-491C-844E-3BA9B50764BD}"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4E34682-F7CC-46B5-BE03-359D166BEDE9}">
      <dgm:prSet phldrT="[Text]"/>
      <dgm:spPr/>
      <dgm:t>
        <a:bodyPr/>
        <a:lstStyle/>
        <a:p>
          <a:r>
            <a:rPr lang="en-US" b="0" dirty="0" smtClean="0"/>
            <a:t>Be Comprehensive</a:t>
          </a:r>
          <a:endParaRPr lang="en-US" b="0" dirty="0"/>
        </a:p>
      </dgm:t>
    </dgm:pt>
    <dgm:pt modelId="{71113906-26DB-4186-AAB3-D5A6356C8CCB}" type="parTrans" cxnId="{71AD8A9E-DA1E-49D0-AB8E-366F1E7676FB}">
      <dgm:prSet/>
      <dgm:spPr/>
      <dgm:t>
        <a:bodyPr/>
        <a:lstStyle/>
        <a:p>
          <a:endParaRPr lang="en-US"/>
        </a:p>
      </dgm:t>
    </dgm:pt>
    <dgm:pt modelId="{6C4280BF-52EB-4923-AB5B-06FD436845DA}" type="sibTrans" cxnId="{71AD8A9E-DA1E-49D0-AB8E-366F1E7676FB}">
      <dgm:prSet/>
      <dgm:spPr/>
      <dgm:t>
        <a:bodyPr/>
        <a:lstStyle/>
        <a:p>
          <a:endParaRPr lang="en-US"/>
        </a:p>
      </dgm:t>
    </dgm:pt>
    <dgm:pt modelId="{91B2FDD4-AF82-40C9-A9B0-D938AA14BBA5}">
      <dgm:prSet phldrT="[Text]"/>
      <dgm:spPr/>
      <dgm:t>
        <a:bodyPr/>
        <a:lstStyle/>
        <a:p>
          <a:r>
            <a:rPr lang="en-US" b="0" dirty="0" smtClean="0"/>
            <a:t>Be Balanced</a:t>
          </a:r>
          <a:endParaRPr lang="en-US" b="0" dirty="0"/>
        </a:p>
      </dgm:t>
    </dgm:pt>
    <dgm:pt modelId="{31D4348F-63D7-4E2C-9E0B-156582C27479}" type="parTrans" cxnId="{226098B9-D503-41DC-94C9-4CB8B0450D56}">
      <dgm:prSet/>
      <dgm:spPr/>
      <dgm:t>
        <a:bodyPr/>
        <a:lstStyle/>
        <a:p>
          <a:endParaRPr lang="en-US"/>
        </a:p>
      </dgm:t>
    </dgm:pt>
    <dgm:pt modelId="{4049440B-5B51-4B48-9E29-3F1C783AB0F0}" type="sibTrans" cxnId="{226098B9-D503-41DC-94C9-4CB8B0450D56}">
      <dgm:prSet/>
      <dgm:spPr/>
      <dgm:t>
        <a:bodyPr/>
        <a:lstStyle/>
        <a:p>
          <a:endParaRPr lang="en-US"/>
        </a:p>
      </dgm:t>
    </dgm:pt>
    <dgm:pt modelId="{188E2F7B-BAB0-4B50-B1C6-22E50DA33343}">
      <dgm:prSet phldrT="[Text]"/>
      <dgm:spPr/>
      <dgm:t>
        <a:bodyPr/>
        <a:lstStyle/>
        <a:p>
          <a:r>
            <a:rPr lang="en-US" b="0" dirty="0" smtClean="0"/>
            <a:t>Be Incorporated</a:t>
          </a:r>
          <a:endParaRPr lang="en-US" b="0" dirty="0"/>
        </a:p>
      </dgm:t>
    </dgm:pt>
    <dgm:pt modelId="{CE538689-8A40-43A0-B660-425F6568F8B5}" type="parTrans" cxnId="{C2DA1E22-0A1A-47C2-ABA3-0EE4183479AE}">
      <dgm:prSet/>
      <dgm:spPr/>
      <dgm:t>
        <a:bodyPr/>
        <a:lstStyle/>
        <a:p>
          <a:endParaRPr lang="en-US"/>
        </a:p>
      </dgm:t>
    </dgm:pt>
    <dgm:pt modelId="{47811479-1D60-4650-991B-6E7AB2F8446D}" type="sibTrans" cxnId="{C2DA1E22-0A1A-47C2-ABA3-0EE4183479AE}">
      <dgm:prSet/>
      <dgm:spPr/>
      <dgm:t>
        <a:bodyPr/>
        <a:lstStyle/>
        <a:p>
          <a:endParaRPr lang="en-US"/>
        </a:p>
      </dgm:t>
    </dgm:pt>
    <dgm:pt modelId="{94DCCE75-E957-4299-BEEA-E1B0F94CD99C}" type="pres">
      <dgm:prSet presAssocID="{E690ECAE-7829-491C-844E-3BA9B50764BD}" presName="Name0" presStyleCnt="0">
        <dgm:presLayoutVars>
          <dgm:dir/>
          <dgm:animLvl val="lvl"/>
          <dgm:resizeHandles/>
        </dgm:presLayoutVars>
      </dgm:prSet>
      <dgm:spPr/>
      <dgm:t>
        <a:bodyPr/>
        <a:lstStyle/>
        <a:p>
          <a:endParaRPr lang="en-US"/>
        </a:p>
      </dgm:t>
    </dgm:pt>
    <dgm:pt modelId="{C6B27546-7A1E-44A4-B657-528A426E3EDD}" type="pres">
      <dgm:prSet presAssocID="{C4E34682-F7CC-46B5-BE03-359D166BEDE9}" presName="linNode" presStyleCnt="0"/>
      <dgm:spPr/>
    </dgm:pt>
    <dgm:pt modelId="{CA41BF1E-DE74-4F67-8C26-EF869CAB2B61}" type="pres">
      <dgm:prSet presAssocID="{C4E34682-F7CC-46B5-BE03-359D166BEDE9}" presName="parentShp" presStyleLbl="node1" presStyleIdx="0" presStyleCnt="3" custScaleX="235795">
        <dgm:presLayoutVars>
          <dgm:bulletEnabled val="1"/>
        </dgm:presLayoutVars>
      </dgm:prSet>
      <dgm:spPr/>
      <dgm:t>
        <a:bodyPr/>
        <a:lstStyle/>
        <a:p>
          <a:endParaRPr lang="en-US"/>
        </a:p>
      </dgm:t>
    </dgm:pt>
    <dgm:pt modelId="{25735E65-0ABC-490A-B246-8BACA0982F12}" type="pres">
      <dgm:prSet presAssocID="{C4E34682-F7CC-46B5-BE03-359D166BEDE9}" presName="childShp" presStyleLbl="bgAccFollowNode1" presStyleIdx="0" presStyleCnt="3">
        <dgm:presLayoutVars>
          <dgm:bulletEnabled val="1"/>
        </dgm:presLayoutVars>
      </dgm:prSet>
      <dgm:spPr/>
      <dgm:t>
        <a:bodyPr/>
        <a:lstStyle/>
        <a:p>
          <a:endParaRPr lang="en-US"/>
        </a:p>
      </dgm:t>
    </dgm:pt>
    <dgm:pt modelId="{476F9315-1535-4FF9-B0A9-91766FA006C3}" type="pres">
      <dgm:prSet presAssocID="{6C4280BF-52EB-4923-AB5B-06FD436845DA}" presName="spacing" presStyleCnt="0"/>
      <dgm:spPr/>
    </dgm:pt>
    <dgm:pt modelId="{2A54818A-064A-4F3B-858F-BFCFCCD2D064}" type="pres">
      <dgm:prSet presAssocID="{91B2FDD4-AF82-40C9-A9B0-D938AA14BBA5}" presName="linNode" presStyleCnt="0"/>
      <dgm:spPr/>
    </dgm:pt>
    <dgm:pt modelId="{83FC7122-6BEF-4F05-9B1B-805EAB0AC39B}" type="pres">
      <dgm:prSet presAssocID="{91B2FDD4-AF82-40C9-A9B0-D938AA14BBA5}" presName="parentShp" presStyleLbl="node1" presStyleIdx="1" presStyleCnt="3" custScaleX="235795">
        <dgm:presLayoutVars>
          <dgm:bulletEnabled val="1"/>
        </dgm:presLayoutVars>
      </dgm:prSet>
      <dgm:spPr/>
      <dgm:t>
        <a:bodyPr/>
        <a:lstStyle/>
        <a:p>
          <a:endParaRPr lang="en-US"/>
        </a:p>
      </dgm:t>
    </dgm:pt>
    <dgm:pt modelId="{48C95ED0-C557-41E9-9A3B-4F2C8F2625DE}" type="pres">
      <dgm:prSet presAssocID="{91B2FDD4-AF82-40C9-A9B0-D938AA14BBA5}" presName="childShp" presStyleLbl="bgAccFollowNode1" presStyleIdx="1" presStyleCnt="3">
        <dgm:presLayoutVars>
          <dgm:bulletEnabled val="1"/>
        </dgm:presLayoutVars>
      </dgm:prSet>
      <dgm:spPr/>
      <dgm:t>
        <a:bodyPr/>
        <a:lstStyle/>
        <a:p>
          <a:endParaRPr lang="en-US"/>
        </a:p>
      </dgm:t>
    </dgm:pt>
    <dgm:pt modelId="{FBB93B3F-CD28-482F-B18C-11C8469E8359}" type="pres">
      <dgm:prSet presAssocID="{4049440B-5B51-4B48-9E29-3F1C783AB0F0}" presName="spacing" presStyleCnt="0"/>
      <dgm:spPr/>
    </dgm:pt>
    <dgm:pt modelId="{D3C8BA36-F1CA-4F06-BEC5-B0459A4ECD74}" type="pres">
      <dgm:prSet presAssocID="{188E2F7B-BAB0-4B50-B1C6-22E50DA33343}" presName="linNode" presStyleCnt="0"/>
      <dgm:spPr/>
    </dgm:pt>
    <dgm:pt modelId="{BD7DC38B-9249-44D9-8B01-B9E9C854F071}" type="pres">
      <dgm:prSet presAssocID="{188E2F7B-BAB0-4B50-B1C6-22E50DA33343}" presName="parentShp" presStyleLbl="node1" presStyleIdx="2" presStyleCnt="3" custScaleX="235795">
        <dgm:presLayoutVars>
          <dgm:bulletEnabled val="1"/>
        </dgm:presLayoutVars>
      </dgm:prSet>
      <dgm:spPr/>
      <dgm:t>
        <a:bodyPr/>
        <a:lstStyle/>
        <a:p>
          <a:endParaRPr lang="en-US"/>
        </a:p>
      </dgm:t>
    </dgm:pt>
    <dgm:pt modelId="{E0736EAE-FA77-459E-B55E-594522544E14}" type="pres">
      <dgm:prSet presAssocID="{188E2F7B-BAB0-4B50-B1C6-22E50DA33343}" presName="childShp" presStyleLbl="bgAccFollowNode1" presStyleIdx="2" presStyleCnt="3">
        <dgm:presLayoutVars>
          <dgm:bulletEnabled val="1"/>
        </dgm:presLayoutVars>
      </dgm:prSet>
      <dgm:spPr/>
    </dgm:pt>
  </dgm:ptLst>
  <dgm:cxnLst>
    <dgm:cxn modelId="{6AA94D4F-9097-44AA-A94B-BC4FD6DE0647}" type="presOf" srcId="{188E2F7B-BAB0-4B50-B1C6-22E50DA33343}" destId="{BD7DC38B-9249-44D9-8B01-B9E9C854F071}" srcOrd="0" destOrd="0" presId="urn:microsoft.com/office/officeart/2005/8/layout/vList6"/>
    <dgm:cxn modelId="{8865F97D-F8DD-48E6-9664-E5D29A2AAEF6}" type="presOf" srcId="{E690ECAE-7829-491C-844E-3BA9B50764BD}" destId="{94DCCE75-E957-4299-BEEA-E1B0F94CD99C}" srcOrd="0" destOrd="0" presId="urn:microsoft.com/office/officeart/2005/8/layout/vList6"/>
    <dgm:cxn modelId="{226098B9-D503-41DC-94C9-4CB8B0450D56}" srcId="{E690ECAE-7829-491C-844E-3BA9B50764BD}" destId="{91B2FDD4-AF82-40C9-A9B0-D938AA14BBA5}" srcOrd="1" destOrd="0" parTransId="{31D4348F-63D7-4E2C-9E0B-156582C27479}" sibTransId="{4049440B-5B51-4B48-9E29-3F1C783AB0F0}"/>
    <dgm:cxn modelId="{35CC0140-CD4E-483B-B04B-F9A38A5A974A}" type="presOf" srcId="{C4E34682-F7CC-46B5-BE03-359D166BEDE9}" destId="{CA41BF1E-DE74-4F67-8C26-EF869CAB2B61}" srcOrd="0" destOrd="0" presId="urn:microsoft.com/office/officeart/2005/8/layout/vList6"/>
    <dgm:cxn modelId="{C2DA1E22-0A1A-47C2-ABA3-0EE4183479AE}" srcId="{E690ECAE-7829-491C-844E-3BA9B50764BD}" destId="{188E2F7B-BAB0-4B50-B1C6-22E50DA33343}" srcOrd="2" destOrd="0" parTransId="{CE538689-8A40-43A0-B660-425F6568F8B5}" sibTransId="{47811479-1D60-4650-991B-6E7AB2F8446D}"/>
    <dgm:cxn modelId="{71AD8A9E-DA1E-49D0-AB8E-366F1E7676FB}" srcId="{E690ECAE-7829-491C-844E-3BA9B50764BD}" destId="{C4E34682-F7CC-46B5-BE03-359D166BEDE9}" srcOrd="0" destOrd="0" parTransId="{71113906-26DB-4186-AAB3-D5A6356C8CCB}" sibTransId="{6C4280BF-52EB-4923-AB5B-06FD436845DA}"/>
    <dgm:cxn modelId="{C0235C01-F00E-4F08-9405-55A87E8A3176}" type="presOf" srcId="{91B2FDD4-AF82-40C9-A9B0-D938AA14BBA5}" destId="{83FC7122-6BEF-4F05-9B1B-805EAB0AC39B}" srcOrd="0" destOrd="0" presId="urn:microsoft.com/office/officeart/2005/8/layout/vList6"/>
    <dgm:cxn modelId="{1997F8D5-57CA-4B77-A17B-249817B68CF3}" type="presParOf" srcId="{94DCCE75-E957-4299-BEEA-E1B0F94CD99C}" destId="{C6B27546-7A1E-44A4-B657-528A426E3EDD}" srcOrd="0" destOrd="0" presId="urn:microsoft.com/office/officeart/2005/8/layout/vList6"/>
    <dgm:cxn modelId="{B87DF50E-A713-4A09-BE47-08782EC7E396}" type="presParOf" srcId="{C6B27546-7A1E-44A4-B657-528A426E3EDD}" destId="{CA41BF1E-DE74-4F67-8C26-EF869CAB2B61}" srcOrd="0" destOrd="0" presId="urn:microsoft.com/office/officeart/2005/8/layout/vList6"/>
    <dgm:cxn modelId="{57A26F32-DD32-4599-8465-ABAD4F4CC649}" type="presParOf" srcId="{C6B27546-7A1E-44A4-B657-528A426E3EDD}" destId="{25735E65-0ABC-490A-B246-8BACA0982F12}" srcOrd="1" destOrd="0" presId="urn:microsoft.com/office/officeart/2005/8/layout/vList6"/>
    <dgm:cxn modelId="{94E0C576-A327-4442-8DF9-0FC4BACAD3CF}" type="presParOf" srcId="{94DCCE75-E957-4299-BEEA-E1B0F94CD99C}" destId="{476F9315-1535-4FF9-B0A9-91766FA006C3}" srcOrd="1" destOrd="0" presId="urn:microsoft.com/office/officeart/2005/8/layout/vList6"/>
    <dgm:cxn modelId="{089D2B06-3C21-4B2E-A736-C163A6D4D3C9}" type="presParOf" srcId="{94DCCE75-E957-4299-BEEA-E1B0F94CD99C}" destId="{2A54818A-064A-4F3B-858F-BFCFCCD2D064}" srcOrd="2" destOrd="0" presId="urn:microsoft.com/office/officeart/2005/8/layout/vList6"/>
    <dgm:cxn modelId="{B56B14DE-B6A3-4ED7-AABD-8CFFF1E30FA2}" type="presParOf" srcId="{2A54818A-064A-4F3B-858F-BFCFCCD2D064}" destId="{83FC7122-6BEF-4F05-9B1B-805EAB0AC39B}" srcOrd="0" destOrd="0" presId="urn:microsoft.com/office/officeart/2005/8/layout/vList6"/>
    <dgm:cxn modelId="{B53DB044-495A-442B-8389-B4F429744E53}" type="presParOf" srcId="{2A54818A-064A-4F3B-858F-BFCFCCD2D064}" destId="{48C95ED0-C557-41E9-9A3B-4F2C8F2625DE}" srcOrd="1" destOrd="0" presId="urn:microsoft.com/office/officeart/2005/8/layout/vList6"/>
    <dgm:cxn modelId="{9348D798-5740-461B-A3C3-146AB9F8C4F3}" type="presParOf" srcId="{94DCCE75-E957-4299-BEEA-E1B0F94CD99C}" destId="{FBB93B3F-CD28-482F-B18C-11C8469E8359}" srcOrd="3" destOrd="0" presId="urn:microsoft.com/office/officeart/2005/8/layout/vList6"/>
    <dgm:cxn modelId="{778FDC2F-BB3A-41B0-B149-5D9CEFF81CA5}" type="presParOf" srcId="{94DCCE75-E957-4299-BEEA-E1B0F94CD99C}" destId="{D3C8BA36-F1CA-4F06-BEC5-B0459A4ECD74}" srcOrd="4" destOrd="0" presId="urn:microsoft.com/office/officeart/2005/8/layout/vList6"/>
    <dgm:cxn modelId="{C177701A-A0C8-4400-9087-CEE913406458}" type="presParOf" srcId="{D3C8BA36-F1CA-4F06-BEC5-B0459A4ECD74}" destId="{BD7DC38B-9249-44D9-8B01-B9E9C854F071}" srcOrd="0" destOrd="0" presId="urn:microsoft.com/office/officeart/2005/8/layout/vList6"/>
    <dgm:cxn modelId="{511A3574-82DE-4053-B7D5-D1427BDB44E2}" type="presParOf" srcId="{D3C8BA36-F1CA-4F06-BEC5-B0459A4ECD74}" destId="{E0736EAE-FA77-459E-B55E-594522544E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9638BD66-6DA5-48F2-BF6B-2D1677D44C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85B0D5F-C66C-49F6-A856-3FF5A37FEB2D}">
      <dgm:prSet phldrT="[Text]"/>
      <dgm:spPr/>
      <dgm:t>
        <a:bodyPr/>
        <a:lstStyle/>
        <a:p>
          <a:r>
            <a:rPr lang="en-US" dirty="0" smtClean="0"/>
            <a:t>All employees</a:t>
          </a:r>
          <a:endParaRPr lang="en-US" dirty="0"/>
        </a:p>
      </dgm:t>
    </dgm:pt>
    <dgm:pt modelId="{189DA104-B941-4235-8E8A-BA95E423A07F}" type="parTrans" cxnId="{2E3F6AC8-ECD5-437C-A4A8-B62B83222496}">
      <dgm:prSet/>
      <dgm:spPr/>
      <dgm:t>
        <a:bodyPr/>
        <a:lstStyle/>
        <a:p>
          <a:endParaRPr lang="en-US"/>
        </a:p>
      </dgm:t>
    </dgm:pt>
    <dgm:pt modelId="{7D698272-767C-4791-B57B-0A0C6E3F19E5}" type="sibTrans" cxnId="{2E3F6AC8-ECD5-437C-A4A8-B62B83222496}">
      <dgm:prSet/>
      <dgm:spPr/>
      <dgm:t>
        <a:bodyPr/>
        <a:lstStyle/>
        <a:p>
          <a:endParaRPr lang="en-US"/>
        </a:p>
      </dgm:t>
    </dgm:pt>
    <dgm:pt modelId="{CBDE4D43-84F8-459D-B5D4-D33CC342E601}">
      <dgm:prSet phldrT="[Text]"/>
      <dgm:spPr/>
      <dgm:t>
        <a:bodyPr/>
        <a:lstStyle/>
        <a:p>
          <a:r>
            <a:rPr lang="en-US" dirty="0" smtClean="0"/>
            <a:t>Individuals and teams</a:t>
          </a:r>
          <a:endParaRPr lang="en-US" dirty="0"/>
        </a:p>
      </dgm:t>
    </dgm:pt>
    <dgm:pt modelId="{80788DDB-E0DF-44EE-BB43-A61D8338DF18}" type="parTrans" cxnId="{1C45802B-37DA-465E-BFF2-9896B8514D4D}">
      <dgm:prSet/>
      <dgm:spPr/>
      <dgm:t>
        <a:bodyPr/>
        <a:lstStyle/>
        <a:p>
          <a:endParaRPr lang="en-US"/>
        </a:p>
      </dgm:t>
    </dgm:pt>
    <dgm:pt modelId="{E2637A85-CC2C-43C9-AD28-2AD916C46314}" type="sibTrans" cxnId="{1C45802B-37DA-465E-BFF2-9896B8514D4D}">
      <dgm:prSet/>
      <dgm:spPr/>
      <dgm:t>
        <a:bodyPr/>
        <a:lstStyle/>
        <a:p>
          <a:endParaRPr lang="en-US"/>
        </a:p>
      </dgm:t>
    </dgm:pt>
    <dgm:pt modelId="{F747BFA2-C57B-4197-A63D-C4F69F544B0A}">
      <dgm:prSet phldrT="[Text]"/>
      <dgm:spPr/>
      <dgm:t>
        <a:bodyPr/>
        <a:lstStyle/>
        <a:p>
          <a:r>
            <a:rPr lang="en-US" dirty="0" smtClean="0"/>
            <a:t>Cascade down from the top</a:t>
          </a:r>
          <a:endParaRPr lang="en-US" dirty="0"/>
        </a:p>
      </dgm:t>
    </dgm:pt>
    <dgm:pt modelId="{D5A4D107-ECFE-496E-82D3-9B1CF7799FFA}" type="parTrans" cxnId="{78F8F946-7BF7-465E-AEDF-BD0B4AAC06F2}">
      <dgm:prSet/>
      <dgm:spPr/>
      <dgm:t>
        <a:bodyPr/>
        <a:lstStyle/>
        <a:p>
          <a:endParaRPr lang="en-US"/>
        </a:p>
      </dgm:t>
    </dgm:pt>
    <dgm:pt modelId="{BE50C3D1-E57D-44F9-9F7C-4D628D382EC6}" type="sibTrans" cxnId="{78F8F946-7BF7-465E-AEDF-BD0B4AAC06F2}">
      <dgm:prSet/>
      <dgm:spPr/>
      <dgm:t>
        <a:bodyPr/>
        <a:lstStyle/>
        <a:p>
          <a:endParaRPr lang="en-US"/>
        </a:p>
      </dgm:t>
    </dgm:pt>
    <dgm:pt modelId="{67F84E78-139A-4B56-A9AB-73FBA3B3CA32}" type="pres">
      <dgm:prSet presAssocID="{9638BD66-6DA5-48F2-BF6B-2D1677D44C3A}" presName="linear" presStyleCnt="0">
        <dgm:presLayoutVars>
          <dgm:animLvl val="lvl"/>
          <dgm:resizeHandles val="exact"/>
        </dgm:presLayoutVars>
      </dgm:prSet>
      <dgm:spPr/>
      <dgm:t>
        <a:bodyPr/>
        <a:lstStyle/>
        <a:p>
          <a:endParaRPr lang="en-US"/>
        </a:p>
      </dgm:t>
    </dgm:pt>
    <dgm:pt modelId="{01016E4D-7819-4251-9EAA-673A3079B974}" type="pres">
      <dgm:prSet presAssocID="{485B0D5F-C66C-49F6-A856-3FF5A37FEB2D}" presName="parentText" presStyleLbl="node1" presStyleIdx="0" presStyleCnt="3">
        <dgm:presLayoutVars>
          <dgm:chMax val="0"/>
          <dgm:bulletEnabled val="1"/>
        </dgm:presLayoutVars>
      </dgm:prSet>
      <dgm:spPr/>
      <dgm:t>
        <a:bodyPr/>
        <a:lstStyle/>
        <a:p>
          <a:endParaRPr lang="en-US"/>
        </a:p>
      </dgm:t>
    </dgm:pt>
    <dgm:pt modelId="{5A17571E-CDDA-48FF-8920-79D3A9E3556B}" type="pres">
      <dgm:prSet presAssocID="{7D698272-767C-4791-B57B-0A0C6E3F19E5}" presName="spacer" presStyleCnt="0"/>
      <dgm:spPr/>
    </dgm:pt>
    <dgm:pt modelId="{89EE965B-79EF-4616-BDF6-A9BA0F1580F7}" type="pres">
      <dgm:prSet presAssocID="{CBDE4D43-84F8-459D-B5D4-D33CC342E601}" presName="parentText" presStyleLbl="node1" presStyleIdx="1" presStyleCnt="3">
        <dgm:presLayoutVars>
          <dgm:chMax val="0"/>
          <dgm:bulletEnabled val="1"/>
        </dgm:presLayoutVars>
      </dgm:prSet>
      <dgm:spPr/>
      <dgm:t>
        <a:bodyPr/>
        <a:lstStyle/>
        <a:p>
          <a:endParaRPr lang="en-US"/>
        </a:p>
      </dgm:t>
    </dgm:pt>
    <dgm:pt modelId="{3C190933-EAD4-473C-B11C-5C6CD882692E}" type="pres">
      <dgm:prSet presAssocID="{E2637A85-CC2C-43C9-AD28-2AD916C46314}" presName="spacer" presStyleCnt="0"/>
      <dgm:spPr/>
    </dgm:pt>
    <dgm:pt modelId="{DBBA8B5D-F7C1-46B8-855A-F67EA1573103}" type="pres">
      <dgm:prSet presAssocID="{F747BFA2-C57B-4197-A63D-C4F69F544B0A}" presName="parentText" presStyleLbl="node1" presStyleIdx="2" presStyleCnt="3">
        <dgm:presLayoutVars>
          <dgm:chMax val="0"/>
          <dgm:bulletEnabled val="1"/>
        </dgm:presLayoutVars>
      </dgm:prSet>
      <dgm:spPr/>
      <dgm:t>
        <a:bodyPr/>
        <a:lstStyle/>
        <a:p>
          <a:endParaRPr lang="en-US"/>
        </a:p>
      </dgm:t>
    </dgm:pt>
  </dgm:ptLst>
  <dgm:cxnLst>
    <dgm:cxn modelId="{78F8F946-7BF7-465E-AEDF-BD0B4AAC06F2}" srcId="{9638BD66-6DA5-48F2-BF6B-2D1677D44C3A}" destId="{F747BFA2-C57B-4197-A63D-C4F69F544B0A}" srcOrd="2" destOrd="0" parTransId="{D5A4D107-ECFE-496E-82D3-9B1CF7799FFA}" sibTransId="{BE50C3D1-E57D-44F9-9F7C-4D628D382EC6}"/>
    <dgm:cxn modelId="{1C45802B-37DA-465E-BFF2-9896B8514D4D}" srcId="{9638BD66-6DA5-48F2-BF6B-2D1677D44C3A}" destId="{CBDE4D43-84F8-459D-B5D4-D33CC342E601}" srcOrd="1" destOrd="0" parTransId="{80788DDB-E0DF-44EE-BB43-A61D8338DF18}" sibTransId="{E2637A85-CC2C-43C9-AD28-2AD916C46314}"/>
    <dgm:cxn modelId="{1D3EF867-E2B4-48B9-9064-E3A52FD87C2A}" type="presOf" srcId="{F747BFA2-C57B-4197-A63D-C4F69F544B0A}" destId="{DBBA8B5D-F7C1-46B8-855A-F67EA1573103}" srcOrd="0" destOrd="0" presId="urn:microsoft.com/office/officeart/2005/8/layout/vList2"/>
    <dgm:cxn modelId="{4A789BA4-FFDA-4A97-A086-7C1070CD653F}" type="presOf" srcId="{9638BD66-6DA5-48F2-BF6B-2D1677D44C3A}" destId="{67F84E78-139A-4B56-A9AB-73FBA3B3CA32}" srcOrd="0" destOrd="0" presId="urn:microsoft.com/office/officeart/2005/8/layout/vList2"/>
    <dgm:cxn modelId="{EE9EE1CA-692B-4728-825D-1C0DB92A0123}" type="presOf" srcId="{485B0D5F-C66C-49F6-A856-3FF5A37FEB2D}" destId="{01016E4D-7819-4251-9EAA-673A3079B974}" srcOrd="0" destOrd="0" presId="urn:microsoft.com/office/officeart/2005/8/layout/vList2"/>
    <dgm:cxn modelId="{2E3F6AC8-ECD5-437C-A4A8-B62B83222496}" srcId="{9638BD66-6DA5-48F2-BF6B-2D1677D44C3A}" destId="{485B0D5F-C66C-49F6-A856-3FF5A37FEB2D}" srcOrd="0" destOrd="0" parTransId="{189DA104-B941-4235-8E8A-BA95E423A07F}" sibTransId="{7D698272-767C-4791-B57B-0A0C6E3F19E5}"/>
    <dgm:cxn modelId="{4A4C2DC8-9523-4954-B755-22E6ADAF9897}" type="presOf" srcId="{CBDE4D43-84F8-459D-B5D4-D33CC342E601}" destId="{89EE965B-79EF-4616-BDF6-A9BA0F1580F7}" srcOrd="0" destOrd="0" presId="urn:microsoft.com/office/officeart/2005/8/layout/vList2"/>
    <dgm:cxn modelId="{5FD47569-22D3-4C15-9531-F784B4A63996}" type="presParOf" srcId="{67F84E78-139A-4B56-A9AB-73FBA3B3CA32}" destId="{01016E4D-7819-4251-9EAA-673A3079B974}" srcOrd="0" destOrd="0" presId="urn:microsoft.com/office/officeart/2005/8/layout/vList2"/>
    <dgm:cxn modelId="{0E7A00B6-29F2-4457-ABF8-5D89EF01AC90}" type="presParOf" srcId="{67F84E78-139A-4B56-A9AB-73FBA3B3CA32}" destId="{5A17571E-CDDA-48FF-8920-79D3A9E3556B}" srcOrd="1" destOrd="0" presId="urn:microsoft.com/office/officeart/2005/8/layout/vList2"/>
    <dgm:cxn modelId="{E31D9A67-11D5-4010-8E85-96CE380ADC53}" type="presParOf" srcId="{67F84E78-139A-4B56-A9AB-73FBA3B3CA32}" destId="{89EE965B-79EF-4616-BDF6-A9BA0F1580F7}" srcOrd="2" destOrd="0" presId="urn:microsoft.com/office/officeart/2005/8/layout/vList2"/>
    <dgm:cxn modelId="{4B9D1A7E-A0A5-42FC-B7DF-8181F5506AAB}" type="presParOf" srcId="{67F84E78-139A-4B56-A9AB-73FBA3B3CA32}" destId="{3C190933-EAD4-473C-B11C-5C6CD882692E}" srcOrd="3" destOrd="0" presId="urn:microsoft.com/office/officeart/2005/8/layout/vList2"/>
    <dgm:cxn modelId="{457DEE1E-6A24-4D08-93C0-BD076A4BB258}" type="presParOf" srcId="{67F84E78-139A-4B56-A9AB-73FBA3B3CA32}" destId="{DBBA8B5D-F7C1-46B8-855A-F67EA15731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3D2D322-4E2D-4F1D-ADF7-2548E80ECAE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E675A6D8-482E-41D2-AFA3-B2C47AA072EA}">
      <dgm:prSet phldrT="[Text]"/>
      <dgm:spPr/>
      <dgm:t>
        <a:bodyPr/>
        <a:lstStyle/>
        <a:p>
          <a:r>
            <a:rPr lang="en-US" dirty="0" smtClean="0"/>
            <a:t>The board of directors of Market Chain approved a plan to decrease labor</a:t>
          </a:r>
          <a:endParaRPr lang="en-US" dirty="0"/>
        </a:p>
      </dgm:t>
    </dgm:pt>
    <dgm:pt modelId="{E5EB05E2-D8BC-42DC-A1B0-15BBA02716EF}" type="parTrans" cxnId="{24FACC5F-AE1A-4894-BE93-C4F07A92B0FA}">
      <dgm:prSet/>
      <dgm:spPr/>
      <dgm:t>
        <a:bodyPr/>
        <a:lstStyle/>
        <a:p>
          <a:endParaRPr lang="en-US"/>
        </a:p>
      </dgm:t>
    </dgm:pt>
    <dgm:pt modelId="{98780DD7-9130-4B15-A6AF-2C7CC96A46CA}" type="sibTrans" cxnId="{24FACC5F-AE1A-4894-BE93-C4F07A92B0FA}">
      <dgm:prSet/>
      <dgm:spPr/>
      <dgm:t>
        <a:bodyPr/>
        <a:lstStyle/>
        <a:p>
          <a:endParaRPr lang="en-US"/>
        </a:p>
      </dgm:t>
    </dgm:pt>
    <dgm:pt modelId="{4AC7F9F3-919B-49BE-B0D0-E4C8C826B18F}">
      <dgm:prSet phldrT="[Text]"/>
      <dgm:spPr/>
      <dgm:t>
        <a:bodyPr/>
        <a:lstStyle/>
        <a:p>
          <a:r>
            <a:rPr lang="en-US" dirty="0" smtClean="0"/>
            <a:t>The company initially saved $5 million</a:t>
          </a:r>
          <a:endParaRPr lang="en-US" dirty="0"/>
        </a:p>
      </dgm:t>
    </dgm:pt>
    <dgm:pt modelId="{6E310C92-D0A5-43E8-B8CB-EBAAFB58A3BF}" type="parTrans" cxnId="{1CD6E6E2-79A6-4E3A-A294-87960B99596F}">
      <dgm:prSet/>
      <dgm:spPr/>
      <dgm:t>
        <a:bodyPr/>
        <a:lstStyle/>
        <a:p>
          <a:endParaRPr lang="en-US"/>
        </a:p>
      </dgm:t>
    </dgm:pt>
    <dgm:pt modelId="{0B60AF95-3340-41FB-99BC-8DA6FFD10F5B}" type="sibTrans" cxnId="{1CD6E6E2-79A6-4E3A-A294-87960B99596F}">
      <dgm:prSet/>
      <dgm:spPr/>
      <dgm:t>
        <a:bodyPr/>
        <a:lstStyle/>
        <a:p>
          <a:endParaRPr lang="en-US"/>
        </a:p>
      </dgm:t>
    </dgm:pt>
    <dgm:pt modelId="{9E3EEC9B-C1C6-477C-ADFE-3C67B47C4A11}">
      <dgm:prSet phldrT="[Text]"/>
      <dgm:spPr/>
      <dgm:t>
        <a:bodyPr/>
        <a:lstStyle/>
        <a:p>
          <a:r>
            <a:rPr lang="en-US" dirty="0" smtClean="0"/>
            <a:t>After six months, however, turnover increased and sales began to fall</a:t>
          </a:r>
          <a:endParaRPr lang="en-US" dirty="0"/>
        </a:p>
      </dgm:t>
    </dgm:pt>
    <dgm:pt modelId="{64871B08-D564-4604-A6B5-97F3D9CE00A3}" type="parTrans" cxnId="{7C4AC0F6-148A-4CC2-9128-EA78A83DECB2}">
      <dgm:prSet/>
      <dgm:spPr/>
      <dgm:t>
        <a:bodyPr/>
        <a:lstStyle/>
        <a:p>
          <a:endParaRPr lang="en-US"/>
        </a:p>
      </dgm:t>
    </dgm:pt>
    <dgm:pt modelId="{028A78D9-70E1-439B-ABE8-0E298416A7D1}" type="sibTrans" cxnId="{7C4AC0F6-148A-4CC2-9128-EA78A83DECB2}">
      <dgm:prSet/>
      <dgm:spPr/>
      <dgm:t>
        <a:bodyPr/>
        <a:lstStyle/>
        <a:p>
          <a:endParaRPr lang="en-US"/>
        </a:p>
      </dgm:t>
    </dgm:pt>
    <dgm:pt modelId="{5864E31E-ECC2-498C-8F0D-98C1E2B7A984}">
      <dgm:prSet phldrT="[Text]"/>
      <dgm:spPr/>
      <dgm:t>
        <a:bodyPr/>
        <a:lstStyle/>
        <a:p>
          <a:r>
            <a:rPr lang="en-US" dirty="0" smtClean="0"/>
            <a:t>Turnover cost the company $3 million, and the estimated sales loss was also $3 million</a:t>
          </a:r>
          <a:endParaRPr lang="en-US" dirty="0"/>
        </a:p>
      </dgm:t>
    </dgm:pt>
    <dgm:pt modelId="{9622EF29-B83C-4EA0-8ACA-D1001AB9BC03}" type="parTrans" cxnId="{71DE0488-0304-4FD5-A4F3-9AE85E4AD636}">
      <dgm:prSet/>
      <dgm:spPr/>
    </dgm:pt>
    <dgm:pt modelId="{60BB41E4-2C2E-4613-8662-D78FB67CD25B}" type="sibTrans" cxnId="{71DE0488-0304-4FD5-A4F3-9AE85E4AD636}">
      <dgm:prSet/>
      <dgm:spPr/>
    </dgm:pt>
    <dgm:pt modelId="{04752945-7701-4B8F-9D80-3FFA6C1AB1A2}" type="pres">
      <dgm:prSet presAssocID="{93D2D322-4E2D-4F1D-ADF7-2548E80ECAE8}" presName="layout" presStyleCnt="0">
        <dgm:presLayoutVars>
          <dgm:chMax/>
          <dgm:chPref/>
          <dgm:dir/>
          <dgm:animOne val="branch"/>
          <dgm:animLvl val="lvl"/>
          <dgm:resizeHandles/>
        </dgm:presLayoutVars>
      </dgm:prSet>
      <dgm:spPr/>
      <dgm:t>
        <a:bodyPr/>
        <a:lstStyle/>
        <a:p>
          <a:endParaRPr lang="en-US"/>
        </a:p>
      </dgm:t>
    </dgm:pt>
    <dgm:pt modelId="{7854B9DE-5892-45F9-B370-DE0991A54602}" type="pres">
      <dgm:prSet presAssocID="{E675A6D8-482E-41D2-AFA3-B2C47AA072EA}" presName="root" presStyleCnt="0">
        <dgm:presLayoutVars>
          <dgm:chMax/>
          <dgm:chPref val="4"/>
        </dgm:presLayoutVars>
      </dgm:prSet>
      <dgm:spPr/>
    </dgm:pt>
    <dgm:pt modelId="{6E5B53FA-673E-4FCC-80F0-99861773ED79}" type="pres">
      <dgm:prSet presAssocID="{E675A6D8-482E-41D2-AFA3-B2C47AA072EA}" presName="rootComposite" presStyleCnt="0">
        <dgm:presLayoutVars/>
      </dgm:prSet>
      <dgm:spPr/>
    </dgm:pt>
    <dgm:pt modelId="{609FDF1C-3F18-447C-946E-611CF71AF24E}" type="pres">
      <dgm:prSet presAssocID="{E675A6D8-482E-41D2-AFA3-B2C47AA072EA}" presName="rootText" presStyleLbl="node0" presStyleIdx="0" presStyleCnt="1">
        <dgm:presLayoutVars>
          <dgm:chMax/>
          <dgm:chPref val="4"/>
        </dgm:presLayoutVars>
      </dgm:prSet>
      <dgm:spPr/>
      <dgm:t>
        <a:bodyPr/>
        <a:lstStyle/>
        <a:p>
          <a:endParaRPr lang="en-US"/>
        </a:p>
      </dgm:t>
    </dgm:pt>
    <dgm:pt modelId="{7694F988-824B-4435-8C64-1B64C2129DE6}" type="pres">
      <dgm:prSet presAssocID="{E675A6D8-482E-41D2-AFA3-B2C47AA072EA}" presName="childShape" presStyleCnt="0">
        <dgm:presLayoutVars>
          <dgm:chMax val="0"/>
          <dgm:chPref val="0"/>
        </dgm:presLayoutVars>
      </dgm:prSet>
      <dgm:spPr/>
    </dgm:pt>
    <dgm:pt modelId="{ABB871AA-F70E-4348-BF5F-EB322AD444A7}" type="pres">
      <dgm:prSet presAssocID="{4AC7F9F3-919B-49BE-B0D0-E4C8C826B18F}" presName="childComposite" presStyleCnt="0">
        <dgm:presLayoutVars>
          <dgm:chMax val="0"/>
          <dgm:chPref val="0"/>
        </dgm:presLayoutVars>
      </dgm:prSet>
      <dgm:spPr/>
    </dgm:pt>
    <dgm:pt modelId="{759E5312-EF8E-4267-AB4C-9B9244339BE3}" type="pres">
      <dgm:prSet presAssocID="{4AC7F9F3-919B-49BE-B0D0-E4C8C826B18F}" presName="Image" presStyleLbl="node1" presStyleIdx="0" presStyleCnt="3"/>
      <dgm:spPr>
        <a:solidFill>
          <a:schemeClr val="accent2">
            <a:hueOff val="0"/>
            <a:satOff val="0"/>
            <a:lumOff val="0"/>
          </a:schemeClr>
        </a:solidFill>
      </dgm:spPr>
    </dgm:pt>
    <dgm:pt modelId="{9BD4C653-C375-476D-8C8B-1F357CE4A623}" type="pres">
      <dgm:prSet presAssocID="{4AC7F9F3-919B-49BE-B0D0-E4C8C826B18F}" presName="childText" presStyleLbl="lnNode1" presStyleIdx="0" presStyleCnt="3">
        <dgm:presLayoutVars>
          <dgm:chMax val="0"/>
          <dgm:chPref val="0"/>
          <dgm:bulletEnabled val="1"/>
        </dgm:presLayoutVars>
      </dgm:prSet>
      <dgm:spPr/>
      <dgm:t>
        <a:bodyPr/>
        <a:lstStyle/>
        <a:p>
          <a:endParaRPr lang="en-US"/>
        </a:p>
      </dgm:t>
    </dgm:pt>
    <dgm:pt modelId="{461E5541-79CD-4B1C-A40D-F737368C6990}" type="pres">
      <dgm:prSet presAssocID="{9E3EEC9B-C1C6-477C-ADFE-3C67B47C4A11}" presName="childComposite" presStyleCnt="0">
        <dgm:presLayoutVars>
          <dgm:chMax val="0"/>
          <dgm:chPref val="0"/>
        </dgm:presLayoutVars>
      </dgm:prSet>
      <dgm:spPr/>
    </dgm:pt>
    <dgm:pt modelId="{5DB74886-7E1A-46DD-BAAC-B4668A3E9353}" type="pres">
      <dgm:prSet presAssocID="{9E3EEC9B-C1C6-477C-ADFE-3C67B47C4A11}" presName="Image" presStyleLbl="node1" presStyleIdx="1" presStyleCnt="3"/>
      <dgm:spPr>
        <a:solidFill>
          <a:schemeClr val="accent3">
            <a:hueOff val="0"/>
            <a:satOff val="0"/>
            <a:lumOff val="0"/>
          </a:schemeClr>
        </a:solidFill>
      </dgm:spPr>
    </dgm:pt>
    <dgm:pt modelId="{1F9CBAA1-50C4-4EAA-9B1F-205A06FE2A1C}" type="pres">
      <dgm:prSet presAssocID="{9E3EEC9B-C1C6-477C-ADFE-3C67B47C4A11}" presName="childText" presStyleLbl="lnNode1" presStyleIdx="1" presStyleCnt="3">
        <dgm:presLayoutVars>
          <dgm:chMax val="0"/>
          <dgm:chPref val="0"/>
          <dgm:bulletEnabled val="1"/>
        </dgm:presLayoutVars>
      </dgm:prSet>
      <dgm:spPr/>
      <dgm:t>
        <a:bodyPr/>
        <a:lstStyle/>
        <a:p>
          <a:endParaRPr lang="en-US"/>
        </a:p>
      </dgm:t>
    </dgm:pt>
    <dgm:pt modelId="{ECEA6D29-3343-426A-A765-DE8CA6B8E01E}" type="pres">
      <dgm:prSet presAssocID="{5864E31E-ECC2-498C-8F0D-98C1E2B7A984}" presName="childComposite" presStyleCnt="0">
        <dgm:presLayoutVars>
          <dgm:chMax val="0"/>
          <dgm:chPref val="0"/>
        </dgm:presLayoutVars>
      </dgm:prSet>
      <dgm:spPr/>
    </dgm:pt>
    <dgm:pt modelId="{F0C60B81-59CD-418B-BF8A-B19954521629}" type="pres">
      <dgm:prSet presAssocID="{5864E31E-ECC2-498C-8F0D-98C1E2B7A984}" presName="Image" presStyleLbl="node1" presStyleIdx="2" presStyleCnt="3"/>
      <dgm:spPr>
        <a:solidFill>
          <a:schemeClr val="accent4">
            <a:hueOff val="0"/>
            <a:satOff val="0"/>
            <a:lumOff val="0"/>
          </a:schemeClr>
        </a:solidFill>
      </dgm:spPr>
    </dgm:pt>
    <dgm:pt modelId="{A28A3A32-08A9-4675-8B92-7DF198691A53}" type="pres">
      <dgm:prSet presAssocID="{5864E31E-ECC2-498C-8F0D-98C1E2B7A984}" presName="childText" presStyleLbl="lnNode1" presStyleIdx="2" presStyleCnt="3">
        <dgm:presLayoutVars>
          <dgm:chMax val="0"/>
          <dgm:chPref val="0"/>
          <dgm:bulletEnabled val="1"/>
        </dgm:presLayoutVars>
      </dgm:prSet>
      <dgm:spPr/>
      <dgm:t>
        <a:bodyPr/>
        <a:lstStyle/>
        <a:p>
          <a:endParaRPr lang="en-US"/>
        </a:p>
      </dgm:t>
    </dgm:pt>
  </dgm:ptLst>
  <dgm:cxnLst>
    <dgm:cxn modelId="{39F3E4F6-4FA2-4730-BC75-B9665A8350F0}" type="presOf" srcId="{9E3EEC9B-C1C6-477C-ADFE-3C67B47C4A11}" destId="{1F9CBAA1-50C4-4EAA-9B1F-205A06FE2A1C}" srcOrd="0" destOrd="0" presId="urn:microsoft.com/office/officeart/2008/layout/PictureAccentList"/>
    <dgm:cxn modelId="{2CF41778-4DC8-405A-B611-1E6708EDCD11}" type="presOf" srcId="{4AC7F9F3-919B-49BE-B0D0-E4C8C826B18F}" destId="{9BD4C653-C375-476D-8C8B-1F357CE4A623}" srcOrd="0" destOrd="0" presId="urn:microsoft.com/office/officeart/2008/layout/PictureAccentList"/>
    <dgm:cxn modelId="{D079BFF0-2174-422C-BE26-2B9F864B53E7}" type="presOf" srcId="{E675A6D8-482E-41D2-AFA3-B2C47AA072EA}" destId="{609FDF1C-3F18-447C-946E-611CF71AF24E}" srcOrd="0" destOrd="0" presId="urn:microsoft.com/office/officeart/2008/layout/PictureAccentList"/>
    <dgm:cxn modelId="{1CD6E6E2-79A6-4E3A-A294-87960B99596F}" srcId="{E675A6D8-482E-41D2-AFA3-B2C47AA072EA}" destId="{4AC7F9F3-919B-49BE-B0D0-E4C8C826B18F}" srcOrd="0" destOrd="0" parTransId="{6E310C92-D0A5-43E8-B8CB-EBAAFB58A3BF}" sibTransId="{0B60AF95-3340-41FB-99BC-8DA6FFD10F5B}"/>
    <dgm:cxn modelId="{6357E02B-5714-429A-B701-0A4DBFC83D88}" type="presOf" srcId="{93D2D322-4E2D-4F1D-ADF7-2548E80ECAE8}" destId="{04752945-7701-4B8F-9D80-3FFA6C1AB1A2}" srcOrd="0" destOrd="0" presId="urn:microsoft.com/office/officeart/2008/layout/PictureAccentList"/>
    <dgm:cxn modelId="{24FACC5F-AE1A-4894-BE93-C4F07A92B0FA}" srcId="{93D2D322-4E2D-4F1D-ADF7-2548E80ECAE8}" destId="{E675A6D8-482E-41D2-AFA3-B2C47AA072EA}" srcOrd="0" destOrd="0" parTransId="{E5EB05E2-D8BC-42DC-A1B0-15BBA02716EF}" sibTransId="{98780DD7-9130-4B15-A6AF-2C7CC96A46CA}"/>
    <dgm:cxn modelId="{71DE0488-0304-4FD5-A4F3-9AE85E4AD636}" srcId="{E675A6D8-482E-41D2-AFA3-B2C47AA072EA}" destId="{5864E31E-ECC2-498C-8F0D-98C1E2B7A984}" srcOrd="2" destOrd="0" parTransId="{9622EF29-B83C-4EA0-8ACA-D1001AB9BC03}" sibTransId="{60BB41E4-2C2E-4613-8662-D78FB67CD25B}"/>
    <dgm:cxn modelId="{7C4AC0F6-148A-4CC2-9128-EA78A83DECB2}" srcId="{E675A6D8-482E-41D2-AFA3-B2C47AA072EA}" destId="{9E3EEC9B-C1C6-477C-ADFE-3C67B47C4A11}" srcOrd="1" destOrd="0" parTransId="{64871B08-D564-4604-A6B5-97F3D9CE00A3}" sibTransId="{028A78D9-70E1-439B-ABE8-0E298416A7D1}"/>
    <dgm:cxn modelId="{F6CF87CB-A90E-4BCA-A988-12EAA0ED2B6E}" type="presOf" srcId="{5864E31E-ECC2-498C-8F0D-98C1E2B7A984}" destId="{A28A3A32-08A9-4675-8B92-7DF198691A53}" srcOrd="0" destOrd="0" presId="urn:microsoft.com/office/officeart/2008/layout/PictureAccentList"/>
    <dgm:cxn modelId="{0E3F0687-444D-4140-A3FC-7061389B63C6}" type="presParOf" srcId="{04752945-7701-4B8F-9D80-3FFA6C1AB1A2}" destId="{7854B9DE-5892-45F9-B370-DE0991A54602}" srcOrd="0" destOrd="0" presId="urn:microsoft.com/office/officeart/2008/layout/PictureAccentList"/>
    <dgm:cxn modelId="{81E559DE-1328-4F15-B13B-76508084F523}" type="presParOf" srcId="{7854B9DE-5892-45F9-B370-DE0991A54602}" destId="{6E5B53FA-673E-4FCC-80F0-99861773ED79}" srcOrd="0" destOrd="0" presId="urn:microsoft.com/office/officeart/2008/layout/PictureAccentList"/>
    <dgm:cxn modelId="{62195489-AF68-4F01-A42F-6EAE2B4E9EDB}" type="presParOf" srcId="{6E5B53FA-673E-4FCC-80F0-99861773ED79}" destId="{609FDF1C-3F18-447C-946E-611CF71AF24E}" srcOrd="0" destOrd="0" presId="urn:microsoft.com/office/officeart/2008/layout/PictureAccentList"/>
    <dgm:cxn modelId="{97994065-095E-492B-BA4F-9FC012FF764B}" type="presParOf" srcId="{7854B9DE-5892-45F9-B370-DE0991A54602}" destId="{7694F988-824B-4435-8C64-1B64C2129DE6}" srcOrd="1" destOrd="0" presId="urn:microsoft.com/office/officeart/2008/layout/PictureAccentList"/>
    <dgm:cxn modelId="{CA80AFE7-4DC8-4670-87B7-DFD2D1E9408B}" type="presParOf" srcId="{7694F988-824B-4435-8C64-1B64C2129DE6}" destId="{ABB871AA-F70E-4348-BF5F-EB322AD444A7}" srcOrd="0" destOrd="0" presId="urn:microsoft.com/office/officeart/2008/layout/PictureAccentList"/>
    <dgm:cxn modelId="{9707BC9F-1C46-48E7-BCC0-01CC4BCAEAED}" type="presParOf" srcId="{ABB871AA-F70E-4348-BF5F-EB322AD444A7}" destId="{759E5312-EF8E-4267-AB4C-9B9244339BE3}" srcOrd="0" destOrd="0" presId="urn:microsoft.com/office/officeart/2008/layout/PictureAccentList"/>
    <dgm:cxn modelId="{307B8A59-28E3-41BE-8AE4-99519E7FC021}" type="presParOf" srcId="{ABB871AA-F70E-4348-BF5F-EB322AD444A7}" destId="{9BD4C653-C375-476D-8C8B-1F357CE4A623}" srcOrd="1" destOrd="0" presId="urn:microsoft.com/office/officeart/2008/layout/PictureAccentList"/>
    <dgm:cxn modelId="{547249F5-EA36-47FE-A08F-7C489AC803AE}" type="presParOf" srcId="{7694F988-824B-4435-8C64-1B64C2129DE6}" destId="{461E5541-79CD-4B1C-A40D-F737368C6990}" srcOrd="1" destOrd="0" presId="urn:microsoft.com/office/officeart/2008/layout/PictureAccentList"/>
    <dgm:cxn modelId="{9FA900B1-1ED2-4FFD-BB86-52ADC79D416A}" type="presParOf" srcId="{461E5541-79CD-4B1C-A40D-F737368C6990}" destId="{5DB74886-7E1A-46DD-BAAC-B4668A3E9353}" srcOrd="0" destOrd="0" presId="urn:microsoft.com/office/officeart/2008/layout/PictureAccentList"/>
    <dgm:cxn modelId="{94846239-4A28-4CCA-80D3-2BD9005F828E}" type="presParOf" srcId="{461E5541-79CD-4B1C-A40D-F737368C6990}" destId="{1F9CBAA1-50C4-4EAA-9B1F-205A06FE2A1C}" srcOrd="1" destOrd="0" presId="urn:microsoft.com/office/officeart/2008/layout/PictureAccentList"/>
    <dgm:cxn modelId="{0432754D-C48B-45FC-A1AE-425DDEC58C3A}" type="presParOf" srcId="{7694F988-824B-4435-8C64-1B64C2129DE6}" destId="{ECEA6D29-3343-426A-A765-DE8CA6B8E01E}" srcOrd="2" destOrd="0" presId="urn:microsoft.com/office/officeart/2008/layout/PictureAccentList"/>
    <dgm:cxn modelId="{89DECED9-B28B-4AE4-8A6E-7E67B65DED3A}" type="presParOf" srcId="{ECEA6D29-3343-426A-A765-DE8CA6B8E01E}" destId="{F0C60B81-59CD-418B-BF8A-B19954521629}" srcOrd="0" destOrd="0" presId="urn:microsoft.com/office/officeart/2008/layout/PictureAccentList"/>
    <dgm:cxn modelId="{D0F07B9D-5E85-43B5-BE91-A638C55C9CDE}" type="presParOf" srcId="{ECEA6D29-3343-426A-A765-DE8CA6B8E01E}" destId="{A28A3A32-08A9-4675-8B92-7DF198691A5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smtClean="0"/>
            <a:t>Sven Goran Eriksson</a:t>
          </a:r>
          <a:endParaRPr lang="en-US"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dirty="0" smtClean="0"/>
            <a:t>The greatest barrier to success is the fear of failure.</a:t>
          </a:r>
          <a:endParaRPr lang="en-US" dirty="0"/>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smtClean="0"/>
            <a:t>Isaac Mophatlane</a:t>
          </a:r>
          <a:endParaRPr lang="en-US"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dirty="0" smtClean="0"/>
            <a:t>If you did not look after today’s business then you might as well forget about tomorrow.</a:t>
          </a:r>
          <a:endParaRPr lang="en-US" dirty="0"/>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45501B9F-4F06-4F8F-B6EC-05CCF70F27BE}">
      <dgm:prSet phldrT="[Text]"/>
      <dgm:spPr/>
      <dgm:t>
        <a:bodyPr/>
        <a:lstStyle/>
        <a:p>
          <a:r>
            <a:rPr lang="en-US" dirty="0" smtClean="0"/>
            <a:t>If you do not know how to ask the right question, you discover nothing.</a:t>
          </a:r>
          <a:endParaRPr lang="en-US" dirty="0"/>
        </a:p>
      </dgm:t>
    </dgm:pt>
    <dgm:pt modelId="{ADCDE0E8-F05C-41DB-B71D-0CFC86F12AA7}" type="parTrans" cxnId="{A9D5BF45-3808-4A1E-A061-EFBCF45F4BEE}">
      <dgm:prSet/>
      <dgm:spPr/>
    </dgm:pt>
    <dgm:pt modelId="{095657D5-7DD7-415C-9CD7-4098E677147A}" type="sibTrans" cxnId="{A9D5BF45-3808-4A1E-A061-EFBCF45F4BEE}">
      <dgm:prSet/>
      <dgm:spPr/>
    </dgm:pt>
    <dgm:pt modelId="{673309B6-5322-452D-B751-9F700B76980A}">
      <dgm:prSet phldrT="[Text]"/>
      <dgm:spPr/>
      <dgm:t>
        <a:bodyPr/>
        <a:lstStyle/>
        <a:p>
          <a:r>
            <a:rPr lang="en-US" b="1" dirty="0" smtClean="0"/>
            <a:t>William Edwards Deming</a:t>
          </a:r>
          <a:endParaRPr lang="en-US" dirty="0"/>
        </a:p>
      </dgm:t>
    </dgm:pt>
    <dgm:pt modelId="{D73B0984-72B4-4E14-A5B3-7A83AD7ACA92}" type="parTrans" cxnId="{C5539A7B-AF30-4E3F-B3C2-6125AAE05CB4}">
      <dgm:prSet/>
      <dgm:spPr/>
    </dgm:pt>
    <dgm:pt modelId="{B815C7D2-2A79-4518-9DF0-91CAA2DA2B62}" type="sibTrans" cxnId="{C5539A7B-AF30-4E3F-B3C2-6125AAE05CB4}">
      <dgm:prSet/>
      <dgm:spPr/>
    </dgm:pt>
    <dgm:pt modelId="{DE0EDC79-27DC-45F5-AA63-D51AFF03DDEB}" type="pres">
      <dgm:prSet presAssocID="{6EE25DF9-D140-4DB1-9820-617BD06BC66E}" presName="Name0" presStyleCnt="0">
        <dgm:presLayoutVars>
          <dgm:dir/>
          <dgm:animLvl val="lvl"/>
          <dgm:resizeHandles val="exact"/>
        </dgm:presLayoutVars>
      </dgm:prSet>
      <dgm:spPr/>
      <dgm:t>
        <a:bodyPr/>
        <a:lstStyle/>
        <a:p>
          <a:endParaRPr lang="en-US"/>
        </a:p>
      </dgm:t>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3">
        <dgm:presLayoutVars>
          <dgm:chMax val="1"/>
          <dgm:bulletEnabled val="1"/>
        </dgm:presLayoutVars>
      </dgm:prSet>
      <dgm:spPr/>
      <dgm:t>
        <a:bodyPr/>
        <a:lstStyle/>
        <a:p>
          <a:endParaRPr lang="en-US"/>
        </a:p>
      </dgm:t>
    </dgm:pt>
    <dgm:pt modelId="{FE621B56-CB22-4E54-88F7-48A8CCF65365}" type="pres">
      <dgm:prSet presAssocID="{228A4782-67DE-4F9F-9352-8810A7AA41F7}" presName="bracket" presStyleLbl="parChTrans1D1" presStyleIdx="0" presStyleCnt="3"/>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3">
        <dgm:presLayoutVars>
          <dgm:bulletEnabled val="1"/>
        </dgm:presLayoutVars>
      </dgm:prSet>
      <dgm:spPr/>
      <dgm:t>
        <a:bodyPr/>
        <a:lstStyle/>
        <a:p>
          <a:endParaRPr lang="en-US"/>
        </a:p>
      </dgm:t>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3">
        <dgm:presLayoutVars>
          <dgm:chMax val="1"/>
          <dgm:bulletEnabled val="1"/>
        </dgm:presLayoutVars>
      </dgm:prSet>
      <dgm:spPr/>
      <dgm:t>
        <a:bodyPr/>
        <a:lstStyle/>
        <a:p>
          <a:endParaRPr lang="en-US"/>
        </a:p>
      </dgm:t>
    </dgm:pt>
    <dgm:pt modelId="{4B4F1110-806D-4A1F-B483-693C0AB2932A}" type="pres">
      <dgm:prSet presAssocID="{7046C965-8D2F-42F6-A0FB-39AE6CBD6202}" presName="bracket" presStyleLbl="parChTrans1D1" presStyleIdx="1" presStyleCnt="3"/>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3">
        <dgm:presLayoutVars>
          <dgm:bulletEnabled val="1"/>
        </dgm:presLayoutVars>
      </dgm:prSet>
      <dgm:spPr/>
      <dgm:t>
        <a:bodyPr/>
        <a:lstStyle/>
        <a:p>
          <a:endParaRPr lang="en-US"/>
        </a:p>
      </dgm:t>
    </dgm:pt>
    <dgm:pt modelId="{F4370424-D485-4EE9-AFB5-DFD09E4DE790}" type="pres">
      <dgm:prSet presAssocID="{43A6E1F4-97E1-421F-BBBD-3E2713FA425B}" presName="spV" presStyleCnt="0"/>
      <dgm:spPr/>
    </dgm:pt>
    <dgm:pt modelId="{53CB4F8B-9BFC-4DD4-8C91-B90DD2829B39}" type="pres">
      <dgm:prSet presAssocID="{673309B6-5322-452D-B751-9F700B76980A}" presName="linNode" presStyleCnt="0"/>
      <dgm:spPr/>
    </dgm:pt>
    <dgm:pt modelId="{59245B8F-96A6-4FC9-8C75-1AF4A38ECD62}" type="pres">
      <dgm:prSet presAssocID="{673309B6-5322-452D-B751-9F700B76980A}" presName="parTx" presStyleLbl="revTx" presStyleIdx="2" presStyleCnt="3">
        <dgm:presLayoutVars>
          <dgm:chMax val="1"/>
          <dgm:bulletEnabled val="1"/>
        </dgm:presLayoutVars>
      </dgm:prSet>
      <dgm:spPr/>
      <dgm:t>
        <a:bodyPr/>
        <a:lstStyle/>
        <a:p>
          <a:endParaRPr lang="en-US"/>
        </a:p>
      </dgm:t>
    </dgm:pt>
    <dgm:pt modelId="{7CC0EC38-7C3B-4357-98A3-9893BDE26F43}" type="pres">
      <dgm:prSet presAssocID="{673309B6-5322-452D-B751-9F700B76980A}" presName="bracket" presStyleLbl="parChTrans1D1" presStyleIdx="2" presStyleCnt="3"/>
      <dgm:spPr/>
    </dgm:pt>
    <dgm:pt modelId="{82F2F157-6E84-4657-85DE-C4AF8DDC1455}" type="pres">
      <dgm:prSet presAssocID="{673309B6-5322-452D-B751-9F700B76980A}" presName="spH" presStyleCnt="0"/>
      <dgm:spPr/>
    </dgm:pt>
    <dgm:pt modelId="{316C085B-D6CE-4AB5-99C5-0C42EC2C4B0F}" type="pres">
      <dgm:prSet presAssocID="{673309B6-5322-452D-B751-9F700B76980A}" presName="desTx" presStyleLbl="node1" presStyleIdx="2" presStyleCnt="3">
        <dgm:presLayoutVars>
          <dgm:bulletEnabled val="1"/>
        </dgm:presLayoutVars>
      </dgm:prSet>
      <dgm:spPr/>
      <dgm:t>
        <a:bodyPr/>
        <a:lstStyle/>
        <a:p>
          <a:endParaRPr lang="en-US"/>
        </a:p>
      </dgm:t>
    </dgm:pt>
  </dgm:ptLst>
  <dgm:cxnLst>
    <dgm:cxn modelId="{914892B0-90BA-417D-ACCE-D84F205D098B}" type="presOf" srcId="{3C19FEE5-6EEC-4DB8-9D2C-6F2FE698D438}" destId="{21206440-7525-450E-A5F3-CC291A0E69D0}" srcOrd="0" destOrd="0" presId="urn:diagrams.loki3.com/BracketList+Icon"/>
    <dgm:cxn modelId="{9D119E02-ECFA-419D-838A-A44235FCFBBE}" type="presOf" srcId="{228A4782-67DE-4F9F-9352-8810A7AA41F7}" destId="{DF795D85-2EE3-45EC-95AC-F18D91455297}" srcOrd="0" destOrd="0" presId="urn:diagrams.loki3.com/BracketList+Icon"/>
    <dgm:cxn modelId="{0BC415D2-D82C-48D2-B8B2-BF0455A144E7}" srcId="{7046C965-8D2F-42F6-A0FB-39AE6CBD6202}" destId="{7831227A-04FD-4CFF-B9D0-D57E72A135E7}" srcOrd="0" destOrd="0" parTransId="{BC0A2D80-4412-4964-BD25-9F9293D2BBCF}" sibTransId="{643FB0B6-C847-4D26-B4E3-1BF9B450B918}"/>
    <dgm:cxn modelId="{A9D5BF45-3808-4A1E-A061-EFBCF45F4BEE}" srcId="{673309B6-5322-452D-B751-9F700B76980A}" destId="{45501B9F-4F06-4F8F-B6EC-05CCF70F27BE}" srcOrd="0" destOrd="0" parTransId="{ADCDE0E8-F05C-41DB-B71D-0CFC86F12AA7}" sibTransId="{095657D5-7DD7-415C-9CD7-4098E677147A}"/>
    <dgm:cxn modelId="{BE45F391-586F-43FB-9668-F16A48635A94}" type="presOf" srcId="{673309B6-5322-452D-B751-9F700B76980A}" destId="{59245B8F-96A6-4FC9-8C75-1AF4A38ECD62}" srcOrd="0" destOrd="0" presId="urn:diagrams.loki3.com/BracketList+Icon"/>
    <dgm:cxn modelId="{7FB3201B-BD78-47C1-93C0-8C66B9F8FFEF}" srcId="{6EE25DF9-D140-4DB1-9820-617BD06BC66E}" destId="{7046C965-8D2F-42F6-A0FB-39AE6CBD6202}" srcOrd="1" destOrd="0" parTransId="{00CB8B11-6D7D-4EE5-99B1-4C1B934391E3}" sibTransId="{43A6E1F4-97E1-421F-BBBD-3E2713FA425B}"/>
    <dgm:cxn modelId="{15D4215A-9D8F-4E37-9F4A-4DF781B59A78}" srcId="{6EE25DF9-D140-4DB1-9820-617BD06BC66E}" destId="{228A4782-67DE-4F9F-9352-8810A7AA41F7}" srcOrd="0" destOrd="0" parTransId="{DD7C6BE9-009C-4D76-B773-215702833B0D}" sibTransId="{6E8345B0-D203-4ED2-832C-F40DAE75CDD4}"/>
    <dgm:cxn modelId="{7EBAF8BA-B211-48F4-9381-4BA258CCB33A}" srcId="{228A4782-67DE-4F9F-9352-8810A7AA41F7}" destId="{3C19FEE5-6EEC-4DB8-9D2C-6F2FE698D438}" srcOrd="0" destOrd="0" parTransId="{279402E3-EB31-4A0F-8E2F-75F4E0A0F356}" sibTransId="{21FEA362-498E-4A55-B7A0-2D152D279E34}"/>
    <dgm:cxn modelId="{D3EFFB66-C174-4005-BF6B-B3EAA7C97750}" type="presOf" srcId="{7046C965-8D2F-42F6-A0FB-39AE6CBD6202}" destId="{07E724CB-3F9B-4AFA-8032-858C26D20E47}" srcOrd="0" destOrd="0" presId="urn:diagrams.loki3.com/BracketList+Icon"/>
    <dgm:cxn modelId="{C5539A7B-AF30-4E3F-B3C2-6125AAE05CB4}" srcId="{6EE25DF9-D140-4DB1-9820-617BD06BC66E}" destId="{673309B6-5322-452D-B751-9F700B76980A}" srcOrd="2" destOrd="0" parTransId="{D73B0984-72B4-4E14-A5B3-7A83AD7ACA92}" sibTransId="{B815C7D2-2A79-4518-9DF0-91CAA2DA2B62}"/>
    <dgm:cxn modelId="{A58F2277-4155-4C4D-8417-BC609FF080F3}" type="presOf" srcId="{45501B9F-4F06-4F8F-B6EC-05CCF70F27BE}" destId="{316C085B-D6CE-4AB5-99C5-0C42EC2C4B0F}" srcOrd="0" destOrd="0" presId="urn:diagrams.loki3.com/BracketList+Icon"/>
    <dgm:cxn modelId="{D5FA8BC9-0230-4A34-B268-649CABE6EA27}" type="presOf" srcId="{7831227A-04FD-4CFF-B9D0-D57E72A135E7}" destId="{31E267AE-1A8F-4B5B-9A47-E778656E4EDC}" srcOrd="0" destOrd="0" presId="urn:diagrams.loki3.com/BracketList+Icon"/>
    <dgm:cxn modelId="{04A8231B-833E-4F8D-8808-88BC36930843}" type="presOf" srcId="{6EE25DF9-D140-4DB1-9820-617BD06BC66E}" destId="{DE0EDC79-27DC-45F5-AA63-D51AFF03DDEB}" srcOrd="0" destOrd="0" presId="urn:diagrams.loki3.com/BracketList+Icon"/>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 modelId="{2A92DAF3-7BF8-4130-A00E-E81DCF922D2D}" type="presParOf" srcId="{DE0EDC79-27DC-45F5-AA63-D51AFF03DDEB}" destId="{F4370424-D485-4EE9-AFB5-DFD09E4DE790}" srcOrd="3" destOrd="0" presId="urn:diagrams.loki3.com/BracketList+Icon"/>
    <dgm:cxn modelId="{F2B94A79-40F1-42AB-A559-4A9A35F398C1}" type="presParOf" srcId="{DE0EDC79-27DC-45F5-AA63-D51AFF03DDEB}" destId="{53CB4F8B-9BFC-4DD4-8C91-B90DD2829B39}" srcOrd="4" destOrd="0" presId="urn:diagrams.loki3.com/BracketList+Icon"/>
    <dgm:cxn modelId="{90152C80-5107-4CC6-ADD7-015374E81B0A}" type="presParOf" srcId="{53CB4F8B-9BFC-4DD4-8C91-B90DD2829B39}" destId="{59245B8F-96A6-4FC9-8C75-1AF4A38ECD62}" srcOrd="0" destOrd="0" presId="urn:diagrams.loki3.com/BracketList+Icon"/>
    <dgm:cxn modelId="{43AEBDCA-3A75-4655-AD0E-5C66DFA6B40E}" type="presParOf" srcId="{53CB4F8B-9BFC-4DD4-8C91-B90DD2829B39}" destId="{7CC0EC38-7C3B-4357-98A3-9893BDE26F43}" srcOrd="1" destOrd="0" presId="urn:diagrams.loki3.com/BracketList+Icon"/>
    <dgm:cxn modelId="{B27E33C1-E881-4CB1-9280-740920127FA1}" type="presParOf" srcId="{53CB4F8B-9BFC-4DD4-8C91-B90DD2829B39}" destId="{82F2F157-6E84-4657-85DE-C4AF8DDC1455}" srcOrd="2" destOrd="0" presId="urn:diagrams.loki3.com/BracketList+Icon"/>
    <dgm:cxn modelId="{0228A7FA-30A7-4EBB-837E-96C1B750CC2E}" type="presParOf" srcId="{53CB4F8B-9BFC-4DD4-8C91-B90DD2829B39}" destId="{316C085B-D6CE-4AB5-99C5-0C42EC2C4B0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3C728F-3190-4B94-8BE6-BEC6184C1DE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98B91585-FB3B-402B-BD58-AC44BD525E9A}">
      <dgm:prSet phldrT="[Text]"/>
      <dgm:spPr/>
      <dgm:t>
        <a:bodyPr/>
        <a:lstStyle/>
        <a:p>
          <a:r>
            <a:rPr lang="en-US" dirty="0" smtClean="0"/>
            <a:t>Angela had to decide which direction to take the company to improve the profit margins</a:t>
          </a:r>
          <a:endParaRPr lang="en-US" dirty="0"/>
        </a:p>
      </dgm:t>
    </dgm:pt>
    <dgm:pt modelId="{3695A03B-D5D2-485D-9187-395065B1646B}" type="parTrans" cxnId="{5FBA762C-1430-4F1F-B7C2-BC0234184F80}">
      <dgm:prSet/>
      <dgm:spPr/>
      <dgm:t>
        <a:bodyPr/>
        <a:lstStyle/>
        <a:p>
          <a:endParaRPr lang="en-US"/>
        </a:p>
      </dgm:t>
    </dgm:pt>
    <dgm:pt modelId="{6D258267-F232-46B3-8C13-717733B5EBE0}" type="sibTrans" cxnId="{5FBA762C-1430-4F1F-B7C2-BC0234184F80}">
      <dgm:prSet/>
      <dgm:spPr/>
      <dgm:t>
        <a:bodyPr/>
        <a:lstStyle/>
        <a:p>
          <a:endParaRPr lang="en-US"/>
        </a:p>
      </dgm:t>
    </dgm:pt>
    <dgm:pt modelId="{60E87855-CDC6-40E1-8C23-FCC578B0239F}">
      <dgm:prSet phldrT="[Text]"/>
      <dgm:spPr/>
      <dgm:t>
        <a:bodyPr/>
        <a:lstStyle/>
        <a:p>
          <a:r>
            <a:rPr lang="en-US" dirty="0" smtClean="0"/>
            <a:t>She could invest in employee training or cut labor </a:t>
          </a:r>
          <a:endParaRPr lang="en-US" dirty="0"/>
        </a:p>
      </dgm:t>
    </dgm:pt>
    <dgm:pt modelId="{BB400C1F-4871-4241-ABB5-FE85F2429D54}" type="parTrans" cxnId="{D867FCC4-F537-4FCD-9CFA-9E3113441479}">
      <dgm:prSet/>
      <dgm:spPr/>
      <dgm:t>
        <a:bodyPr/>
        <a:lstStyle/>
        <a:p>
          <a:endParaRPr lang="en-US"/>
        </a:p>
      </dgm:t>
    </dgm:pt>
    <dgm:pt modelId="{F5468587-6F0A-4044-BA90-94004F2577F8}" type="sibTrans" cxnId="{D867FCC4-F537-4FCD-9CFA-9E3113441479}">
      <dgm:prSet/>
      <dgm:spPr/>
      <dgm:t>
        <a:bodyPr/>
        <a:lstStyle/>
        <a:p>
          <a:endParaRPr lang="en-US"/>
        </a:p>
      </dgm:t>
    </dgm:pt>
    <dgm:pt modelId="{B49E2AB0-AD9F-4B11-B839-B9738B02C23B}">
      <dgm:prSet phldrT="[Text]"/>
      <dgm:spPr/>
      <dgm:t>
        <a:bodyPr/>
        <a:lstStyle/>
        <a:p>
          <a:r>
            <a:rPr lang="en-US" dirty="0" smtClean="0"/>
            <a:t>She learned that sales dipped when customer service complaints increased</a:t>
          </a:r>
          <a:endParaRPr lang="en-US" dirty="0"/>
        </a:p>
      </dgm:t>
    </dgm:pt>
    <dgm:pt modelId="{C389F0C1-B476-4ACE-80E0-F4F9D571DAC9}" type="parTrans" cxnId="{3415E3FF-7326-4E81-A943-896039FE8800}">
      <dgm:prSet/>
      <dgm:spPr/>
      <dgm:t>
        <a:bodyPr/>
        <a:lstStyle/>
        <a:p>
          <a:endParaRPr lang="en-US"/>
        </a:p>
      </dgm:t>
    </dgm:pt>
    <dgm:pt modelId="{BD4FD654-3B05-4D32-BE75-DFD59A71E9CD}" type="sibTrans" cxnId="{3415E3FF-7326-4E81-A943-896039FE8800}">
      <dgm:prSet/>
      <dgm:spPr/>
      <dgm:t>
        <a:bodyPr/>
        <a:lstStyle/>
        <a:p>
          <a:endParaRPr lang="en-US"/>
        </a:p>
      </dgm:t>
    </dgm:pt>
    <dgm:pt modelId="{5B902DD4-770B-42CF-894D-85DCF7E74B1F}">
      <dgm:prSet phldrT="[Text]"/>
      <dgm:spPr/>
      <dgm:t>
        <a:bodyPr/>
        <a:lstStyle/>
        <a:p>
          <a:r>
            <a:rPr lang="en-US" dirty="0" smtClean="0"/>
            <a:t>Her intuition told her that implementing a training program would increase long term profits</a:t>
          </a:r>
          <a:endParaRPr lang="en-US" dirty="0"/>
        </a:p>
      </dgm:t>
    </dgm:pt>
    <dgm:pt modelId="{BA82A8A1-A9EC-4403-8397-47F9A11EE9D0}" type="parTrans" cxnId="{E21F2DD8-A21A-402F-A730-A81D494BA6C7}">
      <dgm:prSet/>
      <dgm:spPr/>
    </dgm:pt>
    <dgm:pt modelId="{EE073510-BFD8-484E-9737-4926642E5C99}" type="sibTrans" cxnId="{E21F2DD8-A21A-402F-A730-A81D494BA6C7}">
      <dgm:prSet/>
      <dgm:spPr/>
    </dgm:pt>
    <dgm:pt modelId="{DE1D5090-A6E8-44E0-ADCF-4DCA568ADEFE}" type="pres">
      <dgm:prSet presAssocID="{DC3C728F-3190-4B94-8BE6-BEC6184C1DE4}" presName="layout" presStyleCnt="0">
        <dgm:presLayoutVars>
          <dgm:chMax/>
          <dgm:chPref/>
          <dgm:dir/>
          <dgm:animOne val="branch"/>
          <dgm:animLvl val="lvl"/>
          <dgm:resizeHandles/>
        </dgm:presLayoutVars>
      </dgm:prSet>
      <dgm:spPr/>
      <dgm:t>
        <a:bodyPr/>
        <a:lstStyle/>
        <a:p>
          <a:endParaRPr lang="en-US"/>
        </a:p>
      </dgm:t>
    </dgm:pt>
    <dgm:pt modelId="{202C06BE-50E5-447C-A405-F77083E26A8E}" type="pres">
      <dgm:prSet presAssocID="{98B91585-FB3B-402B-BD58-AC44BD525E9A}" presName="root" presStyleCnt="0">
        <dgm:presLayoutVars>
          <dgm:chMax/>
          <dgm:chPref val="4"/>
        </dgm:presLayoutVars>
      </dgm:prSet>
      <dgm:spPr/>
    </dgm:pt>
    <dgm:pt modelId="{6335EE13-84C5-4527-8D5D-D63D44D0673D}" type="pres">
      <dgm:prSet presAssocID="{98B91585-FB3B-402B-BD58-AC44BD525E9A}" presName="rootComposite" presStyleCnt="0">
        <dgm:presLayoutVars/>
      </dgm:prSet>
      <dgm:spPr/>
    </dgm:pt>
    <dgm:pt modelId="{E5182647-FD99-47A1-A93E-2A66BD854D48}" type="pres">
      <dgm:prSet presAssocID="{98B91585-FB3B-402B-BD58-AC44BD525E9A}" presName="rootText" presStyleLbl="node0" presStyleIdx="0" presStyleCnt="1">
        <dgm:presLayoutVars>
          <dgm:chMax/>
          <dgm:chPref val="4"/>
        </dgm:presLayoutVars>
      </dgm:prSet>
      <dgm:spPr/>
      <dgm:t>
        <a:bodyPr/>
        <a:lstStyle/>
        <a:p>
          <a:endParaRPr lang="en-US"/>
        </a:p>
      </dgm:t>
    </dgm:pt>
    <dgm:pt modelId="{3B13BE77-3D8A-42A6-B337-BB5CE6AC1031}" type="pres">
      <dgm:prSet presAssocID="{98B91585-FB3B-402B-BD58-AC44BD525E9A}" presName="childShape" presStyleCnt="0">
        <dgm:presLayoutVars>
          <dgm:chMax val="0"/>
          <dgm:chPref val="0"/>
        </dgm:presLayoutVars>
      </dgm:prSet>
      <dgm:spPr/>
    </dgm:pt>
    <dgm:pt modelId="{C4E40725-8638-4F45-858A-47846732099B}" type="pres">
      <dgm:prSet presAssocID="{60E87855-CDC6-40E1-8C23-FCC578B0239F}" presName="childComposite" presStyleCnt="0">
        <dgm:presLayoutVars>
          <dgm:chMax val="0"/>
          <dgm:chPref val="0"/>
        </dgm:presLayoutVars>
      </dgm:prSet>
      <dgm:spPr/>
    </dgm:pt>
    <dgm:pt modelId="{99FB1E0B-B757-4783-A64E-A446AA75D1AC}" type="pres">
      <dgm:prSet presAssocID="{60E87855-CDC6-40E1-8C23-FCC578B0239F}" presName="Image" presStyleLbl="node1" presStyleIdx="0" presStyleCnt="3"/>
      <dgm:spPr>
        <a:solidFill>
          <a:schemeClr val="accent2">
            <a:hueOff val="0"/>
            <a:satOff val="0"/>
            <a:lumOff val="0"/>
          </a:schemeClr>
        </a:solidFill>
      </dgm:spPr>
    </dgm:pt>
    <dgm:pt modelId="{AFBF7F84-FCC8-445D-8000-DC4BCE3377F4}" type="pres">
      <dgm:prSet presAssocID="{60E87855-CDC6-40E1-8C23-FCC578B0239F}" presName="childText" presStyleLbl="lnNode1" presStyleIdx="0" presStyleCnt="3">
        <dgm:presLayoutVars>
          <dgm:chMax val="0"/>
          <dgm:chPref val="0"/>
          <dgm:bulletEnabled val="1"/>
        </dgm:presLayoutVars>
      </dgm:prSet>
      <dgm:spPr/>
      <dgm:t>
        <a:bodyPr/>
        <a:lstStyle/>
        <a:p>
          <a:endParaRPr lang="en-US"/>
        </a:p>
      </dgm:t>
    </dgm:pt>
    <dgm:pt modelId="{58A55A55-7B6F-4520-8157-E91F01B70705}" type="pres">
      <dgm:prSet presAssocID="{B49E2AB0-AD9F-4B11-B839-B9738B02C23B}" presName="childComposite" presStyleCnt="0">
        <dgm:presLayoutVars>
          <dgm:chMax val="0"/>
          <dgm:chPref val="0"/>
        </dgm:presLayoutVars>
      </dgm:prSet>
      <dgm:spPr/>
    </dgm:pt>
    <dgm:pt modelId="{703BCC79-AD85-4BF0-899A-E2693BB19F39}" type="pres">
      <dgm:prSet presAssocID="{B49E2AB0-AD9F-4B11-B839-B9738B02C23B}" presName="Image" presStyleLbl="node1" presStyleIdx="1" presStyleCnt="3"/>
      <dgm:spPr>
        <a:solidFill>
          <a:schemeClr val="accent3">
            <a:hueOff val="0"/>
            <a:satOff val="0"/>
            <a:lumOff val="0"/>
          </a:schemeClr>
        </a:solidFill>
      </dgm:spPr>
    </dgm:pt>
    <dgm:pt modelId="{7F2A2B1B-D909-4837-84D9-A4B3EEABB201}" type="pres">
      <dgm:prSet presAssocID="{B49E2AB0-AD9F-4B11-B839-B9738B02C23B}" presName="childText" presStyleLbl="lnNode1" presStyleIdx="1" presStyleCnt="3">
        <dgm:presLayoutVars>
          <dgm:chMax val="0"/>
          <dgm:chPref val="0"/>
          <dgm:bulletEnabled val="1"/>
        </dgm:presLayoutVars>
      </dgm:prSet>
      <dgm:spPr/>
      <dgm:t>
        <a:bodyPr/>
        <a:lstStyle/>
        <a:p>
          <a:endParaRPr lang="en-US"/>
        </a:p>
      </dgm:t>
    </dgm:pt>
    <dgm:pt modelId="{86DBA4C2-4A70-4C5E-9D21-AA01021606EF}" type="pres">
      <dgm:prSet presAssocID="{5B902DD4-770B-42CF-894D-85DCF7E74B1F}" presName="childComposite" presStyleCnt="0">
        <dgm:presLayoutVars>
          <dgm:chMax val="0"/>
          <dgm:chPref val="0"/>
        </dgm:presLayoutVars>
      </dgm:prSet>
      <dgm:spPr/>
    </dgm:pt>
    <dgm:pt modelId="{E1B7A283-6493-4AED-818E-D1163AC427BB}" type="pres">
      <dgm:prSet presAssocID="{5B902DD4-770B-42CF-894D-85DCF7E74B1F}" presName="Image" presStyleLbl="node1" presStyleIdx="2" presStyleCnt="3"/>
      <dgm:spPr>
        <a:solidFill>
          <a:schemeClr val="accent4">
            <a:hueOff val="0"/>
            <a:satOff val="0"/>
            <a:lumOff val="0"/>
          </a:schemeClr>
        </a:solidFill>
      </dgm:spPr>
    </dgm:pt>
    <dgm:pt modelId="{B720DA29-3441-48CA-96F2-6D0D8AA8D657}" type="pres">
      <dgm:prSet presAssocID="{5B902DD4-770B-42CF-894D-85DCF7E74B1F}" presName="childText" presStyleLbl="lnNode1" presStyleIdx="2" presStyleCnt="3">
        <dgm:presLayoutVars>
          <dgm:chMax val="0"/>
          <dgm:chPref val="0"/>
          <dgm:bulletEnabled val="1"/>
        </dgm:presLayoutVars>
      </dgm:prSet>
      <dgm:spPr/>
      <dgm:t>
        <a:bodyPr/>
        <a:lstStyle/>
        <a:p>
          <a:endParaRPr lang="en-US"/>
        </a:p>
      </dgm:t>
    </dgm:pt>
  </dgm:ptLst>
  <dgm:cxnLst>
    <dgm:cxn modelId="{5FBA762C-1430-4F1F-B7C2-BC0234184F80}" srcId="{DC3C728F-3190-4B94-8BE6-BEC6184C1DE4}" destId="{98B91585-FB3B-402B-BD58-AC44BD525E9A}" srcOrd="0" destOrd="0" parTransId="{3695A03B-D5D2-485D-9187-395065B1646B}" sibTransId="{6D258267-F232-46B3-8C13-717733B5EBE0}"/>
    <dgm:cxn modelId="{D867FCC4-F537-4FCD-9CFA-9E3113441479}" srcId="{98B91585-FB3B-402B-BD58-AC44BD525E9A}" destId="{60E87855-CDC6-40E1-8C23-FCC578B0239F}" srcOrd="0" destOrd="0" parTransId="{BB400C1F-4871-4241-ABB5-FE85F2429D54}" sibTransId="{F5468587-6F0A-4044-BA90-94004F2577F8}"/>
    <dgm:cxn modelId="{FBDA8AB7-746E-492F-91AF-5F9255666D7E}" type="presOf" srcId="{5B902DD4-770B-42CF-894D-85DCF7E74B1F}" destId="{B720DA29-3441-48CA-96F2-6D0D8AA8D657}" srcOrd="0" destOrd="0" presId="urn:microsoft.com/office/officeart/2008/layout/PictureAccentList"/>
    <dgm:cxn modelId="{9FD4CC25-7BA2-498B-BA71-6A118FFFDF85}" type="presOf" srcId="{DC3C728F-3190-4B94-8BE6-BEC6184C1DE4}" destId="{DE1D5090-A6E8-44E0-ADCF-4DCA568ADEFE}" srcOrd="0" destOrd="0" presId="urn:microsoft.com/office/officeart/2008/layout/PictureAccentList"/>
    <dgm:cxn modelId="{2693E94C-3053-49FA-853F-3A35617CACE2}" type="presOf" srcId="{60E87855-CDC6-40E1-8C23-FCC578B0239F}" destId="{AFBF7F84-FCC8-445D-8000-DC4BCE3377F4}" srcOrd="0" destOrd="0" presId="urn:microsoft.com/office/officeart/2008/layout/PictureAccentList"/>
    <dgm:cxn modelId="{3415E3FF-7326-4E81-A943-896039FE8800}" srcId="{98B91585-FB3B-402B-BD58-AC44BD525E9A}" destId="{B49E2AB0-AD9F-4B11-B839-B9738B02C23B}" srcOrd="1" destOrd="0" parTransId="{C389F0C1-B476-4ACE-80E0-F4F9D571DAC9}" sibTransId="{BD4FD654-3B05-4D32-BE75-DFD59A71E9CD}"/>
    <dgm:cxn modelId="{65C65BE5-6E65-4799-B44D-8D8228FD6637}" type="presOf" srcId="{98B91585-FB3B-402B-BD58-AC44BD525E9A}" destId="{E5182647-FD99-47A1-A93E-2A66BD854D48}" srcOrd="0" destOrd="0" presId="urn:microsoft.com/office/officeart/2008/layout/PictureAccentList"/>
    <dgm:cxn modelId="{E21F2DD8-A21A-402F-A730-A81D494BA6C7}" srcId="{98B91585-FB3B-402B-BD58-AC44BD525E9A}" destId="{5B902DD4-770B-42CF-894D-85DCF7E74B1F}" srcOrd="2" destOrd="0" parTransId="{BA82A8A1-A9EC-4403-8397-47F9A11EE9D0}" sibTransId="{EE073510-BFD8-484E-9737-4926642E5C99}"/>
    <dgm:cxn modelId="{F4F1A6F3-A0F8-4130-8FE0-9DBF68B70872}" type="presOf" srcId="{B49E2AB0-AD9F-4B11-B839-B9738B02C23B}" destId="{7F2A2B1B-D909-4837-84D9-A4B3EEABB201}" srcOrd="0" destOrd="0" presId="urn:microsoft.com/office/officeart/2008/layout/PictureAccentList"/>
    <dgm:cxn modelId="{F1700DBC-B2E0-4D92-89C1-BAF3D980800A}" type="presParOf" srcId="{DE1D5090-A6E8-44E0-ADCF-4DCA568ADEFE}" destId="{202C06BE-50E5-447C-A405-F77083E26A8E}" srcOrd="0" destOrd="0" presId="urn:microsoft.com/office/officeart/2008/layout/PictureAccentList"/>
    <dgm:cxn modelId="{D2270FE1-EC5E-4F72-8A1A-1CFBADB68E33}" type="presParOf" srcId="{202C06BE-50E5-447C-A405-F77083E26A8E}" destId="{6335EE13-84C5-4527-8D5D-D63D44D0673D}" srcOrd="0" destOrd="0" presId="urn:microsoft.com/office/officeart/2008/layout/PictureAccentList"/>
    <dgm:cxn modelId="{45B4B03C-EE64-4B4B-8764-557D57F9ACDA}" type="presParOf" srcId="{6335EE13-84C5-4527-8D5D-D63D44D0673D}" destId="{E5182647-FD99-47A1-A93E-2A66BD854D48}" srcOrd="0" destOrd="0" presId="urn:microsoft.com/office/officeart/2008/layout/PictureAccentList"/>
    <dgm:cxn modelId="{FDC10677-8943-4912-A21D-2447CE302CC6}" type="presParOf" srcId="{202C06BE-50E5-447C-A405-F77083E26A8E}" destId="{3B13BE77-3D8A-42A6-B337-BB5CE6AC1031}" srcOrd="1" destOrd="0" presId="urn:microsoft.com/office/officeart/2008/layout/PictureAccentList"/>
    <dgm:cxn modelId="{B1F052B5-B00B-4B2D-945C-5AE98660D7C8}" type="presParOf" srcId="{3B13BE77-3D8A-42A6-B337-BB5CE6AC1031}" destId="{C4E40725-8638-4F45-858A-47846732099B}" srcOrd="0" destOrd="0" presId="urn:microsoft.com/office/officeart/2008/layout/PictureAccentList"/>
    <dgm:cxn modelId="{2D4ED96F-4749-46D6-A4B9-6D484FB5E78A}" type="presParOf" srcId="{C4E40725-8638-4F45-858A-47846732099B}" destId="{99FB1E0B-B757-4783-A64E-A446AA75D1AC}" srcOrd="0" destOrd="0" presId="urn:microsoft.com/office/officeart/2008/layout/PictureAccentList"/>
    <dgm:cxn modelId="{0F73ADC6-A753-4190-B928-EB88C950C68E}" type="presParOf" srcId="{C4E40725-8638-4F45-858A-47846732099B}" destId="{AFBF7F84-FCC8-445D-8000-DC4BCE3377F4}" srcOrd="1" destOrd="0" presId="urn:microsoft.com/office/officeart/2008/layout/PictureAccentList"/>
    <dgm:cxn modelId="{3E6A7B2D-0998-4D27-A1CA-AE32C9A57AB0}" type="presParOf" srcId="{3B13BE77-3D8A-42A6-B337-BB5CE6AC1031}" destId="{58A55A55-7B6F-4520-8157-E91F01B70705}" srcOrd="1" destOrd="0" presId="urn:microsoft.com/office/officeart/2008/layout/PictureAccentList"/>
    <dgm:cxn modelId="{35B88D16-CA7E-4A52-B5E3-C08299CB9B6A}" type="presParOf" srcId="{58A55A55-7B6F-4520-8157-E91F01B70705}" destId="{703BCC79-AD85-4BF0-899A-E2693BB19F39}" srcOrd="0" destOrd="0" presId="urn:microsoft.com/office/officeart/2008/layout/PictureAccentList"/>
    <dgm:cxn modelId="{A34A5969-C6DC-4DF4-8E59-3B57B24633D3}" type="presParOf" srcId="{58A55A55-7B6F-4520-8157-E91F01B70705}" destId="{7F2A2B1B-D909-4837-84D9-A4B3EEABB201}" srcOrd="1" destOrd="0" presId="urn:microsoft.com/office/officeart/2008/layout/PictureAccentList"/>
    <dgm:cxn modelId="{00681E30-74D1-4B71-8FA2-843D59233250}" type="presParOf" srcId="{3B13BE77-3D8A-42A6-B337-BB5CE6AC1031}" destId="{86DBA4C2-4A70-4C5E-9D21-AA01021606EF}" srcOrd="2" destOrd="0" presId="urn:microsoft.com/office/officeart/2008/layout/PictureAccentList"/>
    <dgm:cxn modelId="{475FACF4-2B78-41CB-82B9-2E754DADAD33}" type="presParOf" srcId="{86DBA4C2-4A70-4C5E-9D21-AA01021606EF}" destId="{E1B7A283-6493-4AED-818E-D1163AC427BB}" srcOrd="0" destOrd="0" presId="urn:microsoft.com/office/officeart/2008/layout/PictureAccentList"/>
    <dgm:cxn modelId="{52D30934-0F58-4351-AE06-B769A59AB124}" type="presParOf" srcId="{86DBA4C2-4A70-4C5E-9D21-AA01021606EF}" destId="{B720DA29-3441-48CA-96F2-6D0D8AA8D65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766486-5CAA-4F2A-B971-9C5213D49A7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C85009-2A86-45E1-89DD-A6F18D645142}">
      <dgm:prSet phldrT="[Text]"/>
      <dgm:spPr/>
      <dgm:t>
        <a:bodyPr/>
        <a:lstStyle/>
        <a:p>
          <a:r>
            <a:rPr lang="en-US" b="0" dirty="0" smtClean="0"/>
            <a:t>Define areas to monitor</a:t>
          </a:r>
          <a:endParaRPr lang="en-US" b="0" dirty="0"/>
        </a:p>
      </dgm:t>
    </dgm:pt>
    <dgm:pt modelId="{ECB00600-79D2-4716-B3A2-E94CABDF787A}" type="parTrans" cxnId="{CBD9016B-282A-491C-9986-79D5220068D2}">
      <dgm:prSet/>
      <dgm:spPr/>
      <dgm:t>
        <a:bodyPr/>
        <a:lstStyle/>
        <a:p>
          <a:endParaRPr lang="en-US"/>
        </a:p>
      </dgm:t>
    </dgm:pt>
    <dgm:pt modelId="{7B5E1C56-8D08-4EA5-AB8E-B7D29F32153D}" type="sibTrans" cxnId="{CBD9016B-282A-491C-9986-79D5220068D2}">
      <dgm:prSet/>
      <dgm:spPr/>
      <dgm:t>
        <a:bodyPr/>
        <a:lstStyle/>
        <a:p>
          <a:endParaRPr lang="en-US"/>
        </a:p>
      </dgm:t>
    </dgm:pt>
    <dgm:pt modelId="{0907FF21-A139-407E-BC41-C478571E7CCE}">
      <dgm:prSet phldrT="[Text]"/>
      <dgm:spPr/>
      <dgm:t>
        <a:bodyPr/>
        <a:lstStyle/>
        <a:p>
          <a:r>
            <a:rPr lang="en-US" b="0" dirty="0" smtClean="0"/>
            <a:t>Identify criteria</a:t>
          </a:r>
          <a:endParaRPr lang="en-US" b="0" dirty="0"/>
        </a:p>
      </dgm:t>
    </dgm:pt>
    <dgm:pt modelId="{757FD5D7-6AA4-45B7-AD60-DED584B6BBDF}" type="parTrans" cxnId="{29626B5A-883E-43FE-99DB-84EC77C0D4C0}">
      <dgm:prSet/>
      <dgm:spPr/>
      <dgm:t>
        <a:bodyPr/>
        <a:lstStyle/>
        <a:p>
          <a:endParaRPr lang="en-US"/>
        </a:p>
      </dgm:t>
    </dgm:pt>
    <dgm:pt modelId="{180618F7-FC30-4292-8312-3DD48E68400E}" type="sibTrans" cxnId="{29626B5A-883E-43FE-99DB-84EC77C0D4C0}">
      <dgm:prSet/>
      <dgm:spPr/>
      <dgm:t>
        <a:bodyPr/>
        <a:lstStyle/>
        <a:p>
          <a:endParaRPr lang="en-US"/>
        </a:p>
      </dgm:t>
    </dgm:pt>
    <dgm:pt modelId="{33E03930-A84C-49F6-A185-F6EC14D2C447}">
      <dgm:prSet phldrT="[Text]"/>
      <dgm:spPr/>
      <dgm:t>
        <a:bodyPr/>
        <a:lstStyle/>
        <a:p>
          <a:r>
            <a:rPr lang="en-US" b="0" dirty="0" smtClean="0"/>
            <a:t>Define the measurements</a:t>
          </a:r>
          <a:endParaRPr lang="en-US" b="0" dirty="0"/>
        </a:p>
      </dgm:t>
    </dgm:pt>
    <dgm:pt modelId="{6ED00FAE-5A72-4735-8777-0FA17F5603F3}" type="parTrans" cxnId="{C5538595-CBE1-42EE-A340-8BE0B25A8537}">
      <dgm:prSet/>
      <dgm:spPr/>
      <dgm:t>
        <a:bodyPr/>
        <a:lstStyle/>
        <a:p>
          <a:endParaRPr lang="en-US"/>
        </a:p>
      </dgm:t>
    </dgm:pt>
    <dgm:pt modelId="{F91C3567-DB25-4FC4-A345-DF813305646F}" type="sibTrans" cxnId="{C5538595-CBE1-42EE-A340-8BE0B25A8537}">
      <dgm:prSet/>
      <dgm:spPr/>
      <dgm:t>
        <a:bodyPr/>
        <a:lstStyle/>
        <a:p>
          <a:endParaRPr lang="en-US"/>
        </a:p>
      </dgm:t>
    </dgm:pt>
    <dgm:pt modelId="{D17B8395-601D-4A9B-9E45-3A8E7810C261}" type="pres">
      <dgm:prSet presAssocID="{41766486-5CAA-4F2A-B971-9C5213D49A72}" presName="Name0" presStyleCnt="0">
        <dgm:presLayoutVars>
          <dgm:resizeHandles/>
        </dgm:presLayoutVars>
      </dgm:prSet>
      <dgm:spPr/>
      <dgm:t>
        <a:bodyPr/>
        <a:lstStyle/>
        <a:p>
          <a:endParaRPr lang="en-US"/>
        </a:p>
      </dgm:t>
    </dgm:pt>
    <dgm:pt modelId="{3AC57C92-AFE1-4D6B-B431-713C04FAB5AD}" type="pres">
      <dgm:prSet presAssocID="{0BC85009-2A86-45E1-89DD-A6F18D645142}" presName="text" presStyleLbl="node1" presStyleIdx="0" presStyleCnt="3">
        <dgm:presLayoutVars>
          <dgm:bulletEnabled val="1"/>
        </dgm:presLayoutVars>
      </dgm:prSet>
      <dgm:spPr/>
      <dgm:t>
        <a:bodyPr/>
        <a:lstStyle/>
        <a:p>
          <a:endParaRPr lang="en-US"/>
        </a:p>
      </dgm:t>
    </dgm:pt>
    <dgm:pt modelId="{FEF5FCB8-7770-4CF1-BB48-57A497979596}" type="pres">
      <dgm:prSet presAssocID="{7B5E1C56-8D08-4EA5-AB8E-B7D29F32153D}" presName="space" presStyleCnt="0"/>
      <dgm:spPr/>
    </dgm:pt>
    <dgm:pt modelId="{392F3C77-3BB3-4C18-899C-82D9BD6F966B}" type="pres">
      <dgm:prSet presAssocID="{0907FF21-A139-407E-BC41-C478571E7CCE}" presName="text" presStyleLbl="node1" presStyleIdx="1" presStyleCnt="3">
        <dgm:presLayoutVars>
          <dgm:bulletEnabled val="1"/>
        </dgm:presLayoutVars>
      </dgm:prSet>
      <dgm:spPr/>
      <dgm:t>
        <a:bodyPr/>
        <a:lstStyle/>
        <a:p>
          <a:endParaRPr lang="en-US"/>
        </a:p>
      </dgm:t>
    </dgm:pt>
    <dgm:pt modelId="{A4C32F9A-3654-45E2-AF8D-C0CD06044004}" type="pres">
      <dgm:prSet presAssocID="{180618F7-FC30-4292-8312-3DD48E68400E}" presName="space" presStyleCnt="0"/>
      <dgm:spPr/>
    </dgm:pt>
    <dgm:pt modelId="{37130A1D-68D8-4219-A052-23782682B11E}" type="pres">
      <dgm:prSet presAssocID="{33E03930-A84C-49F6-A185-F6EC14D2C447}" presName="text" presStyleLbl="node1" presStyleIdx="2" presStyleCnt="3">
        <dgm:presLayoutVars>
          <dgm:bulletEnabled val="1"/>
        </dgm:presLayoutVars>
      </dgm:prSet>
      <dgm:spPr/>
      <dgm:t>
        <a:bodyPr/>
        <a:lstStyle/>
        <a:p>
          <a:endParaRPr lang="en-US"/>
        </a:p>
      </dgm:t>
    </dgm:pt>
  </dgm:ptLst>
  <dgm:cxnLst>
    <dgm:cxn modelId="{2232F5C9-C62F-4E9B-A7AA-36113A3E2012}" type="presOf" srcId="{41766486-5CAA-4F2A-B971-9C5213D49A72}" destId="{D17B8395-601D-4A9B-9E45-3A8E7810C261}" srcOrd="0" destOrd="0" presId="urn:diagrams.loki3.com/VaryingWidthList+Icon"/>
    <dgm:cxn modelId="{703359F5-3025-4B67-9FDB-B96081D862C3}" type="presOf" srcId="{33E03930-A84C-49F6-A185-F6EC14D2C447}" destId="{37130A1D-68D8-4219-A052-23782682B11E}" srcOrd="0" destOrd="0" presId="urn:diagrams.loki3.com/VaryingWidthList+Icon"/>
    <dgm:cxn modelId="{29626B5A-883E-43FE-99DB-84EC77C0D4C0}" srcId="{41766486-5CAA-4F2A-B971-9C5213D49A72}" destId="{0907FF21-A139-407E-BC41-C478571E7CCE}" srcOrd="1" destOrd="0" parTransId="{757FD5D7-6AA4-45B7-AD60-DED584B6BBDF}" sibTransId="{180618F7-FC30-4292-8312-3DD48E68400E}"/>
    <dgm:cxn modelId="{CBD9016B-282A-491C-9986-79D5220068D2}" srcId="{41766486-5CAA-4F2A-B971-9C5213D49A72}" destId="{0BC85009-2A86-45E1-89DD-A6F18D645142}" srcOrd="0" destOrd="0" parTransId="{ECB00600-79D2-4716-B3A2-E94CABDF787A}" sibTransId="{7B5E1C56-8D08-4EA5-AB8E-B7D29F32153D}"/>
    <dgm:cxn modelId="{C5538595-CBE1-42EE-A340-8BE0B25A8537}" srcId="{41766486-5CAA-4F2A-B971-9C5213D49A72}" destId="{33E03930-A84C-49F6-A185-F6EC14D2C447}" srcOrd="2" destOrd="0" parTransId="{6ED00FAE-5A72-4735-8777-0FA17F5603F3}" sibTransId="{F91C3567-DB25-4FC4-A345-DF813305646F}"/>
    <dgm:cxn modelId="{411B5F92-05C0-406B-94C4-6EEDBA2D7ED1}" type="presOf" srcId="{0BC85009-2A86-45E1-89DD-A6F18D645142}" destId="{3AC57C92-AFE1-4D6B-B431-713C04FAB5AD}" srcOrd="0" destOrd="0" presId="urn:diagrams.loki3.com/VaryingWidthList+Icon"/>
    <dgm:cxn modelId="{AB132109-4B94-4210-8E31-32AAA8EDE0D9}" type="presOf" srcId="{0907FF21-A139-407E-BC41-C478571E7CCE}" destId="{392F3C77-3BB3-4C18-899C-82D9BD6F966B}" srcOrd="0" destOrd="0" presId="urn:diagrams.loki3.com/VaryingWidthList+Icon"/>
    <dgm:cxn modelId="{356EA508-E428-4CDD-B090-9E125F965BAD}" type="presParOf" srcId="{D17B8395-601D-4A9B-9E45-3A8E7810C261}" destId="{3AC57C92-AFE1-4D6B-B431-713C04FAB5AD}" srcOrd="0" destOrd="0" presId="urn:diagrams.loki3.com/VaryingWidthList+Icon"/>
    <dgm:cxn modelId="{0F912BF9-5D97-445A-920B-A990552D83A3}" type="presParOf" srcId="{D17B8395-601D-4A9B-9E45-3A8E7810C261}" destId="{FEF5FCB8-7770-4CF1-BB48-57A497979596}" srcOrd="1" destOrd="0" presId="urn:diagrams.loki3.com/VaryingWidthList+Icon"/>
    <dgm:cxn modelId="{A6370A5D-7A07-482D-BD44-955C1CA0C759}" type="presParOf" srcId="{D17B8395-601D-4A9B-9E45-3A8E7810C261}" destId="{392F3C77-3BB3-4C18-899C-82D9BD6F966B}" srcOrd="2" destOrd="0" presId="urn:diagrams.loki3.com/VaryingWidthList+Icon"/>
    <dgm:cxn modelId="{1C505D6F-2F1F-473A-BD55-B02BC53EF293}" type="presParOf" srcId="{D17B8395-601D-4A9B-9E45-3A8E7810C261}" destId="{A4C32F9A-3654-45E2-AF8D-C0CD06044004}" srcOrd="3" destOrd="0" presId="urn:diagrams.loki3.com/VaryingWidthList+Icon"/>
    <dgm:cxn modelId="{8163A4F2-CB57-4974-A883-30E958FE5CEC}" type="presParOf" srcId="{D17B8395-601D-4A9B-9E45-3A8E7810C261}" destId="{37130A1D-68D8-4219-A052-23782682B11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0B8AB8-FCF2-4C0B-94A0-62CD32FEBDF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64C340D-F708-469F-A594-281EB2A89F34}">
      <dgm:prSet phldrT="[Text]"/>
      <dgm:spPr/>
      <dgm:t>
        <a:bodyPr/>
        <a:lstStyle/>
        <a:p>
          <a:r>
            <a:rPr lang="en-US" dirty="0" smtClean="0"/>
            <a:t>Change as goals change</a:t>
          </a:r>
          <a:endParaRPr lang="en-US" dirty="0"/>
        </a:p>
      </dgm:t>
    </dgm:pt>
    <dgm:pt modelId="{88EBAF17-2875-43D8-9A8A-27D214D19EE6}" type="parTrans" cxnId="{076B9325-FFC5-4134-B16A-0498D923F1FD}">
      <dgm:prSet/>
      <dgm:spPr/>
      <dgm:t>
        <a:bodyPr/>
        <a:lstStyle/>
        <a:p>
          <a:endParaRPr lang="en-US"/>
        </a:p>
      </dgm:t>
    </dgm:pt>
    <dgm:pt modelId="{7FDDFDE2-6761-4522-AC1B-E722CCC84CDB}" type="sibTrans" cxnId="{076B9325-FFC5-4134-B16A-0498D923F1FD}">
      <dgm:prSet/>
      <dgm:spPr/>
      <dgm:t>
        <a:bodyPr/>
        <a:lstStyle/>
        <a:p>
          <a:endParaRPr lang="en-US" dirty="0"/>
        </a:p>
      </dgm:t>
    </dgm:pt>
    <dgm:pt modelId="{D6262227-9F14-45E6-978B-B0BB527E0FC0}">
      <dgm:prSet phldrT="[Text]"/>
      <dgm:spPr/>
      <dgm:t>
        <a:bodyPr/>
        <a:lstStyle/>
        <a:p>
          <a:r>
            <a:rPr lang="en-US" dirty="0" smtClean="0"/>
            <a:t>Review and alter</a:t>
          </a:r>
          <a:endParaRPr lang="en-US" dirty="0"/>
        </a:p>
      </dgm:t>
    </dgm:pt>
    <dgm:pt modelId="{8C6E2CE2-3EF1-4354-8C78-F16EA2E3CADE}" type="parTrans" cxnId="{896E0510-6ECF-4A9A-8452-67FD14D27C9F}">
      <dgm:prSet/>
      <dgm:spPr/>
      <dgm:t>
        <a:bodyPr/>
        <a:lstStyle/>
        <a:p>
          <a:endParaRPr lang="en-US"/>
        </a:p>
      </dgm:t>
    </dgm:pt>
    <dgm:pt modelId="{92A386C3-D357-4E71-85E6-516E8EB782F7}" type="sibTrans" cxnId="{896E0510-6ECF-4A9A-8452-67FD14D27C9F}">
      <dgm:prSet/>
      <dgm:spPr/>
      <dgm:t>
        <a:bodyPr/>
        <a:lstStyle/>
        <a:p>
          <a:endParaRPr lang="en-US" dirty="0"/>
        </a:p>
      </dgm:t>
    </dgm:pt>
    <dgm:pt modelId="{0E057CDA-B9A1-45B6-837D-54920BF13274}">
      <dgm:prSet phldrT="[Text]"/>
      <dgm:spPr/>
      <dgm:t>
        <a:bodyPr/>
        <a:lstStyle/>
        <a:p>
          <a:r>
            <a:rPr lang="en-US" dirty="0" smtClean="0"/>
            <a:t>Employee buy in is essential</a:t>
          </a:r>
          <a:endParaRPr lang="en-US" dirty="0"/>
        </a:p>
      </dgm:t>
    </dgm:pt>
    <dgm:pt modelId="{4285011F-5CC4-46F6-86EB-FABCA27A204B}" type="parTrans" cxnId="{471A6F25-7268-42E3-8B55-AA8E883AF8F9}">
      <dgm:prSet/>
      <dgm:spPr/>
      <dgm:t>
        <a:bodyPr/>
        <a:lstStyle/>
        <a:p>
          <a:endParaRPr lang="en-US"/>
        </a:p>
      </dgm:t>
    </dgm:pt>
    <dgm:pt modelId="{6B9D36E3-333D-42AE-928A-6030731954F9}" type="sibTrans" cxnId="{471A6F25-7268-42E3-8B55-AA8E883AF8F9}">
      <dgm:prSet/>
      <dgm:spPr/>
      <dgm:t>
        <a:bodyPr/>
        <a:lstStyle/>
        <a:p>
          <a:endParaRPr lang="en-US"/>
        </a:p>
      </dgm:t>
    </dgm:pt>
    <dgm:pt modelId="{01B5DC6C-A939-45B7-8432-7F276A4EE9C4}" type="pres">
      <dgm:prSet presAssocID="{0C0B8AB8-FCF2-4C0B-94A0-62CD32FEBDF4}" presName="outerComposite" presStyleCnt="0">
        <dgm:presLayoutVars>
          <dgm:chMax val="5"/>
          <dgm:dir/>
          <dgm:resizeHandles val="exact"/>
        </dgm:presLayoutVars>
      </dgm:prSet>
      <dgm:spPr/>
      <dgm:t>
        <a:bodyPr/>
        <a:lstStyle/>
        <a:p>
          <a:endParaRPr lang="en-US"/>
        </a:p>
      </dgm:t>
    </dgm:pt>
    <dgm:pt modelId="{2A610B1B-95F9-4853-BA9F-4054C76A06C0}" type="pres">
      <dgm:prSet presAssocID="{0C0B8AB8-FCF2-4C0B-94A0-62CD32FEBDF4}" presName="dummyMaxCanvas" presStyleCnt="0">
        <dgm:presLayoutVars/>
      </dgm:prSet>
      <dgm:spPr/>
    </dgm:pt>
    <dgm:pt modelId="{BC32E4D8-48F1-4647-9A24-1BE5A9DFC055}" type="pres">
      <dgm:prSet presAssocID="{0C0B8AB8-FCF2-4C0B-94A0-62CD32FEBDF4}" presName="ThreeNodes_1" presStyleLbl="node1" presStyleIdx="0" presStyleCnt="3">
        <dgm:presLayoutVars>
          <dgm:bulletEnabled val="1"/>
        </dgm:presLayoutVars>
      </dgm:prSet>
      <dgm:spPr/>
      <dgm:t>
        <a:bodyPr/>
        <a:lstStyle/>
        <a:p>
          <a:endParaRPr lang="en-US"/>
        </a:p>
      </dgm:t>
    </dgm:pt>
    <dgm:pt modelId="{21C46C83-74EB-4B4A-A057-7905DB36E8DB}" type="pres">
      <dgm:prSet presAssocID="{0C0B8AB8-FCF2-4C0B-94A0-62CD32FEBDF4}" presName="ThreeNodes_2" presStyleLbl="node1" presStyleIdx="1" presStyleCnt="3">
        <dgm:presLayoutVars>
          <dgm:bulletEnabled val="1"/>
        </dgm:presLayoutVars>
      </dgm:prSet>
      <dgm:spPr/>
      <dgm:t>
        <a:bodyPr/>
        <a:lstStyle/>
        <a:p>
          <a:endParaRPr lang="en-US"/>
        </a:p>
      </dgm:t>
    </dgm:pt>
    <dgm:pt modelId="{C9075FBB-F529-4105-948D-891D3770219F}" type="pres">
      <dgm:prSet presAssocID="{0C0B8AB8-FCF2-4C0B-94A0-62CD32FEBDF4}" presName="ThreeNodes_3" presStyleLbl="node1" presStyleIdx="2" presStyleCnt="3">
        <dgm:presLayoutVars>
          <dgm:bulletEnabled val="1"/>
        </dgm:presLayoutVars>
      </dgm:prSet>
      <dgm:spPr/>
      <dgm:t>
        <a:bodyPr/>
        <a:lstStyle/>
        <a:p>
          <a:endParaRPr lang="en-US"/>
        </a:p>
      </dgm:t>
    </dgm:pt>
    <dgm:pt modelId="{195568DC-FD01-48CC-8807-B5BC73CF4986}" type="pres">
      <dgm:prSet presAssocID="{0C0B8AB8-FCF2-4C0B-94A0-62CD32FEBDF4}" presName="ThreeConn_1-2" presStyleLbl="fgAccFollowNode1" presStyleIdx="0" presStyleCnt="2">
        <dgm:presLayoutVars>
          <dgm:bulletEnabled val="1"/>
        </dgm:presLayoutVars>
      </dgm:prSet>
      <dgm:spPr/>
      <dgm:t>
        <a:bodyPr/>
        <a:lstStyle/>
        <a:p>
          <a:endParaRPr lang="en-US"/>
        </a:p>
      </dgm:t>
    </dgm:pt>
    <dgm:pt modelId="{8C370EDD-B103-4D94-A3DB-A37B00AE0079}" type="pres">
      <dgm:prSet presAssocID="{0C0B8AB8-FCF2-4C0B-94A0-62CD32FEBDF4}" presName="ThreeConn_2-3" presStyleLbl="fgAccFollowNode1" presStyleIdx="1" presStyleCnt="2">
        <dgm:presLayoutVars>
          <dgm:bulletEnabled val="1"/>
        </dgm:presLayoutVars>
      </dgm:prSet>
      <dgm:spPr/>
      <dgm:t>
        <a:bodyPr/>
        <a:lstStyle/>
        <a:p>
          <a:endParaRPr lang="en-US"/>
        </a:p>
      </dgm:t>
    </dgm:pt>
    <dgm:pt modelId="{7A62ECAC-1FDB-4731-8375-C707C4AA7504}" type="pres">
      <dgm:prSet presAssocID="{0C0B8AB8-FCF2-4C0B-94A0-62CD32FEBDF4}" presName="ThreeNodes_1_text" presStyleLbl="node1" presStyleIdx="2" presStyleCnt="3">
        <dgm:presLayoutVars>
          <dgm:bulletEnabled val="1"/>
        </dgm:presLayoutVars>
      </dgm:prSet>
      <dgm:spPr/>
      <dgm:t>
        <a:bodyPr/>
        <a:lstStyle/>
        <a:p>
          <a:endParaRPr lang="en-US"/>
        </a:p>
      </dgm:t>
    </dgm:pt>
    <dgm:pt modelId="{AF589DBD-F246-401F-904C-5BA426B688A8}" type="pres">
      <dgm:prSet presAssocID="{0C0B8AB8-FCF2-4C0B-94A0-62CD32FEBDF4}" presName="ThreeNodes_2_text" presStyleLbl="node1" presStyleIdx="2" presStyleCnt="3">
        <dgm:presLayoutVars>
          <dgm:bulletEnabled val="1"/>
        </dgm:presLayoutVars>
      </dgm:prSet>
      <dgm:spPr/>
      <dgm:t>
        <a:bodyPr/>
        <a:lstStyle/>
        <a:p>
          <a:endParaRPr lang="en-US"/>
        </a:p>
      </dgm:t>
    </dgm:pt>
    <dgm:pt modelId="{745EF4BA-506C-455D-BA3D-1A33142988B6}" type="pres">
      <dgm:prSet presAssocID="{0C0B8AB8-FCF2-4C0B-94A0-62CD32FEBDF4}" presName="ThreeNodes_3_text" presStyleLbl="node1" presStyleIdx="2" presStyleCnt="3">
        <dgm:presLayoutVars>
          <dgm:bulletEnabled val="1"/>
        </dgm:presLayoutVars>
      </dgm:prSet>
      <dgm:spPr/>
      <dgm:t>
        <a:bodyPr/>
        <a:lstStyle/>
        <a:p>
          <a:endParaRPr lang="en-US"/>
        </a:p>
      </dgm:t>
    </dgm:pt>
  </dgm:ptLst>
  <dgm:cxnLst>
    <dgm:cxn modelId="{896E0510-6ECF-4A9A-8452-67FD14D27C9F}" srcId="{0C0B8AB8-FCF2-4C0B-94A0-62CD32FEBDF4}" destId="{D6262227-9F14-45E6-978B-B0BB527E0FC0}" srcOrd="1" destOrd="0" parTransId="{8C6E2CE2-3EF1-4354-8C78-F16EA2E3CADE}" sibTransId="{92A386C3-D357-4E71-85E6-516E8EB782F7}"/>
    <dgm:cxn modelId="{076B9325-FFC5-4134-B16A-0498D923F1FD}" srcId="{0C0B8AB8-FCF2-4C0B-94A0-62CD32FEBDF4}" destId="{D64C340D-F708-469F-A594-281EB2A89F34}" srcOrd="0" destOrd="0" parTransId="{88EBAF17-2875-43D8-9A8A-27D214D19EE6}" sibTransId="{7FDDFDE2-6761-4522-AC1B-E722CCC84CDB}"/>
    <dgm:cxn modelId="{C9E0AE2E-F04C-4059-B350-0EBBE4528C59}" type="presOf" srcId="{0E057CDA-B9A1-45B6-837D-54920BF13274}" destId="{745EF4BA-506C-455D-BA3D-1A33142988B6}" srcOrd="1" destOrd="0" presId="urn:microsoft.com/office/officeart/2005/8/layout/vProcess5"/>
    <dgm:cxn modelId="{F68DAF28-CD2A-4F96-B254-729D85B050B7}" type="presOf" srcId="{D64C340D-F708-469F-A594-281EB2A89F34}" destId="{BC32E4D8-48F1-4647-9A24-1BE5A9DFC055}" srcOrd="0" destOrd="0" presId="urn:microsoft.com/office/officeart/2005/8/layout/vProcess5"/>
    <dgm:cxn modelId="{43504B3F-3B54-447D-A0E6-CAFE1B7C835A}" type="presOf" srcId="{0C0B8AB8-FCF2-4C0B-94A0-62CD32FEBDF4}" destId="{01B5DC6C-A939-45B7-8432-7F276A4EE9C4}" srcOrd="0" destOrd="0" presId="urn:microsoft.com/office/officeart/2005/8/layout/vProcess5"/>
    <dgm:cxn modelId="{471A6F25-7268-42E3-8B55-AA8E883AF8F9}" srcId="{0C0B8AB8-FCF2-4C0B-94A0-62CD32FEBDF4}" destId="{0E057CDA-B9A1-45B6-837D-54920BF13274}" srcOrd="2" destOrd="0" parTransId="{4285011F-5CC4-46F6-86EB-FABCA27A204B}" sibTransId="{6B9D36E3-333D-42AE-928A-6030731954F9}"/>
    <dgm:cxn modelId="{60127DF2-EAF5-45D5-A37C-8F820BF0D124}" type="presOf" srcId="{D64C340D-F708-469F-A594-281EB2A89F34}" destId="{7A62ECAC-1FDB-4731-8375-C707C4AA7504}" srcOrd="1" destOrd="0" presId="urn:microsoft.com/office/officeart/2005/8/layout/vProcess5"/>
    <dgm:cxn modelId="{FA65C1F2-6242-4027-8F17-D652BAB98120}" type="presOf" srcId="{92A386C3-D357-4E71-85E6-516E8EB782F7}" destId="{8C370EDD-B103-4D94-A3DB-A37B00AE0079}" srcOrd="0" destOrd="0" presId="urn:microsoft.com/office/officeart/2005/8/layout/vProcess5"/>
    <dgm:cxn modelId="{28134D93-7467-4F4F-BFD6-A1E5F7BF3CC8}" type="presOf" srcId="{D6262227-9F14-45E6-978B-B0BB527E0FC0}" destId="{AF589DBD-F246-401F-904C-5BA426B688A8}" srcOrd="1" destOrd="0" presId="urn:microsoft.com/office/officeart/2005/8/layout/vProcess5"/>
    <dgm:cxn modelId="{6D5FBC22-714C-48F9-9A15-0A11EFD37474}" type="presOf" srcId="{7FDDFDE2-6761-4522-AC1B-E722CCC84CDB}" destId="{195568DC-FD01-48CC-8807-B5BC73CF4986}" srcOrd="0" destOrd="0" presId="urn:microsoft.com/office/officeart/2005/8/layout/vProcess5"/>
    <dgm:cxn modelId="{E921D1A6-E2F0-459F-B8C5-93ED4BBC95A2}" type="presOf" srcId="{D6262227-9F14-45E6-978B-B0BB527E0FC0}" destId="{21C46C83-74EB-4B4A-A057-7905DB36E8DB}" srcOrd="0" destOrd="0" presId="urn:microsoft.com/office/officeart/2005/8/layout/vProcess5"/>
    <dgm:cxn modelId="{52FE9164-608C-4422-BCF1-5FB121195EBC}" type="presOf" srcId="{0E057CDA-B9A1-45B6-837D-54920BF13274}" destId="{C9075FBB-F529-4105-948D-891D3770219F}" srcOrd="0" destOrd="0" presId="urn:microsoft.com/office/officeart/2005/8/layout/vProcess5"/>
    <dgm:cxn modelId="{F2511570-5903-4147-A0B6-BF60F0B7DC2C}" type="presParOf" srcId="{01B5DC6C-A939-45B7-8432-7F276A4EE9C4}" destId="{2A610B1B-95F9-4853-BA9F-4054C76A06C0}" srcOrd="0" destOrd="0" presId="urn:microsoft.com/office/officeart/2005/8/layout/vProcess5"/>
    <dgm:cxn modelId="{8CBC58B4-0477-468C-9AFA-D4CE26C0EAB9}" type="presParOf" srcId="{01B5DC6C-A939-45B7-8432-7F276A4EE9C4}" destId="{BC32E4D8-48F1-4647-9A24-1BE5A9DFC055}" srcOrd="1" destOrd="0" presId="urn:microsoft.com/office/officeart/2005/8/layout/vProcess5"/>
    <dgm:cxn modelId="{176EC456-B6BC-4D66-AA7A-EAB2CB7864EC}" type="presParOf" srcId="{01B5DC6C-A939-45B7-8432-7F276A4EE9C4}" destId="{21C46C83-74EB-4B4A-A057-7905DB36E8DB}" srcOrd="2" destOrd="0" presId="urn:microsoft.com/office/officeart/2005/8/layout/vProcess5"/>
    <dgm:cxn modelId="{D38A8D19-F964-4EDF-BEF4-2BDF143F4E87}" type="presParOf" srcId="{01B5DC6C-A939-45B7-8432-7F276A4EE9C4}" destId="{C9075FBB-F529-4105-948D-891D3770219F}" srcOrd="3" destOrd="0" presId="urn:microsoft.com/office/officeart/2005/8/layout/vProcess5"/>
    <dgm:cxn modelId="{BCDE4860-95AC-400B-97A4-2F06DA9C9C89}" type="presParOf" srcId="{01B5DC6C-A939-45B7-8432-7F276A4EE9C4}" destId="{195568DC-FD01-48CC-8807-B5BC73CF4986}" srcOrd="4" destOrd="0" presId="urn:microsoft.com/office/officeart/2005/8/layout/vProcess5"/>
    <dgm:cxn modelId="{EB9A7D36-EB32-446C-BA60-9FC729C0C93A}" type="presParOf" srcId="{01B5DC6C-A939-45B7-8432-7F276A4EE9C4}" destId="{8C370EDD-B103-4D94-A3DB-A37B00AE0079}" srcOrd="5" destOrd="0" presId="urn:microsoft.com/office/officeart/2005/8/layout/vProcess5"/>
    <dgm:cxn modelId="{F690F09F-4A0F-4DCD-B357-009A6511CE4A}" type="presParOf" srcId="{01B5DC6C-A939-45B7-8432-7F276A4EE9C4}" destId="{7A62ECAC-1FDB-4731-8375-C707C4AA7504}" srcOrd="6" destOrd="0" presId="urn:microsoft.com/office/officeart/2005/8/layout/vProcess5"/>
    <dgm:cxn modelId="{BE870250-3FDD-4489-9356-A72678B6FD26}" type="presParOf" srcId="{01B5DC6C-A939-45B7-8432-7F276A4EE9C4}" destId="{AF589DBD-F246-401F-904C-5BA426B688A8}" srcOrd="7" destOrd="0" presId="urn:microsoft.com/office/officeart/2005/8/layout/vProcess5"/>
    <dgm:cxn modelId="{C2551711-BAB5-441B-8BEB-5C3221B61ADC}" type="presParOf" srcId="{01B5DC6C-A939-45B7-8432-7F276A4EE9C4}" destId="{745EF4BA-506C-455D-BA3D-1A33142988B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2E97BC-0266-4AB6-8995-B031CA7246F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0942C-4BB3-4E0F-8578-D28ADF7CE3C8}">
      <dgm:prSet phldrT="[Text]"/>
      <dgm:spPr/>
      <dgm:t>
        <a:bodyPr/>
        <a:lstStyle/>
        <a:p>
          <a:r>
            <a:rPr lang="en-US" dirty="0" smtClean="0"/>
            <a:t>Recognize spots for improvement</a:t>
          </a:r>
          <a:endParaRPr lang="en-US" dirty="0"/>
        </a:p>
      </dgm:t>
    </dgm:pt>
    <dgm:pt modelId="{189B7A16-FD3A-4502-9D32-615B6806EC47}" type="parTrans" cxnId="{74038FEE-EE07-46F0-9314-A1F198242111}">
      <dgm:prSet/>
      <dgm:spPr/>
      <dgm:t>
        <a:bodyPr/>
        <a:lstStyle/>
        <a:p>
          <a:endParaRPr lang="en-US"/>
        </a:p>
      </dgm:t>
    </dgm:pt>
    <dgm:pt modelId="{A2CB6187-2AC2-4C2A-B23B-25E55DF57BFF}" type="sibTrans" cxnId="{74038FEE-EE07-46F0-9314-A1F198242111}">
      <dgm:prSet/>
      <dgm:spPr/>
      <dgm:t>
        <a:bodyPr/>
        <a:lstStyle/>
        <a:p>
          <a:endParaRPr lang="en-US"/>
        </a:p>
      </dgm:t>
    </dgm:pt>
    <dgm:pt modelId="{450FD2AC-1C8F-46B6-958D-F96B2E4A9EA9}">
      <dgm:prSet phldrT="[Text]"/>
      <dgm:spPr/>
      <dgm:t>
        <a:bodyPr/>
        <a:lstStyle/>
        <a:p>
          <a:r>
            <a:rPr lang="en-US" dirty="0" smtClean="0"/>
            <a:t>Show some confidence</a:t>
          </a:r>
          <a:endParaRPr lang="en-US" dirty="0"/>
        </a:p>
      </dgm:t>
    </dgm:pt>
    <dgm:pt modelId="{28688103-E06C-4C73-990C-33279B3FC95A}" type="parTrans" cxnId="{36051890-82B4-438D-8FA7-3035F0503F09}">
      <dgm:prSet/>
      <dgm:spPr/>
      <dgm:t>
        <a:bodyPr/>
        <a:lstStyle/>
        <a:p>
          <a:endParaRPr lang="en-US"/>
        </a:p>
      </dgm:t>
    </dgm:pt>
    <dgm:pt modelId="{73FB9598-0277-43A9-9CA5-9375F6FBF989}" type="sibTrans" cxnId="{36051890-82B4-438D-8FA7-3035F0503F09}">
      <dgm:prSet/>
      <dgm:spPr/>
      <dgm:t>
        <a:bodyPr/>
        <a:lstStyle/>
        <a:p>
          <a:endParaRPr lang="en-US"/>
        </a:p>
      </dgm:t>
    </dgm:pt>
    <dgm:pt modelId="{3D7C8A28-CCD4-4FE6-BD22-2893034AB3AD}">
      <dgm:prSet phldrT="[Text]"/>
      <dgm:spPr/>
      <dgm:t>
        <a:bodyPr/>
        <a:lstStyle/>
        <a:p>
          <a:r>
            <a:rPr lang="en-US" dirty="0" smtClean="0"/>
            <a:t>Look for solutions, not problems</a:t>
          </a:r>
          <a:endParaRPr lang="en-US" dirty="0"/>
        </a:p>
      </dgm:t>
    </dgm:pt>
    <dgm:pt modelId="{CDB577B5-B15F-42FA-8283-463A1BBD1DBF}" type="parTrans" cxnId="{1F6F7F64-5621-43F3-81BB-CFB0CAF8BB2C}">
      <dgm:prSet/>
      <dgm:spPr/>
      <dgm:t>
        <a:bodyPr/>
        <a:lstStyle/>
        <a:p>
          <a:endParaRPr lang="en-US"/>
        </a:p>
      </dgm:t>
    </dgm:pt>
    <dgm:pt modelId="{7C22A6EF-AE98-478E-A927-B99D13DC8D6D}" type="sibTrans" cxnId="{1F6F7F64-5621-43F3-81BB-CFB0CAF8BB2C}">
      <dgm:prSet/>
      <dgm:spPr/>
      <dgm:t>
        <a:bodyPr/>
        <a:lstStyle/>
        <a:p>
          <a:endParaRPr lang="en-US"/>
        </a:p>
      </dgm:t>
    </dgm:pt>
    <dgm:pt modelId="{10FF4BF4-D9C8-41C1-983F-D00A7F28FFA2}">
      <dgm:prSet phldrT="[Text]"/>
      <dgm:spPr/>
      <dgm:t>
        <a:bodyPr/>
        <a:lstStyle/>
        <a:p>
          <a:r>
            <a:rPr lang="en-US" dirty="0" smtClean="0"/>
            <a:t>Offer to fill in when gaps occur</a:t>
          </a:r>
          <a:endParaRPr lang="en-US" dirty="0"/>
        </a:p>
      </dgm:t>
    </dgm:pt>
    <dgm:pt modelId="{BE7F5F92-422C-4A66-BE1C-E8DF0EC3FAC9}" type="parTrans" cxnId="{A9D91797-3E49-485E-8BF1-26CB5D7DF615}">
      <dgm:prSet/>
      <dgm:spPr/>
      <dgm:t>
        <a:bodyPr/>
        <a:lstStyle/>
        <a:p>
          <a:endParaRPr lang="en-US"/>
        </a:p>
      </dgm:t>
    </dgm:pt>
    <dgm:pt modelId="{2EF948CA-FBF2-4D26-8335-8751B70D6018}" type="sibTrans" cxnId="{A9D91797-3E49-485E-8BF1-26CB5D7DF615}">
      <dgm:prSet/>
      <dgm:spPr/>
      <dgm:t>
        <a:bodyPr/>
        <a:lstStyle/>
        <a:p>
          <a:endParaRPr lang="en-US"/>
        </a:p>
      </dgm:t>
    </dgm:pt>
    <dgm:pt modelId="{3055DD08-9F2B-4E35-81EE-159D93F9C21C}">
      <dgm:prSet phldrT="[Text]"/>
      <dgm:spPr/>
      <dgm:t>
        <a:bodyPr/>
        <a:lstStyle/>
        <a:p>
          <a:r>
            <a:rPr lang="en-US" dirty="0" smtClean="0"/>
            <a:t>Learn from mistakes</a:t>
          </a:r>
          <a:endParaRPr lang="en-US" dirty="0"/>
        </a:p>
      </dgm:t>
    </dgm:pt>
    <dgm:pt modelId="{3A305874-C9A4-422B-9723-D45EE925F56A}" type="parTrans" cxnId="{EF88BAD8-3139-47CD-BBCB-D17553464A55}">
      <dgm:prSet/>
      <dgm:spPr/>
      <dgm:t>
        <a:bodyPr/>
        <a:lstStyle/>
        <a:p>
          <a:endParaRPr lang="en-US"/>
        </a:p>
      </dgm:t>
    </dgm:pt>
    <dgm:pt modelId="{D8C83904-F98E-494F-8985-272077FD33AB}" type="sibTrans" cxnId="{EF88BAD8-3139-47CD-BBCB-D17553464A55}">
      <dgm:prSet/>
      <dgm:spPr/>
      <dgm:t>
        <a:bodyPr/>
        <a:lstStyle/>
        <a:p>
          <a:endParaRPr lang="en-US"/>
        </a:p>
      </dgm:t>
    </dgm:pt>
    <dgm:pt modelId="{91A128FD-3959-4363-AD5B-568B42685C0F}" type="pres">
      <dgm:prSet presAssocID="{4D2E97BC-0266-4AB6-8995-B031CA7246F4}" presName="linear" presStyleCnt="0">
        <dgm:presLayoutVars>
          <dgm:animLvl val="lvl"/>
          <dgm:resizeHandles val="exact"/>
        </dgm:presLayoutVars>
      </dgm:prSet>
      <dgm:spPr/>
      <dgm:t>
        <a:bodyPr/>
        <a:lstStyle/>
        <a:p>
          <a:endParaRPr lang="en-US"/>
        </a:p>
      </dgm:t>
    </dgm:pt>
    <dgm:pt modelId="{6EB8EC0E-1F75-48A9-B883-1368F93D3996}" type="pres">
      <dgm:prSet presAssocID="{5BF0942C-4BB3-4E0F-8578-D28ADF7CE3C8}" presName="parentText" presStyleLbl="node1" presStyleIdx="0" presStyleCnt="5">
        <dgm:presLayoutVars>
          <dgm:chMax val="0"/>
          <dgm:bulletEnabled val="1"/>
        </dgm:presLayoutVars>
      </dgm:prSet>
      <dgm:spPr/>
      <dgm:t>
        <a:bodyPr/>
        <a:lstStyle/>
        <a:p>
          <a:endParaRPr lang="en-US"/>
        </a:p>
      </dgm:t>
    </dgm:pt>
    <dgm:pt modelId="{3D5051B1-087F-4271-9227-1740140E6656}" type="pres">
      <dgm:prSet presAssocID="{A2CB6187-2AC2-4C2A-B23B-25E55DF57BFF}" presName="spacer" presStyleCnt="0"/>
      <dgm:spPr/>
    </dgm:pt>
    <dgm:pt modelId="{5657E972-63C3-46AD-B6CE-1CA88F8145CE}" type="pres">
      <dgm:prSet presAssocID="{450FD2AC-1C8F-46B6-958D-F96B2E4A9EA9}" presName="parentText" presStyleLbl="node1" presStyleIdx="1" presStyleCnt="5">
        <dgm:presLayoutVars>
          <dgm:chMax val="0"/>
          <dgm:bulletEnabled val="1"/>
        </dgm:presLayoutVars>
      </dgm:prSet>
      <dgm:spPr/>
      <dgm:t>
        <a:bodyPr/>
        <a:lstStyle/>
        <a:p>
          <a:endParaRPr lang="en-US"/>
        </a:p>
      </dgm:t>
    </dgm:pt>
    <dgm:pt modelId="{C80E4D3A-F754-4731-88E7-124942BF405B}" type="pres">
      <dgm:prSet presAssocID="{73FB9598-0277-43A9-9CA5-9375F6FBF989}" presName="spacer" presStyleCnt="0"/>
      <dgm:spPr/>
    </dgm:pt>
    <dgm:pt modelId="{6139CDFF-7441-4DBC-8104-EC4B63B33F91}" type="pres">
      <dgm:prSet presAssocID="{3D7C8A28-CCD4-4FE6-BD22-2893034AB3AD}" presName="parentText" presStyleLbl="node1" presStyleIdx="2" presStyleCnt="5">
        <dgm:presLayoutVars>
          <dgm:chMax val="0"/>
          <dgm:bulletEnabled val="1"/>
        </dgm:presLayoutVars>
      </dgm:prSet>
      <dgm:spPr/>
      <dgm:t>
        <a:bodyPr/>
        <a:lstStyle/>
        <a:p>
          <a:endParaRPr lang="en-US"/>
        </a:p>
      </dgm:t>
    </dgm:pt>
    <dgm:pt modelId="{07160C5C-7C8E-42FF-BF54-720F7A97421F}" type="pres">
      <dgm:prSet presAssocID="{7C22A6EF-AE98-478E-A927-B99D13DC8D6D}" presName="spacer" presStyleCnt="0"/>
      <dgm:spPr/>
    </dgm:pt>
    <dgm:pt modelId="{113F1693-16CF-416D-AF48-84B7F40F9FFD}" type="pres">
      <dgm:prSet presAssocID="{10FF4BF4-D9C8-41C1-983F-D00A7F28FFA2}" presName="parentText" presStyleLbl="node1" presStyleIdx="3" presStyleCnt="5">
        <dgm:presLayoutVars>
          <dgm:chMax val="0"/>
          <dgm:bulletEnabled val="1"/>
        </dgm:presLayoutVars>
      </dgm:prSet>
      <dgm:spPr/>
      <dgm:t>
        <a:bodyPr/>
        <a:lstStyle/>
        <a:p>
          <a:endParaRPr lang="en-US"/>
        </a:p>
      </dgm:t>
    </dgm:pt>
    <dgm:pt modelId="{7962DEEA-EB2D-4600-BA64-90651469624D}" type="pres">
      <dgm:prSet presAssocID="{2EF948CA-FBF2-4D26-8335-8751B70D6018}" presName="spacer" presStyleCnt="0"/>
      <dgm:spPr/>
    </dgm:pt>
    <dgm:pt modelId="{E2F5932E-21CF-4883-AAF8-A2C042AB0380}" type="pres">
      <dgm:prSet presAssocID="{3055DD08-9F2B-4E35-81EE-159D93F9C21C}" presName="parentText" presStyleLbl="node1" presStyleIdx="4" presStyleCnt="5">
        <dgm:presLayoutVars>
          <dgm:chMax val="0"/>
          <dgm:bulletEnabled val="1"/>
        </dgm:presLayoutVars>
      </dgm:prSet>
      <dgm:spPr/>
      <dgm:t>
        <a:bodyPr/>
        <a:lstStyle/>
        <a:p>
          <a:endParaRPr lang="en-US"/>
        </a:p>
      </dgm:t>
    </dgm:pt>
  </dgm:ptLst>
  <dgm:cxnLst>
    <dgm:cxn modelId="{7AAA2474-946F-48FE-9B6C-A96806E3CDF3}" type="presOf" srcId="{4D2E97BC-0266-4AB6-8995-B031CA7246F4}" destId="{91A128FD-3959-4363-AD5B-568B42685C0F}" srcOrd="0" destOrd="0" presId="urn:microsoft.com/office/officeart/2005/8/layout/vList2"/>
    <dgm:cxn modelId="{29791164-1C7B-4C0E-B150-CD4A24BA0248}" type="presOf" srcId="{3D7C8A28-CCD4-4FE6-BD22-2893034AB3AD}" destId="{6139CDFF-7441-4DBC-8104-EC4B63B33F91}" srcOrd="0" destOrd="0" presId="urn:microsoft.com/office/officeart/2005/8/layout/vList2"/>
    <dgm:cxn modelId="{A9D91797-3E49-485E-8BF1-26CB5D7DF615}" srcId="{4D2E97BC-0266-4AB6-8995-B031CA7246F4}" destId="{10FF4BF4-D9C8-41C1-983F-D00A7F28FFA2}" srcOrd="3" destOrd="0" parTransId="{BE7F5F92-422C-4A66-BE1C-E8DF0EC3FAC9}" sibTransId="{2EF948CA-FBF2-4D26-8335-8751B70D6018}"/>
    <dgm:cxn modelId="{89FFD9E7-4810-4158-9846-1AEA95039A10}" type="presOf" srcId="{3055DD08-9F2B-4E35-81EE-159D93F9C21C}" destId="{E2F5932E-21CF-4883-AAF8-A2C042AB0380}" srcOrd="0" destOrd="0" presId="urn:microsoft.com/office/officeart/2005/8/layout/vList2"/>
    <dgm:cxn modelId="{A2CA5B05-92FB-40DE-B38D-FF061C6C8E95}" type="presOf" srcId="{5BF0942C-4BB3-4E0F-8578-D28ADF7CE3C8}" destId="{6EB8EC0E-1F75-48A9-B883-1368F93D3996}" srcOrd="0" destOrd="0" presId="urn:microsoft.com/office/officeart/2005/8/layout/vList2"/>
    <dgm:cxn modelId="{EF88BAD8-3139-47CD-BBCB-D17553464A55}" srcId="{4D2E97BC-0266-4AB6-8995-B031CA7246F4}" destId="{3055DD08-9F2B-4E35-81EE-159D93F9C21C}" srcOrd="4" destOrd="0" parTransId="{3A305874-C9A4-422B-9723-D45EE925F56A}" sibTransId="{D8C83904-F98E-494F-8985-272077FD33AB}"/>
    <dgm:cxn modelId="{74038FEE-EE07-46F0-9314-A1F198242111}" srcId="{4D2E97BC-0266-4AB6-8995-B031CA7246F4}" destId="{5BF0942C-4BB3-4E0F-8578-D28ADF7CE3C8}" srcOrd="0" destOrd="0" parTransId="{189B7A16-FD3A-4502-9D32-615B6806EC47}" sibTransId="{A2CB6187-2AC2-4C2A-B23B-25E55DF57BFF}"/>
    <dgm:cxn modelId="{00ADAA12-5106-4C79-AFC1-7E5A73843A52}" type="presOf" srcId="{10FF4BF4-D9C8-41C1-983F-D00A7F28FFA2}" destId="{113F1693-16CF-416D-AF48-84B7F40F9FFD}" srcOrd="0" destOrd="0" presId="urn:microsoft.com/office/officeart/2005/8/layout/vList2"/>
    <dgm:cxn modelId="{36051890-82B4-438D-8FA7-3035F0503F09}" srcId="{4D2E97BC-0266-4AB6-8995-B031CA7246F4}" destId="{450FD2AC-1C8F-46B6-958D-F96B2E4A9EA9}" srcOrd="1" destOrd="0" parTransId="{28688103-E06C-4C73-990C-33279B3FC95A}" sibTransId="{73FB9598-0277-43A9-9CA5-9375F6FBF989}"/>
    <dgm:cxn modelId="{433894B0-DE95-4A2B-B11A-4B771CCD719D}" type="presOf" srcId="{450FD2AC-1C8F-46B6-958D-F96B2E4A9EA9}" destId="{5657E972-63C3-46AD-B6CE-1CA88F8145CE}" srcOrd="0" destOrd="0" presId="urn:microsoft.com/office/officeart/2005/8/layout/vList2"/>
    <dgm:cxn modelId="{1F6F7F64-5621-43F3-81BB-CFB0CAF8BB2C}" srcId="{4D2E97BC-0266-4AB6-8995-B031CA7246F4}" destId="{3D7C8A28-CCD4-4FE6-BD22-2893034AB3AD}" srcOrd="2" destOrd="0" parTransId="{CDB577B5-B15F-42FA-8283-463A1BBD1DBF}" sibTransId="{7C22A6EF-AE98-478E-A927-B99D13DC8D6D}"/>
    <dgm:cxn modelId="{D3C54616-AA39-46FE-A72F-5C3F3B876768}" type="presParOf" srcId="{91A128FD-3959-4363-AD5B-568B42685C0F}" destId="{6EB8EC0E-1F75-48A9-B883-1368F93D3996}" srcOrd="0" destOrd="0" presId="urn:microsoft.com/office/officeart/2005/8/layout/vList2"/>
    <dgm:cxn modelId="{E03199EC-6AEC-42DD-B425-7C22C901E85F}" type="presParOf" srcId="{91A128FD-3959-4363-AD5B-568B42685C0F}" destId="{3D5051B1-087F-4271-9227-1740140E6656}" srcOrd="1" destOrd="0" presId="urn:microsoft.com/office/officeart/2005/8/layout/vList2"/>
    <dgm:cxn modelId="{2AFC72FA-A725-49B2-9F2B-386FB503981F}" type="presParOf" srcId="{91A128FD-3959-4363-AD5B-568B42685C0F}" destId="{5657E972-63C3-46AD-B6CE-1CA88F8145CE}" srcOrd="2" destOrd="0" presId="urn:microsoft.com/office/officeart/2005/8/layout/vList2"/>
    <dgm:cxn modelId="{D9E2357D-7D58-4B9C-AB6C-229F1DCE2419}" type="presParOf" srcId="{91A128FD-3959-4363-AD5B-568B42685C0F}" destId="{C80E4D3A-F754-4731-88E7-124942BF405B}" srcOrd="3" destOrd="0" presId="urn:microsoft.com/office/officeart/2005/8/layout/vList2"/>
    <dgm:cxn modelId="{32D8CF5A-CA81-418E-BE6B-494B79F68B70}" type="presParOf" srcId="{91A128FD-3959-4363-AD5B-568B42685C0F}" destId="{6139CDFF-7441-4DBC-8104-EC4B63B33F91}" srcOrd="4" destOrd="0" presId="urn:microsoft.com/office/officeart/2005/8/layout/vList2"/>
    <dgm:cxn modelId="{C834344B-412E-4ABE-A2F9-45B65C003F60}" type="presParOf" srcId="{91A128FD-3959-4363-AD5B-568B42685C0F}" destId="{07160C5C-7C8E-42FF-BF54-720F7A97421F}" srcOrd="5" destOrd="0" presId="urn:microsoft.com/office/officeart/2005/8/layout/vList2"/>
    <dgm:cxn modelId="{7D7641A5-C358-47A0-BC88-286351526B96}" type="presParOf" srcId="{91A128FD-3959-4363-AD5B-568B42685C0F}" destId="{113F1693-16CF-416D-AF48-84B7F40F9FFD}" srcOrd="6" destOrd="0" presId="urn:microsoft.com/office/officeart/2005/8/layout/vList2"/>
    <dgm:cxn modelId="{C6096CC0-41E1-41AD-B72C-E97126256CCF}" type="presParOf" srcId="{91A128FD-3959-4363-AD5B-568B42685C0F}" destId="{7962DEEA-EB2D-4600-BA64-90651469624D}" srcOrd="7" destOrd="0" presId="urn:microsoft.com/office/officeart/2005/8/layout/vList2"/>
    <dgm:cxn modelId="{2F8A8BA1-BE99-4608-B552-EB8CA726B552}" type="presParOf" srcId="{91A128FD-3959-4363-AD5B-568B42685C0F}" destId="{E2F5932E-21CF-4883-AAF8-A2C042AB038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8780-CB7C-4BD8-9042-178628C17CA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Develop a risk management strategy</a:t>
          </a:r>
          <a:endParaRPr lang="en-US" sz="3200" kern="1200" dirty="0"/>
        </a:p>
      </dsp:txBody>
      <dsp:txXfrm rot="5400000">
        <a:off x="1005" y="905192"/>
        <a:ext cx="2611933" cy="2715577"/>
      </dsp:txXfrm>
    </dsp:sp>
    <dsp:sp modelId="{C7BEDA11-7DCC-4356-818F-E17319AE0A22}">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Practice financial literacy</a:t>
          </a:r>
          <a:endParaRPr lang="en-US" sz="3200" kern="1200" dirty="0"/>
        </a:p>
      </dsp:txBody>
      <dsp:txXfrm rot="5400000">
        <a:off x="2808833" y="905192"/>
        <a:ext cx="2611933" cy="2715577"/>
      </dsp:txXfrm>
    </dsp:sp>
    <dsp:sp modelId="{3312DEA9-6BAC-45E3-A9F0-4F4FE52B1E1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Key financial levers</a:t>
          </a:r>
          <a:endParaRPr lang="en-US" sz="32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EC12-897B-4BCF-AA6D-E3C23F26DC8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b="0" kern="1200" dirty="0" smtClean="0"/>
            <a:t>Build relationships</a:t>
          </a:r>
          <a:endParaRPr lang="en-US" sz="4700" b="0" kern="1200" dirty="0"/>
        </a:p>
      </dsp:txBody>
      <dsp:txXfrm>
        <a:off x="460905" y="1047"/>
        <a:ext cx="3479899" cy="2087939"/>
      </dsp:txXfrm>
    </dsp:sp>
    <dsp:sp modelId="{96B98B45-06C1-47DD-B4DF-E7EAA32D8D1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b="0" kern="1200" dirty="0" smtClean="0"/>
            <a:t>Use feedback</a:t>
          </a:r>
          <a:endParaRPr lang="en-US" sz="4700" b="0" kern="1200" dirty="0"/>
        </a:p>
      </dsp:txBody>
      <dsp:txXfrm>
        <a:off x="4288794" y="1047"/>
        <a:ext cx="3479899" cy="2087939"/>
      </dsp:txXfrm>
    </dsp:sp>
    <dsp:sp modelId="{9FDA7A7D-CE24-4549-A2C9-C5677FFAC1B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b="0" kern="1200" dirty="0" smtClean="0"/>
            <a:t>Offer value</a:t>
          </a:r>
          <a:endParaRPr lang="en-US" sz="4700" b="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84055-DE59-4399-A8D9-4FB5104059B4}">
      <dsp:nvSpPr>
        <dsp:cNvPr id="0" name=""/>
        <dsp:cNvSpPr/>
      </dsp:nvSpPr>
      <dsp:spPr>
        <a:xfrm>
          <a:off x="0" y="514394"/>
          <a:ext cx="8229600" cy="107932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b="0" kern="1200" dirty="0" smtClean="0"/>
            <a:t>Identify market trends:</a:t>
          </a:r>
          <a:endParaRPr lang="en-US" sz="4500" b="0" kern="1200" dirty="0"/>
        </a:p>
      </dsp:txBody>
      <dsp:txXfrm>
        <a:off x="52688" y="567082"/>
        <a:ext cx="8124224" cy="973949"/>
      </dsp:txXfrm>
    </dsp:sp>
    <dsp:sp modelId="{8E44153E-72B3-4E3C-854D-17F8751757EB}">
      <dsp:nvSpPr>
        <dsp:cNvPr id="0" name=""/>
        <dsp:cNvSpPr/>
      </dsp:nvSpPr>
      <dsp:spPr>
        <a:xfrm>
          <a:off x="0" y="1723319"/>
          <a:ext cx="8229600" cy="1079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b="0" kern="1200" dirty="0" smtClean="0"/>
            <a:t>Actively research customer needs</a:t>
          </a:r>
          <a:endParaRPr lang="en-US" sz="4500" b="0" kern="1200" dirty="0"/>
        </a:p>
      </dsp:txBody>
      <dsp:txXfrm>
        <a:off x="52688" y="1776007"/>
        <a:ext cx="8124224" cy="973949"/>
      </dsp:txXfrm>
    </dsp:sp>
    <dsp:sp modelId="{41347C5F-3BFA-4C8F-94F4-1CB246EF7C50}">
      <dsp:nvSpPr>
        <dsp:cNvPr id="0" name=""/>
        <dsp:cNvSpPr/>
      </dsp:nvSpPr>
      <dsp:spPr>
        <a:xfrm>
          <a:off x="0" y="2932243"/>
          <a:ext cx="8229600" cy="107932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b="0" kern="1200" dirty="0" smtClean="0"/>
            <a:t>Pay attention to competitors</a:t>
          </a:r>
          <a:endParaRPr lang="en-US" sz="4500" b="0" kern="1200" dirty="0"/>
        </a:p>
      </dsp:txBody>
      <dsp:txXfrm>
        <a:off x="52688" y="2984931"/>
        <a:ext cx="8124224" cy="97394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899F-E73C-481C-9C4A-0A27B593628A}">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DB141-F54B-4D26-9EE3-47026DC7DA6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b="0" kern="1200" dirty="0" smtClean="0"/>
            <a:t>Be in the moment</a:t>
          </a:r>
          <a:endParaRPr lang="en-US" sz="3400" b="0" kern="1200" dirty="0"/>
        </a:p>
      </dsp:txBody>
      <dsp:txXfrm>
        <a:off x="460476" y="90417"/>
        <a:ext cx="5662728" cy="905688"/>
      </dsp:txXfrm>
    </dsp:sp>
    <dsp:sp modelId="{030E369E-9888-42FA-A291-5F9622896B3E}">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EB492B-36A6-4F64-80A1-51DB0D6EA37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b="0" kern="1200" dirty="0" smtClean="0"/>
            <a:t>Be Clear</a:t>
          </a:r>
          <a:endParaRPr lang="en-US" sz="3400" b="0" kern="1200" dirty="0"/>
        </a:p>
      </dsp:txBody>
      <dsp:txXfrm>
        <a:off x="460476" y="1632657"/>
        <a:ext cx="5662728" cy="905688"/>
      </dsp:txXfrm>
    </dsp:sp>
    <dsp:sp modelId="{61D4F4FE-BCB5-4A01-BFAC-90D4F86E1F16}">
      <dsp:nvSpPr>
        <dsp:cNvPr id="0" name=""/>
        <dsp:cNvSpPr/>
      </dsp:nvSpPr>
      <dsp:spPr>
        <a:xfrm>
          <a:off x="0" y="3657600"/>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8FB5F-9D1D-4DCF-8E28-57FB02F829B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b="0" kern="1200" dirty="0" smtClean="0"/>
            <a:t>Make a choice</a:t>
          </a:r>
          <a:endParaRPr lang="en-US" sz="3400" b="0" kern="1200" dirty="0"/>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5E65-0ABC-490A-B246-8BACA0982F12}">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1BF1E-DE74-4F67-8C26-EF869CAB2B61}">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en-US" sz="4600" b="0" kern="1200" dirty="0" smtClean="0"/>
            <a:t>Be Comprehensive</a:t>
          </a:r>
          <a:endParaRPr lang="en-US" sz="4600" b="0" kern="1200" dirty="0"/>
        </a:p>
      </dsp:txBody>
      <dsp:txXfrm>
        <a:off x="72546" y="69044"/>
        <a:ext cx="4887499" cy="1276275"/>
      </dsp:txXfrm>
    </dsp:sp>
    <dsp:sp modelId="{48C95ED0-C557-41E9-9A3B-4F2C8F2625DE}">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C7122-6BEF-4F05-9B1B-805EAB0AC39B}">
      <dsp:nvSpPr>
        <dsp:cNvPr id="0" name=""/>
        <dsp:cNvSpPr/>
      </dsp:nvSpPr>
      <dsp:spPr>
        <a:xfrm>
          <a:off x="3502" y="1555799"/>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en-US" sz="4600" b="0" kern="1200" dirty="0" smtClean="0"/>
            <a:t>Be Balanced</a:t>
          </a:r>
          <a:endParaRPr lang="en-US" sz="4600" b="0" kern="1200" dirty="0"/>
        </a:p>
      </dsp:txBody>
      <dsp:txXfrm>
        <a:off x="72546" y="1624843"/>
        <a:ext cx="4887499" cy="1276275"/>
      </dsp:txXfrm>
    </dsp:sp>
    <dsp:sp modelId="{E0736EAE-FA77-459E-B55E-594522544E14}">
      <dsp:nvSpPr>
        <dsp:cNvPr id="0" name=""/>
        <dsp:cNvSpPr/>
      </dsp:nvSpPr>
      <dsp:spPr>
        <a:xfrm>
          <a:off x="5029090" y="3111599"/>
          <a:ext cx="3197006"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7DC38B-9249-44D9-8B01-B9E9C854F071}">
      <dsp:nvSpPr>
        <dsp:cNvPr id="0" name=""/>
        <dsp:cNvSpPr/>
      </dsp:nvSpPr>
      <dsp:spPr>
        <a:xfrm>
          <a:off x="3502" y="3111599"/>
          <a:ext cx="5025587"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en-US" sz="4600" b="0" kern="1200" dirty="0" smtClean="0"/>
            <a:t>Be Incorporated</a:t>
          </a:r>
          <a:endParaRPr lang="en-US" sz="4600" b="0" kern="1200" dirty="0"/>
        </a:p>
      </dsp:txBody>
      <dsp:txXfrm>
        <a:off x="72546" y="3180643"/>
        <a:ext cx="4887499"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6E4D-7819-4251-9EAA-673A3079B974}">
      <dsp:nvSpPr>
        <dsp:cNvPr id="0" name=""/>
        <dsp:cNvSpPr/>
      </dsp:nvSpPr>
      <dsp:spPr>
        <a:xfrm>
          <a:off x="0" y="164676"/>
          <a:ext cx="8229599" cy="129518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All employees</a:t>
          </a:r>
          <a:endParaRPr lang="en-US" sz="5400" kern="1200" dirty="0"/>
        </a:p>
      </dsp:txBody>
      <dsp:txXfrm>
        <a:off x="63226" y="227902"/>
        <a:ext cx="8103147" cy="1168737"/>
      </dsp:txXfrm>
    </dsp:sp>
    <dsp:sp modelId="{89EE965B-79EF-4616-BDF6-A9BA0F1580F7}">
      <dsp:nvSpPr>
        <dsp:cNvPr id="0" name=""/>
        <dsp:cNvSpPr/>
      </dsp:nvSpPr>
      <dsp:spPr>
        <a:xfrm>
          <a:off x="0" y="1615386"/>
          <a:ext cx="8229599" cy="129518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Individuals and teams</a:t>
          </a:r>
          <a:endParaRPr lang="en-US" sz="5400" kern="1200" dirty="0"/>
        </a:p>
      </dsp:txBody>
      <dsp:txXfrm>
        <a:off x="63226" y="1678612"/>
        <a:ext cx="8103147" cy="1168737"/>
      </dsp:txXfrm>
    </dsp:sp>
    <dsp:sp modelId="{DBBA8B5D-F7C1-46B8-855A-F67EA1573103}">
      <dsp:nvSpPr>
        <dsp:cNvPr id="0" name=""/>
        <dsp:cNvSpPr/>
      </dsp:nvSpPr>
      <dsp:spPr>
        <a:xfrm>
          <a:off x="0" y="3066096"/>
          <a:ext cx="8229599" cy="129518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Cascade down from the top</a:t>
          </a:r>
          <a:endParaRPr lang="en-US" sz="5400" kern="1200" dirty="0"/>
        </a:p>
      </dsp:txBody>
      <dsp:txXfrm>
        <a:off x="63226" y="3129322"/>
        <a:ext cx="8103147" cy="116873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FDF1C-3F18-447C-946E-611CF71AF24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The board of directors of Market Chain approved a plan to decrease labor</a:t>
          </a:r>
          <a:endParaRPr lang="en-US" sz="3100" kern="1200" dirty="0"/>
        </a:p>
      </dsp:txBody>
      <dsp:txXfrm>
        <a:off x="423768" y="31670"/>
        <a:ext cx="7382063" cy="963265"/>
      </dsp:txXfrm>
    </dsp:sp>
    <dsp:sp modelId="{759E5312-EF8E-4267-AB4C-9B9244339BE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D4C653-C375-476D-8C8B-1F357CE4A62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company initially saved $5 million</a:t>
          </a:r>
          <a:endParaRPr lang="en-US" sz="2100" kern="1200" dirty="0"/>
        </a:p>
      </dsp:txBody>
      <dsp:txXfrm>
        <a:off x="1528352" y="1259039"/>
        <a:ext cx="6257489" cy="923287"/>
      </dsp:txXfrm>
    </dsp:sp>
    <dsp:sp modelId="{5DB74886-7E1A-46DD-BAAC-B4668A3E935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9CBAA1-50C4-4EAA-9B1F-205A06FE2A1C}">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After six months, however, turnover increased and sales began to fall</a:t>
          </a:r>
          <a:endParaRPr lang="en-US" sz="2100" kern="1200" dirty="0"/>
        </a:p>
      </dsp:txBody>
      <dsp:txXfrm>
        <a:off x="1528352" y="2405027"/>
        <a:ext cx="6257489" cy="923287"/>
      </dsp:txXfrm>
    </dsp:sp>
    <dsp:sp modelId="{F0C60B81-59CD-418B-BF8A-B1995452162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A3A32-08A9-4675-8B92-7DF198691A53}">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Turnover cost the company $3 million, and the estimated sales loss was also $3 million</a:t>
          </a:r>
          <a:endParaRPr lang="en-US" sz="2100" kern="1200" dirty="0"/>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5D85-2EE3-45EC-95AC-F18D91455297}">
      <dsp:nvSpPr>
        <dsp:cNvPr id="0" name=""/>
        <dsp:cNvSpPr/>
      </dsp:nvSpPr>
      <dsp:spPr>
        <a:xfrm>
          <a:off x="4018" y="472150"/>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b="1" kern="1200" dirty="0" smtClean="0"/>
            <a:t>Sven Goran Eriksson</a:t>
          </a:r>
          <a:endParaRPr lang="en-US" sz="2600" kern="1200" dirty="0"/>
        </a:p>
      </dsp:txBody>
      <dsp:txXfrm>
        <a:off x="4018" y="472150"/>
        <a:ext cx="2055390" cy="868725"/>
      </dsp:txXfrm>
    </dsp:sp>
    <dsp:sp modelId="{FE621B56-CB22-4E54-88F7-48A8CCF65365}">
      <dsp:nvSpPr>
        <dsp:cNvPr id="0" name=""/>
        <dsp:cNvSpPr/>
      </dsp:nvSpPr>
      <dsp:spPr>
        <a:xfrm>
          <a:off x="2059409" y="431428"/>
          <a:ext cx="411078" cy="95016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06440-7525-450E-A5F3-CC291A0E69D0}">
      <dsp:nvSpPr>
        <dsp:cNvPr id="0" name=""/>
        <dsp:cNvSpPr/>
      </dsp:nvSpPr>
      <dsp:spPr>
        <a:xfrm>
          <a:off x="2634918" y="431428"/>
          <a:ext cx="5590663" cy="95016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The greatest barrier to success is the fear of failure.</a:t>
          </a:r>
          <a:endParaRPr lang="en-US" sz="2600" kern="1200" dirty="0"/>
        </a:p>
      </dsp:txBody>
      <dsp:txXfrm>
        <a:off x="2634918" y="431428"/>
        <a:ext cx="5590663" cy="950167"/>
      </dsp:txXfrm>
    </dsp:sp>
    <dsp:sp modelId="{07E724CB-3F9B-4AFA-8032-858C26D20E47}">
      <dsp:nvSpPr>
        <dsp:cNvPr id="0" name=""/>
        <dsp:cNvSpPr/>
      </dsp:nvSpPr>
      <dsp:spPr>
        <a:xfrm>
          <a:off x="4018" y="1692377"/>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b="1" kern="1200" dirty="0" smtClean="0"/>
            <a:t>Isaac Mophatlane</a:t>
          </a:r>
          <a:endParaRPr lang="en-US" sz="2600" kern="1200" dirty="0"/>
        </a:p>
      </dsp:txBody>
      <dsp:txXfrm>
        <a:off x="4018" y="1692377"/>
        <a:ext cx="2055390" cy="868725"/>
      </dsp:txXfrm>
    </dsp:sp>
    <dsp:sp modelId="{4B4F1110-806D-4A1F-B483-693C0AB2932A}">
      <dsp:nvSpPr>
        <dsp:cNvPr id="0" name=""/>
        <dsp:cNvSpPr/>
      </dsp:nvSpPr>
      <dsp:spPr>
        <a:xfrm>
          <a:off x="2059409" y="1475196"/>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67AE-1A8F-4B5B-9A47-E778656E4EDC}">
      <dsp:nvSpPr>
        <dsp:cNvPr id="0" name=""/>
        <dsp:cNvSpPr/>
      </dsp:nvSpPr>
      <dsp:spPr>
        <a:xfrm>
          <a:off x="2634918" y="1475196"/>
          <a:ext cx="5590663" cy="1303087"/>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If you did not look after today’s business then you might as well forget about tomorrow.</a:t>
          </a:r>
          <a:endParaRPr lang="en-US" sz="2600" kern="1200" dirty="0"/>
        </a:p>
      </dsp:txBody>
      <dsp:txXfrm>
        <a:off x="2634918" y="1475196"/>
        <a:ext cx="5590663" cy="1303087"/>
      </dsp:txXfrm>
    </dsp:sp>
    <dsp:sp modelId="{59245B8F-96A6-4FC9-8C75-1AF4A38ECD62}">
      <dsp:nvSpPr>
        <dsp:cNvPr id="0" name=""/>
        <dsp:cNvSpPr/>
      </dsp:nvSpPr>
      <dsp:spPr>
        <a:xfrm>
          <a:off x="4018" y="2871884"/>
          <a:ext cx="2055390" cy="1222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b="1" kern="1200" dirty="0" smtClean="0"/>
            <a:t>William Edwards Deming</a:t>
          </a:r>
          <a:endParaRPr lang="en-US" sz="2600" kern="1200" dirty="0"/>
        </a:p>
      </dsp:txBody>
      <dsp:txXfrm>
        <a:off x="4018" y="2871884"/>
        <a:ext cx="2055390" cy="1222650"/>
      </dsp:txXfrm>
    </dsp:sp>
    <dsp:sp modelId="{7CC0EC38-7C3B-4357-98A3-9893BDE26F43}">
      <dsp:nvSpPr>
        <dsp:cNvPr id="0" name=""/>
        <dsp:cNvSpPr/>
      </dsp:nvSpPr>
      <dsp:spPr>
        <a:xfrm>
          <a:off x="2059409" y="2871884"/>
          <a:ext cx="411078" cy="122265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6C085B-D6CE-4AB5-99C5-0C42EC2C4B0F}">
      <dsp:nvSpPr>
        <dsp:cNvPr id="0" name=""/>
        <dsp:cNvSpPr/>
      </dsp:nvSpPr>
      <dsp:spPr>
        <a:xfrm>
          <a:off x="2634918" y="2871884"/>
          <a:ext cx="5590663" cy="122265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If you do not know how to ask the right question, you discover nothing.</a:t>
          </a:r>
          <a:endParaRPr lang="en-US" sz="2600" kern="1200" dirty="0"/>
        </a:p>
      </dsp:txBody>
      <dsp:txXfrm>
        <a:off x="2634918" y="2871884"/>
        <a:ext cx="5590663" cy="12226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82647-FD99-47A1-A93E-2A66BD854D4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Angela had to decide which direction to take the company to improve the profit margins</a:t>
          </a:r>
          <a:endParaRPr lang="en-US" sz="3100" kern="1200" dirty="0"/>
        </a:p>
      </dsp:txBody>
      <dsp:txXfrm>
        <a:off x="423768" y="31670"/>
        <a:ext cx="7382063" cy="963265"/>
      </dsp:txXfrm>
    </dsp:sp>
    <dsp:sp modelId="{99FB1E0B-B757-4783-A64E-A446AA75D1A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BF7F84-FCC8-445D-8000-DC4BCE3377F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could invest in employee training or cut labor </a:t>
          </a:r>
          <a:endParaRPr lang="en-US" sz="2100" kern="1200" dirty="0"/>
        </a:p>
      </dsp:txBody>
      <dsp:txXfrm>
        <a:off x="1528352" y="1259039"/>
        <a:ext cx="6257489" cy="923287"/>
      </dsp:txXfrm>
    </dsp:sp>
    <dsp:sp modelId="{703BCC79-AD85-4BF0-899A-E2693BB19F3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2A2B1B-D909-4837-84D9-A4B3EEABB20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learned that sales dipped when customer service complaints increased</a:t>
          </a:r>
          <a:endParaRPr lang="en-US" sz="2100" kern="1200" dirty="0"/>
        </a:p>
      </dsp:txBody>
      <dsp:txXfrm>
        <a:off x="1528352" y="2405027"/>
        <a:ext cx="6257489" cy="923287"/>
      </dsp:txXfrm>
    </dsp:sp>
    <dsp:sp modelId="{E1B7A283-6493-4AED-818E-D1163AC427BB}">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20DA29-3441-48CA-96F2-6D0D8AA8D65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Her intuition told her that implementing a training program would increase long term profits</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1/29/2015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people believe you are born with business acumen, which is loosely defined as the ability to assess an external market and make effective decisions. Knowing what is necessary to navigate and create a successful business seems innate for certain people. For example, Steve Jobs showed great business acumen. Fortunately, it is possible for the rest of us to improve business acumen. The right training combined with experience will improve your business savvy.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it is necessary to be decisive with KPIs, they must not be static. Flexibility is necessary in every aspect of business, including KPIs. They must change as the goals change. It is important to remember that KPIs can be improved even when they are successful, which means that they need to be reviewed and altered accordingly. </a:t>
            </a:r>
          </a:p>
          <a:p>
            <a:r>
              <a:rPr lang="en-US" dirty="0" smtClean="0"/>
              <a:t>KPIs are often driven from the top down, and they are less effective when the initiative is inflexible. Allow the different departments to adjust KPIs according to their needs, and give them the authority to time implementing the KPIs so that their employees understand and embrace them. Employee buy in is essential to the KPI success. Additionally, coordinating the KPIs on a large scale can cause confusion. It is better to allow different role out times to avoid mistakes.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Showing initiative is having the ability take charge over a new or unknown situation. Having initiative is a way for employees to be more automatous in their day to day tasks. It will lead to and produce better problem solving skills. Mistakes will happen, but do not treat them as mistakes or errors, use them as learning events. Taking the responsibility to look after an issue or event by finding the answer, is what having a strong initiative is about.</a:t>
            </a:r>
          </a:p>
          <a:p>
            <a:r>
              <a:rPr lang="en-US" dirty="0" smtClean="0"/>
              <a:t>Developing initiative:</a:t>
            </a:r>
          </a:p>
          <a:p>
            <a:r>
              <a:rPr lang="en-US" dirty="0" smtClean="0"/>
              <a:t>•	Recognize spots for improvement.</a:t>
            </a:r>
          </a:p>
          <a:p>
            <a:r>
              <a:rPr lang="en-US" dirty="0" smtClean="0"/>
              <a:t>•	Show some confidence, if you have an idea share it.</a:t>
            </a:r>
          </a:p>
          <a:p>
            <a:r>
              <a:rPr lang="en-US" dirty="0" smtClean="0"/>
              <a:t>•	Look for solutions, not problems.</a:t>
            </a:r>
          </a:p>
          <a:p>
            <a:r>
              <a:rPr lang="en-US" dirty="0" smtClean="0"/>
              <a:t>•	Offer to fill in when gaps occur.</a:t>
            </a:r>
          </a:p>
          <a:p>
            <a:r>
              <a:rPr lang="en-US" dirty="0" smtClean="0"/>
              <a:t>•	Don’t focus or get discouraged by mistakes, learn from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Performance indicators can work from the top down or the bottom up. KPIs are created from the top down when they are used in dashboards because dashboards focus on operational goals rather than strategic goals. The dashboard provides intuitive and useful information to users. They require targets to be established for each KPI ahead of time. In order to use a dashboard, all business users need to be involved thus you should interview users to determine the dashboard metrics. </a:t>
            </a:r>
          </a:p>
          <a:p>
            <a:r>
              <a:rPr lang="en-US" dirty="0" smtClean="0"/>
              <a:t>•	Which questions need answers?</a:t>
            </a:r>
          </a:p>
          <a:p>
            <a:r>
              <a:rPr lang="en-US" dirty="0" smtClean="0"/>
              <a:t>•	Who is affected by the question?</a:t>
            </a:r>
          </a:p>
          <a:p>
            <a:r>
              <a:rPr lang="en-US" dirty="0" smtClean="0"/>
              <a:t>•	Why do you believe the question is important?</a:t>
            </a:r>
          </a:p>
          <a:p>
            <a:r>
              <a:rPr lang="en-US" dirty="0" smtClean="0"/>
              <a:t>•	Which data do you use to answer the question?</a:t>
            </a:r>
          </a:p>
          <a:p>
            <a:r>
              <a:rPr lang="en-US" dirty="0" smtClean="0"/>
              <a:t>•	Will creating KPIs create more questions?</a:t>
            </a:r>
          </a:p>
          <a:p>
            <a:r>
              <a:rPr lang="en-US" dirty="0" smtClean="0"/>
              <a:t>•	What action needs to be taken?</a:t>
            </a:r>
          </a:p>
          <a:p>
            <a:r>
              <a:rPr lang="en-US" dirty="0" smtClean="0"/>
              <a:t>•	What metrics will you use?</a:t>
            </a:r>
          </a:p>
          <a:p>
            <a:r>
              <a:rPr lang="en-US" dirty="0" smtClean="0"/>
              <a:t>Once you determine metrics, use them to guide and coach employees. Individuals with business acumen understand that metrics should encourage employees to be successful rather than beat them down when the numbers are not met.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Lee needed to increase customer satisfaction. He planned a customer survey initiative to improve service. He decided to start small and set the target for 10% improvement over the course of a month without talking to stakeholders or consulting data. The metric established was total complaints to customer service. The KPI targets were inflexible and established without employee buy in. After a month, customer complaints to customer service dropped 7%. However, the feedback on customer surveys indicated that many were still unsatisfied.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Certain risks may be transformed to opportunities, and risk management is essential to business acumen.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A risk assessment will help identify the different dangers and opportunities you may face. There are different types of risks assessments you can implement, depending on the specific objective and the needs of the business such as strategic risk, internal audit, market risk, and customer risk. A risk assessment needs to be a continuous part of the business cycle to be effective. </a:t>
            </a:r>
          </a:p>
          <a:p>
            <a:r>
              <a:rPr lang="en-US" dirty="0" smtClean="0"/>
              <a:t>Risk Assessment Steps:</a:t>
            </a:r>
          </a:p>
          <a:p>
            <a:r>
              <a:rPr lang="en-US" dirty="0" smtClean="0"/>
              <a:t>1.	Recognize Objectives: The scope of the assessment is based on specific objectives, created using SMART goals.</a:t>
            </a:r>
          </a:p>
          <a:p>
            <a:r>
              <a:rPr lang="en-US" dirty="0" smtClean="0"/>
              <a:t>2.	Identify Potential Events: Use prior and possible events to determine risks. Identify external factors such as the economy, politics, technology, and the environment as well as internal data. The information identifies risks and opportunities.</a:t>
            </a:r>
          </a:p>
          <a:p>
            <a:r>
              <a:rPr lang="en-US" dirty="0" smtClean="0"/>
              <a:t>3.	Identify Risk Tolerance: Determine the variation from the objective that is acceptable with risks.</a:t>
            </a:r>
          </a:p>
          <a:p>
            <a:r>
              <a:rPr lang="en-US" dirty="0" smtClean="0"/>
              <a:t>4.	Determine the probability and impact of risks: Assign an impact and probability rating to risks based on data. </a:t>
            </a:r>
          </a:p>
          <a:p>
            <a:r>
              <a:rPr lang="en-US" dirty="0" smtClean="0"/>
              <a:t>5.	Outline Responses for Risks: Assign a response for each risk. These may be to accept, avoid, reduce, or share the risk. </a:t>
            </a:r>
          </a:p>
          <a:p>
            <a:r>
              <a:rPr lang="en-US" dirty="0" smtClean="0"/>
              <a:t>6.	Determine the Impact and Possibility: Evaluate the controls and response. </a:t>
            </a:r>
          </a:p>
          <a:p>
            <a:r>
              <a:rPr lang="en-US" dirty="0" smtClean="0"/>
              <a:t>You should evaluate the assessment to determine what risks are connected between departments and to each other.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Internal and External Factors</a:t>
            </a:r>
          </a:p>
          <a:p>
            <a:r>
              <a:rPr lang="en-US" dirty="0" smtClean="0"/>
              <a:t>Managing risk requires identifying the external and internal factors that affect the company. In certain cases, internal factors and external factors will overlap. In fact, many internal hazards are external hazards. These factors are essential to the risk assessment. The key risks that every business faces are financial, strategic, operational, and hazard. You must determine which factors affect your business and how to address them. </a:t>
            </a:r>
          </a:p>
          <a:p>
            <a:r>
              <a:rPr lang="en-US" dirty="0" smtClean="0"/>
              <a:t>Internal Factor Examples:</a:t>
            </a:r>
          </a:p>
          <a:p>
            <a:r>
              <a:rPr lang="en-US" dirty="0" smtClean="0"/>
              <a:t>•	Financial Risk: Internal risks include liquidity and cash flow.</a:t>
            </a:r>
          </a:p>
          <a:p>
            <a:r>
              <a:rPr lang="en-US" dirty="0" smtClean="0"/>
              <a:t>•	Strategic Risk: Intellectual capital and R&amp;D are examples of strategic risks.</a:t>
            </a:r>
          </a:p>
          <a:p>
            <a:r>
              <a:rPr lang="en-US" dirty="0" smtClean="0"/>
              <a:t>•	Operational Risk: Accounting and the supply chain are examples of internal operational risks.</a:t>
            </a:r>
          </a:p>
          <a:p>
            <a:r>
              <a:rPr lang="en-US" dirty="0" smtClean="0"/>
              <a:t>•	Hazard Risk: Employees and products are internal hazards.</a:t>
            </a:r>
          </a:p>
          <a:p>
            <a:r>
              <a:rPr lang="en-US" dirty="0" smtClean="0"/>
              <a:t>External Factor Examples:</a:t>
            </a:r>
          </a:p>
          <a:p>
            <a:r>
              <a:rPr lang="en-US" dirty="0" smtClean="0"/>
              <a:t>•	Financial Risk: External risks include taxes, interest rates, and credit.</a:t>
            </a:r>
          </a:p>
          <a:p>
            <a:r>
              <a:rPr lang="en-US" dirty="0" smtClean="0"/>
              <a:t>•	Strategic Risk: Competition and customer demand are examples of strategic risks.</a:t>
            </a:r>
          </a:p>
          <a:p>
            <a:r>
              <a:rPr lang="en-US" dirty="0" smtClean="0"/>
              <a:t>•	Operational Risk: Regulations, culture, and the supply chain are examples of external operational risks.</a:t>
            </a:r>
          </a:p>
          <a:p>
            <a:r>
              <a:rPr lang="en-US" dirty="0" smtClean="0"/>
              <a:t>•	Hazard Risk: Suppliers, natural risks, and products are external hazards.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established earlier, risk management requires constant monitoring and assessment. As you gather information using KPIs and other tools designated to monitor progress, you will determine which management strategies are successful and which are unsuccessful. Correct and adjust the strategies to improve performance as necessary. Additionally, risks are subject to change. For example, a competitor who suddenly offers a similar product at a cheaper price changes your threat assessment. This will require adjustments and corrections in your objectives, strategies, and actions.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risks in every aspect of business, and not every program will be successful. Risk management strategies help you determine when to go for a win and when it is necessary to cut your losses. Allocating your resources to an ineffective strategy is wasteful. However, pulling resources from potentially successful opportunities may equal a loss. Individuals with business acumen understand how to allocate resources. </a:t>
            </a:r>
          </a:p>
          <a:p>
            <a:r>
              <a:rPr lang="en-US" dirty="0" smtClean="0"/>
              <a:t>Sometimes knowing where to invest is obvious. A program that hemorrhages money year after year, despite adjustments, needs to be cut. Similarly, rolling out a product that has consumer interest is probably a risk worth taking. Other answers are not so clear-cut, even when you have collected extensive data. In these cases, taking advantage of opportunity costs will help determine which risk is worth taking.</a:t>
            </a:r>
          </a:p>
          <a:p>
            <a:r>
              <a:rPr lang="en-US" dirty="0" smtClean="0"/>
              <a:t>Opportunity Cost:</a:t>
            </a:r>
          </a:p>
          <a:p>
            <a:r>
              <a:rPr lang="en-US" dirty="0" smtClean="0"/>
              <a:t>Opportunity Costs are defined as the value of an alternative decision. It is the actual monetary cost as well as the cost of value. In order to determine opportunity cost, however, it is useful to convert everything to dollar amounts. For example, the complete cost of employee training when sales are slipping could be calculated, and the alternative would be the complete cost of not training employees. When calculating opportunity costs, it is important to remember that it is based on projected costs, but it still provides useful information.</a:t>
            </a:r>
          </a:p>
          <a:p>
            <a:r>
              <a:rPr lang="en-US" dirty="0" smtClean="0"/>
              <a:t>Opportunity cost = selected action – the alternative decision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Kay created a financial risk strategy for her young company. Her objective was to increase profits, and she examined the cash flow and liquidity of the organization in her assessment. She created a strategy based solely on this information, but after careful monitoring, she realized that the strategy was unsuccessful. The interest rate changed, and her actions had not compensated for the difference. She chose to make adjustments using the external and internal factors to guide her assessment. After three months, her strategy began to pay off.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 acumen requires an understanding of finance, strategy, and decision making. Most managers and employees, however, are responsible for specific areas, and they have little understanding of the impact their decisions have on other areas. When too much focus is placed on one aspect of the business, it is difficult to make decisions for the good of the company. In order to make effective decisions, it is necessary for you to examine the big picture.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The ability to recognize learning events will benefit you as well as the organization.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Every encounter offers a learning experience. The key to recognizing learning events is to develop a sense of always learning. Identifying the eight different ways that we learn, will ensure that you do not overlook learning opportunities.</a:t>
            </a:r>
          </a:p>
          <a:p>
            <a:endParaRPr lang="en-US" dirty="0" smtClean="0"/>
          </a:p>
          <a:p>
            <a:r>
              <a:rPr lang="en-US" dirty="0" smtClean="0"/>
              <a:t>1.	Imitation: We learn from observing and imitating others such as instructors or respected mentors.</a:t>
            </a:r>
          </a:p>
          <a:p>
            <a:r>
              <a:rPr lang="en-US" dirty="0" smtClean="0"/>
              <a:t>2.	Reception/Transmission: Reception is the experience that requires you receive a transmitted message. It may be written or verbal, and it can include values as well as academic understanding.</a:t>
            </a:r>
          </a:p>
          <a:p>
            <a:r>
              <a:rPr lang="en-US" dirty="0" smtClean="0"/>
              <a:t>3.	Exercise: Actions and practice create learning experiences. These can occur in any action that you practice such as writing, meditation, or computer programs.</a:t>
            </a:r>
          </a:p>
          <a:p>
            <a:r>
              <a:rPr lang="en-US" dirty="0" smtClean="0"/>
              <a:t>4.	Exploration: Searching for answers or discovering information requires individual initiative. This comes from websites, interviews, books, etc. </a:t>
            </a:r>
          </a:p>
          <a:p>
            <a:r>
              <a:rPr lang="en-US" dirty="0" smtClean="0"/>
              <a:t>5.	Experiment: Experimenting or assessing the success of a project shows different possible outcomes and influences problem solving.</a:t>
            </a:r>
          </a:p>
          <a:p>
            <a:r>
              <a:rPr lang="en-US" dirty="0" smtClean="0"/>
              <a:t>6.	Creation: The creative process is also a learning process. These can be individual or group projects. The process ranges from painting to developing a new survey.</a:t>
            </a:r>
          </a:p>
          <a:p>
            <a:r>
              <a:rPr lang="en-US" dirty="0" smtClean="0"/>
              <a:t>7.	Reflection: Analysis before, during, or after an action is a learning opportunity. This can be done on a personal level or with the help of friends and colleagues.</a:t>
            </a:r>
          </a:p>
          <a:p>
            <a:r>
              <a:rPr lang="en-US" dirty="0" smtClean="0"/>
              <a:t>8.	Debate: Interactions with others cause us to defend or modify our perspectives. These are potential learning experiences.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past decisions often guide our current actions. Both successful and unsuccessful decisions need to be evaluated in order to identify errors in judgment as well as effective thought processes. Ask yourself a few questions after each decision, and learn from your mistakes and achievements.</a:t>
            </a:r>
          </a:p>
          <a:p>
            <a:endParaRPr lang="en-US" dirty="0" smtClean="0"/>
          </a:p>
          <a:p>
            <a:r>
              <a:rPr lang="en-US" dirty="0" smtClean="0"/>
              <a:t>Questions:</a:t>
            </a:r>
          </a:p>
          <a:p>
            <a:r>
              <a:rPr lang="en-US" dirty="0" smtClean="0"/>
              <a:t>•	What was the outcome?</a:t>
            </a:r>
          </a:p>
          <a:p>
            <a:r>
              <a:rPr lang="en-US" dirty="0" smtClean="0"/>
              <a:t>•	Did the outcome meet expectations?</a:t>
            </a:r>
          </a:p>
          <a:p>
            <a:r>
              <a:rPr lang="en-US" dirty="0" smtClean="0"/>
              <a:t>•	Would you repeat the same decision?</a:t>
            </a:r>
          </a:p>
          <a:p>
            <a:r>
              <a:rPr lang="en-US" dirty="0" smtClean="0"/>
              <a:t>•	What information or advice can you take away from this decision?</a:t>
            </a:r>
          </a:p>
          <a:p>
            <a:r>
              <a:rPr lang="en-US" dirty="0" smtClean="0"/>
              <a:t>When you take the time to learn from all of your decisions, even your ineffective choices will bring you success.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prefer to avoid problems or mistakes. However, problems are not always avoidable. When problems arise, you have a chance to learn from them and turn them into opportunities. The first step to learning from problems is to correctly identify the problem. For example, a shortage in cash flow may be caused by loss of sales or unexpected expenses.</a:t>
            </a:r>
          </a:p>
          <a:p>
            <a:r>
              <a:rPr lang="en-US" dirty="0" smtClean="0"/>
              <a:t>Once the problem is identified, consider different solutions or opportunities. For example, a change in the market may provide you with an opportunity to introduce a new product you have been considering. If the problem is familiar, what were your past solutions? For example, did a price reduction help increase sales and improve cash flow? Once you consider the different opportunities associated with your problem, you must make a decision. If you make a mistake, embrace it. If you face the same problem again, you will know what to avoid.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all have blind spots in our lives, and they can easily transfer to our business success. Blind spots are parts of our personalities that are hidden to us. They may be deep-seated fears, annoying habits, or judgmental attitudes. Allowing blind spots to persist will cost your company in innovative ideas. Blind spots will also permit ineffective activities to continue. Recognizing your blind spots is not difficult, but it does require the courage to make necessary changes.</a:t>
            </a:r>
          </a:p>
          <a:p>
            <a:r>
              <a:rPr lang="en-US" dirty="0" smtClean="0"/>
              <a:t>•	Request Feedback: Ask trusted friends and colleagues for honest assessments. </a:t>
            </a:r>
          </a:p>
          <a:p>
            <a:r>
              <a:rPr lang="en-US" dirty="0" smtClean="0"/>
              <a:t>•	Reflect: Take the time to reflect on your decisions, thought processes, and actions. If you are honest with yourself. You will identify blind spots.</a:t>
            </a:r>
          </a:p>
          <a:p>
            <a:r>
              <a:rPr lang="en-US" dirty="0" smtClean="0"/>
              <a:t>•	Study: Use books, courses, etc. to help you become more in tune with your views and potential blind spots. Figure out what you don’t know and strive to learn.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Craig felt like he was running in circles at work. He was always putting out fires that came from his past decisions. He was not sure why he kept making mistake after mistake, and faced problem after problem. As a result, the first 2-3 hours of the workday were unproductive. They were devoted to handling problems that should have already been addressed in the decision making process. Finally, he decided to break the vicious cycle. He examined his past decisions, and identified a repeated pattern of poor communication in his planning. Craig chose to learn from this mistake and alter the pattern. After taking advantage of his knowledge, he faced fewer difficulties and gained back precious hours in his workday.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every business is to make a profit. You need to make money in order to survive, but in order to do this; you must identify what makes your company money. You need to examine your products and services to determine which ones are actually making money for the company. For example, a bakery makes croissants, cookies, and cakes. The croissants account for 80% of the sales, and the cakes make up 15% of the sales. Cookies make up 5%, and some days most of them are thrown out. Knowing what makes your company money will influence the plan and future of the company.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Companies need to grow to stay competitive. You are able to identify growth only when you see an increase in sales over time. Knowing last year’s sales is essential to understanding the current status of your company. For example, you should use last year’s sales to calculate the rate of change.</a:t>
            </a:r>
          </a:p>
          <a:p>
            <a:endParaRPr lang="en-US" dirty="0" smtClean="0"/>
          </a:p>
          <a:p>
            <a:r>
              <a:rPr lang="en-US" dirty="0" smtClean="0"/>
              <a:t>Rate of change:</a:t>
            </a:r>
          </a:p>
          <a:p>
            <a:r>
              <a:rPr lang="en-US" dirty="0" smtClean="0"/>
              <a:t>1.	Subtract the difference between last year’s sales from this year’s sales. Last year’s sales were $90,000 and this year is $100,000.</a:t>
            </a:r>
          </a:p>
          <a:p>
            <a:r>
              <a:rPr lang="en-US" dirty="0" smtClean="0"/>
              <a:t> $100,000 - $90,000 = $10,000 increase</a:t>
            </a:r>
          </a:p>
          <a:p>
            <a:r>
              <a:rPr lang="en-US" dirty="0" smtClean="0"/>
              <a:t>2.	Divide increase or decrease by the previous year.</a:t>
            </a:r>
          </a:p>
          <a:p>
            <a:r>
              <a:rPr lang="en-US" dirty="0" smtClean="0"/>
              <a:t>10,000/ 90,000 = .111</a:t>
            </a:r>
          </a:p>
          <a:p>
            <a:r>
              <a:rPr lang="en-US" dirty="0" smtClean="0"/>
              <a:t>3.	Multiply the rate by 100. </a:t>
            </a:r>
          </a:p>
          <a:p>
            <a:r>
              <a:rPr lang="en-US" dirty="0" smtClean="0"/>
              <a:t>.111 x 100 = 11% increase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business needs to make a profit. The profit margin indicates how well the company is running. A large, successful company typically has a 13% net profit margin. The higher the profit margin, the more efficient the business is run. There are two types of profit margin: gross profit margin and net profit margin. Both are found when the profit is divided by the total revenue. The difference between the two is that the net profit margin is profit after tax and operating costs. </a:t>
            </a:r>
          </a:p>
          <a:p>
            <a:r>
              <a:rPr lang="en-US" dirty="0" smtClean="0"/>
              <a:t>Example:</a:t>
            </a:r>
          </a:p>
          <a:p>
            <a:r>
              <a:rPr lang="en-US" dirty="0" smtClean="0"/>
              <a:t>Revenue = $150,000</a:t>
            </a:r>
          </a:p>
          <a:p>
            <a:r>
              <a:rPr lang="en-US" dirty="0" smtClean="0"/>
              <a:t>Gross profit = $50,000/150,000 = 33% gross profit margin</a:t>
            </a:r>
          </a:p>
          <a:p>
            <a:r>
              <a:rPr lang="en-US" dirty="0" smtClean="0"/>
              <a:t>Net profit = $10,000/150,000 = 10% net profit margin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looking at the big picture, it is necessary to consider long term as well as short term interactions. Short term interactions are immediate, single exchanges, and they are necessary for the company to survive. Without looking at the big picture, however, short term interactions may hinder long term success. For example, you may damage a business relationship by using aggressive sales techniques, costing you sales in the future.</a:t>
            </a:r>
          </a:p>
          <a:p>
            <a:r>
              <a:rPr lang="en-US" dirty="0" smtClean="0"/>
              <a:t>Long term interactions are processes or relationships that are essential to growth. Long term business success requires the long term interactions. The relationships with customers, vendors, and employees need to be carefully cultivated. Failure to cultivate relationships occurs when there is a lack of communication or communication is not respectful. Long term relationships help guide the future of the business.</a:t>
            </a:r>
          </a:p>
          <a:p>
            <a:endParaRPr lang="en-US" dirty="0" smtClean="0"/>
          </a:p>
          <a:p>
            <a:r>
              <a:rPr lang="en-US" dirty="0" smtClean="0"/>
              <a:t>Improving Long Term Interactions </a:t>
            </a:r>
          </a:p>
          <a:p>
            <a:r>
              <a:rPr lang="en-US" dirty="0" smtClean="0"/>
              <a:t>•	Build relationships: Relationships must be based on mutual trust, respect, and support. </a:t>
            </a:r>
          </a:p>
          <a:p>
            <a:r>
              <a:rPr lang="en-US" dirty="0" smtClean="0"/>
              <a:t>•	Use feedback: Request feedback and listen to complaints.</a:t>
            </a:r>
          </a:p>
          <a:p>
            <a:r>
              <a:rPr lang="en-US" dirty="0" smtClean="0"/>
              <a:t>•	Offer value: Provide value in product, services, and compensation.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company’s costs affect other financial aspects such as profits. This is why it is so important to control costs. Many companies choose to increase profits by cutting costs. However, this can backfire when the costs you cut directly affect the customers’ experience. </a:t>
            </a:r>
          </a:p>
          <a:p>
            <a:endParaRPr lang="en-US" dirty="0" smtClean="0"/>
          </a:p>
          <a:p>
            <a:r>
              <a:rPr lang="en-US" dirty="0" smtClean="0"/>
              <a:t>Basic Costs:</a:t>
            </a:r>
          </a:p>
          <a:p>
            <a:r>
              <a:rPr lang="en-US" dirty="0" smtClean="0"/>
              <a:t>•	COGS: Cost of goods sold is also called direct cost. This includes costs associated with production, materials, labor, inventory, distribution, and other expenses. The individual COGS must stay below the sale price to make a profit.</a:t>
            </a:r>
          </a:p>
          <a:p>
            <a:r>
              <a:rPr lang="en-US" dirty="0" smtClean="0"/>
              <a:t>•	Operating expenses: Overhead expenses are included in operating expenses, which is any expense necessary to keep the company running that is not COGS. Examples include support function salaries, rent, marketing, R&amp;D, utilities, equipment, travel, etc.</a:t>
            </a:r>
          </a:p>
          <a:p>
            <a:r>
              <a:rPr lang="en-US" dirty="0" smtClean="0"/>
              <a:t>•	Interest and other expenses: Interest on loans or investment losses are not part of running the business from day to day, but they affect the bottom line. Other expenses include lawsuits and selling an asset.</a:t>
            </a:r>
          </a:p>
          <a:p>
            <a:r>
              <a:rPr lang="en-US" dirty="0" smtClean="0"/>
              <a:t>•	Taxes: Federal, state, and local taxes are unavoidable costs of doing business.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Shelly’s printing company had a profit margin of 7%, down 2% from the previous year. She decided to improve her finances by cutting costs. She began by negotiating with her vendors, which saved her a decent amount of money. She also cut labor in half. Customers complained about longer wait times, and her long term employees soon found jobs elsewhere. This required her to hire and train new employees. By the next year, her profit margin was unchanged.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Assets are anything of value that the company has that will create a profit or improve revenue. Many assets are listed on a balance sheet such as a building or product. Some assets, however, are not listed on the balance sheet. Assets such as customers and employees are not listed, but they are the most valuable assets that companies have. </a:t>
            </a:r>
          </a:p>
          <a:p>
            <a:r>
              <a:rPr lang="en-US" dirty="0" smtClean="0"/>
              <a:t>A company’s strength is determined by its assets, especially its liquidity. A liquid asset is cash or is easily converted to cash, making it more stable in times of emergency. However, businesses are not supposed to hoard cash; they are meant to invest in other assets and utilize them to increase the return in productivity. For example, you may purchase a machine that increases production. The key is balancing liquid assets with the assets you utilize.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Financial ratios are formulas that provide information about the company’s status. The information used to find financial ratios is typically taken from the financial statement. Ratios are used to find a variety of information, including trends, liquidity, profitability, assets, and financial leverage. We have already examined some ratios in the previous module. The following are some more basic ratios you will need to navigate your financials.</a:t>
            </a:r>
          </a:p>
          <a:p>
            <a:r>
              <a:rPr lang="en-US" dirty="0" smtClean="0"/>
              <a:t>Ratio Formulas:</a:t>
            </a:r>
          </a:p>
          <a:p>
            <a:r>
              <a:rPr lang="en-US" dirty="0" smtClean="0"/>
              <a:t>•	ROA (Return on Assets) = Net income/Total assets x 100</a:t>
            </a:r>
          </a:p>
          <a:p>
            <a:r>
              <a:rPr lang="en-US" dirty="0" smtClean="0"/>
              <a:t>•	Inventory Turnover = Cost of Goods Sold/ Inventories</a:t>
            </a:r>
          </a:p>
          <a:p>
            <a:r>
              <a:rPr lang="en-US" dirty="0" smtClean="0"/>
              <a:t>•	Revenue Sales Growth = This year’s revenue/ last year’s revenue -1 x 100</a:t>
            </a:r>
          </a:p>
          <a:p>
            <a:r>
              <a:rPr lang="en-US" dirty="0" smtClean="0"/>
              <a:t>•	Earnings Per Share Growth = This year’s EPAs/Last year’s EPAs -1 x 100</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Liabilities are money that you owe or a debt. Mortgages or credit balances are liabilities. Liabilities are a measure of financial health. Too many liabilities are an indication that the company is in trouble, particularly if the liabilities exceed the assets. Liabilities may be short term or long term. Short term liabilities are considered mature within a year, and they typically have lower interest rates. Long term liabilities last longer than a year. They are a greater risk, and have higher interest rates.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assets and liabilities are used to determine equity. Your equity, in turn, will determine what type of business risk you are. Lending institutions and investors examine your equity carefully. Good equity is associated with being a low risk investment and it makes you a low risk borrower. </a:t>
            </a:r>
          </a:p>
          <a:p>
            <a:endParaRPr lang="en-US" dirty="0" smtClean="0"/>
          </a:p>
          <a:p>
            <a:endParaRPr lang="en-US" dirty="0" smtClean="0"/>
          </a:p>
          <a:p>
            <a:r>
              <a:rPr lang="en-US" dirty="0" smtClean="0"/>
              <a:t>Equity Equation:</a:t>
            </a:r>
          </a:p>
          <a:p>
            <a:r>
              <a:rPr lang="en-US" dirty="0" smtClean="0"/>
              <a:t>•	Assets – liabilities = Equity</a:t>
            </a:r>
          </a:p>
          <a:p>
            <a:r>
              <a:rPr lang="en-US" dirty="0" smtClean="0"/>
              <a:t>•	Essentially, equity is what you have left after paying off all of the debts that you owe. </a:t>
            </a:r>
          </a:p>
          <a:p>
            <a:r>
              <a:rPr lang="en-US" dirty="0" smtClean="0"/>
              <a:t>•	Issuing stocks to shareholders can create equity. For stockholders, equity is what they would have after liquidation. A higher equity ratio indicates that they will earn more money.</a:t>
            </a:r>
          </a:p>
          <a:p>
            <a:r>
              <a:rPr lang="en-US" dirty="0" smtClean="0"/>
              <a:t>•	Equity Ratio = Shareholder equity/Assets x 100</a:t>
            </a:r>
          </a:p>
          <a:p>
            <a:r>
              <a:rPr lang="en-US" dirty="0" smtClean="0"/>
              <a:t>•	Understanding equity and what it influences is necessary to improve your business acumen.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18484808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 is considering a small business loan to purchase some new equipment for his company. He estimates that the equipment will improve productivity by 10%. His total liquid assets equal $100,000. His total liabilities are $85,000. He is not sure if he has the equity for the 5-year loan that he is hoping for, but he fills out the application. The loan amount that he applies for is $25,0</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Financial literacy requires you to read and understand different reports such as the income statement, balance sheet, and cash flow statement. These internal reports along with external information that you gather, will help you lead a financially stable business. Although it is not glamorous, financial literacy is a necessary part of business acumen.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income statement allows you to see what money the company made. It is also called a profit and loss statement because it shows the profits or losses for a period, typically a quarter or year. An income statement shows information from the two previous reports, allowing you to determine growth. Each income statement is unique, but there are six measures need to be included.</a:t>
            </a:r>
          </a:p>
          <a:p>
            <a:r>
              <a:rPr lang="en-US" dirty="0" smtClean="0"/>
              <a:t>Parts of an income statement:</a:t>
            </a:r>
          </a:p>
          <a:p>
            <a:r>
              <a:rPr lang="en-US" dirty="0" smtClean="0"/>
              <a:t>•	Revenue: Sales or gross revenue</a:t>
            </a:r>
          </a:p>
          <a:p>
            <a:r>
              <a:rPr lang="en-US" dirty="0" smtClean="0"/>
              <a:t>•	Cost of goods sold: COGS or the cost of sales</a:t>
            </a:r>
          </a:p>
          <a:p>
            <a:r>
              <a:rPr lang="en-US" dirty="0" smtClean="0"/>
              <a:t>•	Gross profit: Revenue – COGS</a:t>
            </a:r>
          </a:p>
          <a:p>
            <a:r>
              <a:rPr lang="en-US" dirty="0" smtClean="0"/>
              <a:t>•	Operating expenses and income: Itemize each expense to calculate income</a:t>
            </a:r>
          </a:p>
          <a:p>
            <a:r>
              <a:rPr lang="en-US" dirty="0" smtClean="0"/>
              <a:t>•	Net income: Net profit</a:t>
            </a:r>
          </a:p>
          <a:p>
            <a:r>
              <a:rPr lang="en-US" dirty="0" smtClean="0"/>
              <a:t>•	EPS: Earnings per share is for public companies</a:t>
            </a:r>
          </a:p>
          <a:p>
            <a:r>
              <a:rPr lang="en-US" dirty="0" smtClean="0"/>
              <a:t>Other expenses and income may also be included if necessary.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essential for every organization to recognize growth opportunities to ensure long term success. An opportunity is any project or investment that will create growth. Opportunities, however, can be overlooked when we do not pay attention to the big picture. Individuals with business acumen are constantly recognizing opportunities for growth. If recognizing opportunities does not come easily for you, there are steps to take that will ensure that you do not overlook growth opportunities.</a:t>
            </a:r>
          </a:p>
          <a:p>
            <a:r>
              <a:rPr lang="en-US" dirty="0" smtClean="0"/>
              <a:t>•	Identify market trends: Monitor changes in the market such as technological advancements.</a:t>
            </a:r>
          </a:p>
          <a:p>
            <a:r>
              <a:rPr lang="en-US" dirty="0" smtClean="0"/>
              <a:t>•	Actively research customer needs: Conduct market research and anticipate customer needs, which you will fulfill. </a:t>
            </a:r>
          </a:p>
          <a:p>
            <a:r>
              <a:rPr lang="en-US" dirty="0" smtClean="0"/>
              <a:t>•	Pay attention to competitors: Take advantage of a competitor’s weakness and learn from their strengths. </a:t>
            </a:r>
          </a:p>
          <a:p>
            <a:r>
              <a:rPr lang="en-US" dirty="0" smtClean="0"/>
              <a:t>•	Monitor demographic changes: Changes in demographics indicate potential shift in customer base or needs.</a:t>
            </a:r>
          </a:p>
          <a:p>
            <a:r>
              <a:rPr lang="en-US" dirty="0" smtClean="0"/>
              <a:t>•	Consult employees: Do not overlook employee ideas; encourage brainstorming.</a:t>
            </a:r>
          </a:p>
          <a:p>
            <a:r>
              <a:rPr lang="en-US" dirty="0" smtClean="0"/>
              <a:t>•	Monitor abilities of the workforce: Pay attention to employee skills. Offer training or hire new employees in response to growth opportunities.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balance sheet shows you where your company stands at a given time by showing assets, liability, and equity. Balance sheets are prepared the last day of the month, quarter, or year. The balance sheet allows you to determine the financial health of an organization. While balance sheets are created based on the needs of each company, there are specific topics that need to be addressed.</a:t>
            </a:r>
          </a:p>
          <a:p>
            <a:r>
              <a:rPr lang="en-US" dirty="0" smtClean="0"/>
              <a:t>Items on a balance sheet:</a:t>
            </a:r>
          </a:p>
          <a:p>
            <a:r>
              <a:rPr lang="en-US" dirty="0" smtClean="0"/>
              <a:t>•	Current assets: specifically liquid assets</a:t>
            </a:r>
          </a:p>
          <a:p>
            <a:r>
              <a:rPr lang="en-US" dirty="0" smtClean="0"/>
              <a:t>•	Total assets: includes long-term assets such as investments</a:t>
            </a:r>
          </a:p>
          <a:p>
            <a:r>
              <a:rPr lang="en-US" dirty="0" smtClean="0"/>
              <a:t>•	Current liabilities: liabilities paid within a year</a:t>
            </a:r>
          </a:p>
          <a:p>
            <a:r>
              <a:rPr lang="en-US" dirty="0" smtClean="0"/>
              <a:t>•	Total liabilities: includes liabilities to be paid past 12 months</a:t>
            </a:r>
          </a:p>
          <a:p>
            <a:r>
              <a:rPr lang="en-US" dirty="0" smtClean="0"/>
              <a:t>•	Stockholders’ equity: Stockholders’ equity is used in public trading. If the company is private, equity is the difference between total liabilities and assets.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cash flow statement is exactly what it sounds like. It provides information about the cash generated and how it was used. It is also called a sources and uses of cash statement. Cash flow statements are usually generated every quarter or year and contain the three most recent reports. You can use the information in the cash flow statement to define the net increase or decrease in cash equivalents.</a:t>
            </a:r>
          </a:p>
          <a:p>
            <a:r>
              <a:rPr lang="en-US" dirty="0" smtClean="0"/>
              <a:t>Equation:</a:t>
            </a:r>
          </a:p>
          <a:p>
            <a:r>
              <a:rPr lang="en-US" dirty="0" smtClean="0"/>
              <a:t>Cash from operations +/- cash from investments +/- cash from financing = Net increase or decrease</a:t>
            </a:r>
          </a:p>
          <a:p>
            <a:r>
              <a:rPr lang="en-US" dirty="0" smtClean="0"/>
              <a:t>Each cash flow statement is unique, but there are specific items that should be included on the report.</a:t>
            </a:r>
          </a:p>
          <a:p>
            <a:r>
              <a:rPr lang="en-US" dirty="0" smtClean="0"/>
              <a:t>Items on a cash flow statement:</a:t>
            </a:r>
          </a:p>
          <a:p>
            <a:r>
              <a:rPr lang="en-US" dirty="0" smtClean="0"/>
              <a:t>•	Net cash (used or provided by) operating activities</a:t>
            </a:r>
          </a:p>
          <a:p>
            <a:r>
              <a:rPr lang="en-US" dirty="0" smtClean="0"/>
              <a:t>•	Net cash (used or provided by) investing activities</a:t>
            </a:r>
          </a:p>
          <a:p>
            <a:r>
              <a:rPr lang="en-US" dirty="0" smtClean="0"/>
              <a:t>•	Net cash (used or provided by) financing expenses</a:t>
            </a:r>
          </a:p>
          <a:p>
            <a:r>
              <a:rPr lang="en-US" dirty="0" smtClean="0"/>
              <a:t>You begin the cash flow statement with the net income from the income statement, and it ends with the cash equivalent, the beginning of the balance sheet.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Financial literacy requires continuing education. Do not become complacent in your learning. Read everything that you find concerning financial literacy. You need to read relevant trade publications and periodicals to keep up with the current information. Once you find pertinent information, consider different ways to integrate it into your company’s financial strategies. </a:t>
            </a:r>
          </a:p>
          <a:p>
            <a:r>
              <a:rPr lang="en-US" dirty="0" smtClean="0"/>
              <a:t>Source of information:</a:t>
            </a:r>
          </a:p>
          <a:p>
            <a:r>
              <a:rPr lang="en-US" dirty="0" smtClean="0"/>
              <a:t>•	Books</a:t>
            </a:r>
          </a:p>
          <a:p>
            <a:r>
              <a:rPr lang="en-US" dirty="0" smtClean="0"/>
              <a:t>•	Periodicals</a:t>
            </a:r>
          </a:p>
          <a:p>
            <a:r>
              <a:rPr lang="en-US" dirty="0" smtClean="0"/>
              <a:t>•	Trade publications</a:t>
            </a:r>
          </a:p>
          <a:p>
            <a:r>
              <a:rPr lang="en-US" dirty="0" smtClean="0"/>
              <a:t>•	Government publications</a:t>
            </a:r>
          </a:p>
          <a:p>
            <a:r>
              <a:rPr lang="en-US" dirty="0" smtClean="0"/>
              <a:t>•	Blogs/websites</a:t>
            </a:r>
          </a:p>
          <a:p>
            <a:r>
              <a:rPr lang="en-US" dirty="0" smtClean="0"/>
              <a:t>•	Databases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 prepared her balance sheet at the end of the quarter. Looking at current information, she had $10,000 in equity. She considered the equity healthy, but she did not compare it to previous statements. The following quarter, her accountant prepared a balance sheet statement that included balance sheets from the previous two quarters. Brie realized that her equity had been falling. It was currently $8,500.</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 acumen requires careful cultivation of resources, specifically one of the most important resources, employees. Managing people is a complex process, but developing your management skills will help you become an effective manager who achieves significant results. Pay careful attention to talent management, change management, asset management, and organizational management.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Talent management differs from employee management in the development process. Rather than abandoning employees to tasks, managers develop employee talent to benefit the organization. Studies have shown that talent management can increase productivity and decrease turnover. There are many different strategies involved in talent management. Below, you will find a few strategies that will improve employee development and increase productivity.</a:t>
            </a:r>
          </a:p>
          <a:p>
            <a:r>
              <a:rPr lang="en-US" dirty="0" smtClean="0"/>
              <a:t>Strategies:</a:t>
            </a:r>
          </a:p>
          <a:p>
            <a:r>
              <a:rPr lang="en-US" dirty="0" smtClean="0"/>
              <a:t>•	Mentor: Develop mentorship programs, and team up new employees with more experienced ones.</a:t>
            </a:r>
          </a:p>
          <a:p>
            <a:r>
              <a:rPr lang="en-US" dirty="0" smtClean="0"/>
              <a:t>•	Invest: Invest in effective training programs that develop individuals and make them feel valued.</a:t>
            </a:r>
          </a:p>
          <a:p>
            <a:r>
              <a:rPr lang="en-US" dirty="0" smtClean="0"/>
              <a:t>•	Communicate: Communicate effectively, which involves active listening and being open and honest. </a:t>
            </a:r>
          </a:p>
          <a:p>
            <a:r>
              <a:rPr lang="en-US" dirty="0" smtClean="0"/>
              <a:t>•	Evaluate: Choose tools and measures to evaluate the effectiveness of your strategies such as surveys, employee feedback, productivity, etc.</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Change is inevitable in any organization. Unfortunately, human beings are not wired to accept change easily, so tensions may run high as people resist changes. You can help alleviate the stress associated with change with effective change management. Smoothly implementing change will reduce lost productivity as well as improve workplace culture.</a:t>
            </a:r>
          </a:p>
          <a:p>
            <a:endParaRPr lang="en-US" dirty="0" smtClean="0"/>
          </a:p>
          <a:p>
            <a:r>
              <a:rPr lang="en-US" dirty="0" smtClean="0"/>
              <a:t>The Process:</a:t>
            </a:r>
          </a:p>
          <a:p>
            <a:r>
              <a:rPr lang="en-US" dirty="0" smtClean="0"/>
              <a:t>1.	Prepare:</a:t>
            </a:r>
          </a:p>
          <a:p>
            <a:r>
              <a:rPr lang="en-US" dirty="0" smtClean="0"/>
              <a:t>•	Define the change: Identify the change, communicate with employees, and assess the needs as well as potential resistance.</a:t>
            </a:r>
          </a:p>
          <a:p>
            <a:r>
              <a:rPr lang="en-US" dirty="0" smtClean="0"/>
              <a:t>•	Choose a team: Find team members to lead the change.</a:t>
            </a:r>
          </a:p>
          <a:p>
            <a:r>
              <a:rPr lang="en-US" dirty="0" smtClean="0"/>
              <a:t>•	Sponsor: Determine how leadership will actively sponsor the change.</a:t>
            </a:r>
          </a:p>
          <a:p>
            <a:r>
              <a:rPr lang="en-US" dirty="0" smtClean="0"/>
              <a:t>2.	Manage:</a:t>
            </a:r>
          </a:p>
          <a:p>
            <a:r>
              <a:rPr lang="en-US" dirty="0" smtClean="0"/>
              <a:t>•	Develop plans: Create a change management plan and communicate the details.</a:t>
            </a:r>
          </a:p>
          <a:p>
            <a:r>
              <a:rPr lang="en-US" dirty="0" smtClean="0"/>
              <a:t>•	Act: Implement the change management plan, and continue to communicate the expectations.</a:t>
            </a:r>
          </a:p>
          <a:p>
            <a:r>
              <a:rPr lang="en-US" dirty="0" smtClean="0"/>
              <a:t>3.	Reinforce:</a:t>
            </a:r>
          </a:p>
          <a:p>
            <a:r>
              <a:rPr lang="en-US" dirty="0" smtClean="0"/>
              <a:t>•	Analyze change: Use surveys and feedback to determine success.</a:t>
            </a:r>
          </a:p>
          <a:p>
            <a:r>
              <a:rPr lang="en-US" dirty="0" smtClean="0"/>
              <a:t>•	Manage resistance: Understand the causes, look for gaps, and communicate the need for acceptance.</a:t>
            </a:r>
          </a:p>
          <a:p>
            <a:r>
              <a:rPr lang="en-US" dirty="0" smtClean="0"/>
              <a:t>•	Correct or praise: Praise individuals who implement change effectively, and give corrective actions for resistance.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Asset management is a plan that you implement to define your assets and how they are used. Mismanaged assets will affect your, equity, credit, and reputation. Implementing asset management may be easier with the help of different software programs available.</a:t>
            </a:r>
          </a:p>
          <a:p>
            <a:endParaRPr lang="en-US" dirty="0" smtClean="0"/>
          </a:p>
          <a:p>
            <a:endParaRPr lang="en-US" dirty="0" smtClean="0"/>
          </a:p>
          <a:p>
            <a:r>
              <a:rPr lang="en-US" dirty="0" smtClean="0"/>
              <a:t>Steps:</a:t>
            </a:r>
          </a:p>
          <a:p>
            <a:r>
              <a:rPr lang="en-US" dirty="0" smtClean="0"/>
              <a:t>•	Involve the departments: Determine which departments have assets that need management and coordinate with them. The individual departments are responsible for their assets.</a:t>
            </a:r>
          </a:p>
          <a:p>
            <a:r>
              <a:rPr lang="en-US" dirty="0" smtClean="0"/>
              <a:t>•	Create a list: Create a list of assets along with the price paid, maintenance, devaluation, and disposal costs. Each department should create its own list.</a:t>
            </a:r>
          </a:p>
          <a:p>
            <a:r>
              <a:rPr lang="en-US" dirty="0" smtClean="0"/>
              <a:t>•	Identify assets to manage: Choose the different assets that require management. They may be physical, intellectual, etc.</a:t>
            </a:r>
          </a:p>
          <a:p>
            <a:r>
              <a:rPr lang="en-US" dirty="0" smtClean="0"/>
              <a:t>•	Develop a plan: Use a separate plan for each of the following: facilities management, maintenance plan, capital development.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Organizational management is unique to each company, depending on structure. It assumes that each singular element is linked to others. The individual unit and whole must be managed effectively. It requires planning that will lead to company goals.</a:t>
            </a:r>
          </a:p>
          <a:p>
            <a:r>
              <a:rPr lang="en-US" dirty="0" smtClean="0"/>
              <a:t>In organizational management, each employee needs to be part of the plan. You begin with a wide scale plan, and work your way down to the individual employee level. The responsibilities outlined in the plan should fall along the organizational structure of the company. The structure is what links the different positions. For example, there may be regional managers, divisional managers, and departmental managers who oversee different employees. The plan should reflect the distinct divisions. When this is done correctly, all employees will understand the expectations on them and how they contribute to the success of the company.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decided to update the IT system for her company. She was sure that her employees would be thrilled with an easier to manage POS system and other technological advances. Angela sent out a memo with the date of the change, and she was surprised by the reaction. No one seemed excited, and some employees vocally complained. Still, she was certain that they would embrace the change quickly. One month after the change was made, productivity dropped by 7%.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Decisions need to be made carefully and mindfully. In stressful situations, it is easy to make decisions based on emotions or external pressure. Recognize these events which increase the risk of making a poor decision that can have long term consequences. Mindful decision making combines reason with intuition to come up with decisions that are based in the present. </a:t>
            </a:r>
          </a:p>
          <a:p>
            <a:endParaRPr lang="en-US" dirty="0" smtClean="0"/>
          </a:p>
          <a:p>
            <a:r>
              <a:rPr lang="en-US" dirty="0" smtClean="0"/>
              <a:t>Decision making Steps:</a:t>
            </a:r>
          </a:p>
          <a:p>
            <a:r>
              <a:rPr lang="en-US" dirty="0" smtClean="0"/>
              <a:t>1.	Be in the moment: Pay attention to how you feel physically and emotionally. This allows you to reach your intuition and understand any feelings of conflict and their source. The source of the conflict may evolve as you become mindful. For example, conflict over the cost of change may shift to conflict that the change goes against company values. Naming the conflict will help you make the decision without fear.</a:t>
            </a:r>
          </a:p>
          <a:p>
            <a:r>
              <a:rPr lang="en-US" dirty="0" smtClean="0"/>
              <a:t>2.	Be Clear: Investigate for clarity. Begin by investigating your feelings and identifying the type of decision you are making. A neutral decision, for example, should not create a great deal of stress. Once you identify the decision, make sure you have collected the necessary information to make the decision. Additionally, you should consult the people who will be affected by your decision.</a:t>
            </a:r>
          </a:p>
          <a:p>
            <a:r>
              <a:rPr lang="en-US" dirty="0" smtClean="0"/>
              <a:t>3.	Make a choice: Once you have all the information, listen to your intuition, and write down your decision. Take some time to consider this decision. If you are still comfortable with the decision after a few days, act on it.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business, you are constantly bombarded with information. You rely on this information to make important decisions. Business acumen requires that you do more than absorb information. You need to think critically to about information and make your decisions accordingly.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Critical thinking requires you to ask questions continually. You should question people, information, plans, etc. The key to critical thinking is asking the right questions. The questions should:</a:t>
            </a:r>
          </a:p>
          <a:p>
            <a:endParaRPr lang="en-US" dirty="0" smtClean="0"/>
          </a:p>
          <a:p>
            <a:r>
              <a:rPr lang="en-US" dirty="0" smtClean="0"/>
              <a:t>•	Identify assumptions: Is it verified?</a:t>
            </a:r>
          </a:p>
          <a:p>
            <a:r>
              <a:rPr lang="en-US" dirty="0" smtClean="0"/>
              <a:t>•	Explore perspectives: What is another point of view?</a:t>
            </a:r>
          </a:p>
          <a:p>
            <a:r>
              <a:rPr lang="en-US" dirty="0" smtClean="0"/>
              <a:t>•	Examine evidence: Why did this occur?</a:t>
            </a:r>
          </a:p>
          <a:p>
            <a:r>
              <a:rPr lang="en-US" dirty="0" smtClean="0"/>
              <a:t>•	Attempt to understand: What do you mean?</a:t>
            </a:r>
          </a:p>
          <a:p>
            <a:r>
              <a:rPr lang="en-US" dirty="0" smtClean="0"/>
              <a:t>•	Consider different implications: Is this important?</a:t>
            </a:r>
          </a:p>
          <a:p>
            <a:r>
              <a:rPr lang="en-US" dirty="0" smtClean="0"/>
              <a:t>For example, a critical thinking question about statistics would be, “Is this source credible?” By asking the right questions, you will weed out useless or harmful information and utilize the information that will help you in your endeavors.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Critical thinking and decision making requires you to analyze different data sets. Organizing your data will make it easier for you to analyze. There are programs that will help you get organized. Data may be grouped together for specific reasons, or they may follow certain patterns. For example, you would want to group financial statements together when organizing data. Once you organize your data, you will see trends emerge as you draw conclusions. For example, market trends will become apparent once you organize your research on external business factors. The trends that you see in the data will help guide and shape your business.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must always evaluate information and conclusions before making any decisions. You should differentiate between a fact and an opinion by using one of the right questions. You also need to identify information and conclusions for any signs of bias. For example, does a conclusion you are reading consider all of the information available? Even when information is factually based, it may not be relevant to the argument, which indicates possible bias. For example, the fact that it was cold one night does not provide information about the lunar cycle. You need to identify facts that are relevant, substantial, and applicable before you draw your own conclusion from the information presented.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Critical thinking is useful in the decision making process. You already know how to ask questions and evaluate information. Once you have done both, you have a few more considerations before you make the decision. Once you have evaluated everything, make the decision and act on it. You can feel secure knowing that you based your decision on accurate and relevant information. </a:t>
            </a:r>
          </a:p>
          <a:p>
            <a:endParaRPr lang="en-US" dirty="0" smtClean="0"/>
          </a:p>
          <a:p>
            <a:r>
              <a:rPr lang="en-US" dirty="0" smtClean="0"/>
              <a:t>•	The effects of your decision: How will the decision affect you, your business, and others? Is the effect long term or short term?</a:t>
            </a:r>
          </a:p>
          <a:p>
            <a:r>
              <a:rPr lang="en-US" dirty="0" smtClean="0"/>
              <a:t>•	Options: Do you have more than one option?</a:t>
            </a:r>
          </a:p>
          <a:p>
            <a:r>
              <a:rPr lang="en-US" dirty="0" smtClean="0"/>
              <a:t>•	Your feelings: Are you comfortable with the decision?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Doug was considering joining forces with a startup. The company was exciting, and there was a good chance that it would be profitable. The preliminary data and financial statements were positive, and Doug was leaning toward accepting the offer. One day he read a negative exposé of the startup written by the startup’s competitor. The article made Doug nervous, and he decided that he would not go through with the business deal.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are a key financial lever in any business; people are your greatest asset. The people associated with your business are your customers and your employees. If you do not invest in your people, you are making a disastrous mistake. </a:t>
            </a:r>
          </a:p>
          <a:p>
            <a:r>
              <a:rPr lang="en-US" dirty="0" smtClean="0"/>
              <a:t>Employees: Many companies cut back on expenses related to employees to save money. However, this can backfire and cost you qualified people. Consider investing in employees the following ways:</a:t>
            </a:r>
          </a:p>
          <a:p>
            <a:r>
              <a:rPr lang="en-US" dirty="0" smtClean="0"/>
              <a:t>•	Training</a:t>
            </a:r>
          </a:p>
          <a:p>
            <a:r>
              <a:rPr lang="en-US" dirty="0" smtClean="0"/>
              <a:t>•	Bonus</a:t>
            </a:r>
          </a:p>
          <a:p>
            <a:r>
              <a:rPr lang="en-US" dirty="0" smtClean="0"/>
              <a:t>•	Fair salary</a:t>
            </a:r>
          </a:p>
          <a:p>
            <a:r>
              <a:rPr lang="en-US" dirty="0" smtClean="0"/>
              <a:t>•	Relationships</a:t>
            </a:r>
          </a:p>
          <a:p>
            <a:r>
              <a:rPr lang="en-US" dirty="0" smtClean="0"/>
              <a:t>•	Opportunity for advancement</a:t>
            </a:r>
          </a:p>
          <a:p>
            <a:r>
              <a:rPr lang="en-US" dirty="0" smtClean="0"/>
              <a:t>Customers: Your job is to anticipate customer needs and wants. You invest in your customers when you offer them what they need. Consider the following customer investments:</a:t>
            </a:r>
          </a:p>
          <a:p>
            <a:r>
              <a:rPr lang="en-US" dirty="0" smtClean="0"/>
              <a:t>•	Create new products</a:t>
            </a:r>
          </a:p>
          <a:p>
            <a:r>
              <a:rPr lang="en-US" dirty="0" smtClean="0"/>
              <a:t>•	Develop a customer experience</a:t>
            </a:r>
          </a:p>
          <a:p>
            <a:r>
              <a:rPr lang="en-US" dirty="0" smtClean="0"/>
              <a:t>•	Improve relationships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 knowledge and acumen are not useful if you are incapable of communicating effectively. Communicating is a key to the success of any business, and it begins with listening. You must actively listen to people so that you can answer their questions accurately. Before you begin a conversation, you should also become familiar with the topic.</a:t>
            </a:r>
          </a:p>
          <a:p>
            <a:r>
              <a:rPr lang="en-US" dirty="0" smtClean="0"/>
              <a:t>Communication Techniques:</a:t>
            </a:r>
          </a:p>
          <a:p>
            <a:r>
              <a:rPr lang="en-US" dirty="0" smtClean="0"/>
              <a:t>•	Be honest and concise: Communicate honestly and quickly with people.</a:t>
            </a:r>
          </a:p>
          <a:p>
            <a:r>
              <a:rPr lang="en-US" dirty="0" smtClean="0"/>
              <a:t>•	Be clear: Use clear, concise language to avoid confusion.</a:t>
            </a:r>
          </a:p>
          <a:p>
            <a:r>
              <a:rPr lang="en-US" dirty="0" smtClean="0"/>
              <a:t>•	Be polite: Always answer questions and never interrupt.</a:t>
            </a:r>
          </a:p>
          <a:p>
            <a:r>
              <a:rPr lang="en-US" dirty="0" smtClean="0"/>
              <a:t>•	Be friendly: Use a conversational tone and avoid confrontation.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Process improvement is used to analyze business processes. It is also used to introduce a new process or changes to existing ones. Benefiting from process improvement requires you to follow some basic steps:</a:t>
            </a:r>
          </a:p>
          <a:p>
            <a:endParaRPr lang="en-US" dirty="0" smtClean="0"/>
          </a:p>
          <a:p>
            <a:endParaRPr lang="en-US" dirty="0" smtClean="0"/>
          </a:p>
          <a:p>
            <a:r>
              <a:rPr lang="en-US" dirty="0" smtClean="0"/>
              <a:t>Steps to Improvement:</a:t>
            </a:r>
          </a:p>
          <a:p>
            <a:r>
              <a:rPr lang="en-US" dirty="0" smtClean="0"/>
              <a:t>•	Identify: Identify processes to change and prioritize the order of the change process.</a:t>
            </a:r>
          </a:p>
          <a:p>
            <a:r>
              <a:rPr lang="en-US" dirty="0" smtClean="0"/>
              <a:t>•	Establish measures: Determine objectives and measures used to determine the performance.</a:t>
            </a:r>
          </a:p>
          <a:p>
            <a:r>
              <a:rPr lang="en-US" dirty="0" smtClean="0"/>
              <a:t>•	Determine and validate: Determine if there are obstacles and the exact path necessary to reach objectives</a:t>
            </a:r>
          </a:p>
          <a:p>
            <a:r>
              <a:rPr lang="en-US" dirty="0" smtClean="0"/>
              <a:t>•	Support: Get buy in from leadership</a:t>
            </a:r>
          </a:p>
          <a:p>
            <a:r>
              <a:rPr lang="en-US" dirty="0" smtClean="0"/>
              <a:t>•	Data: Collect and analyze data from surveys, metrics, etc.</a:t>
            </a:r>
          </a:p>
          <a:p>
            <a:r>
              <a:rPr lang="en-US" dirty="0" smtClean="0"/>
              <a:t>•	Options: Provide different change options.</a:t>
            </a:r>
          </a:p>
          <a:p>
            <a:r>
              <a:rPr lang="en-US" dirty="0" smtClean="0"/>
              <a:t>•	Revise: Revise the project based on the options chosen.</a:t>
            </a:r>
          </a:p>
          <a:p>
            <a:r>
              <a:rPr lang="en-US" dirty="0" smtClean="0"/>
              <a:t>•	Implement: Use change management strategies to implement to plan.</a:t>
            </a:r>
          </a:p>
          <a:p>
            <a:r>
              <a:rPr lang="en-US" dirty="0" smtClean="0"/>
              <a:t>•	Approval: Gain acceptance from stakeholders.</a:t>
            </a:r>
          </a:p>
          <a:p>
            <a:r>
              <a:rPr lang="en-US" dirty="0" smtClean="0"/>
              <a:t>•	Evaluate: Evaluate the success of the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business, it is necessary for each person to perform specific roles and functions. Every business role is related to each other. For example, poor production and poor customer service will affect sales. Too many sales returns cost the company money, damaging the profits. Each aspect of the business relies on the others. Most people only focus on their specific roles, without considering how they affect the other departments. Looking at the big picture allows you to see how everything is related, and it begins with the leadership. The leadership of the company is responsible for the culture and values. These guide the other aspects of business, which are: operations and marketing, finance and governance, and information and people. </a:t>
            </a:r>
          </a:p>
          <a:p>
            <a:r>
              <a:rPr lang="en-US" dirty="0" smtClean="0"/>
              <a:t>How to Relate:</a:t>
            </a:r>
          </a:p>
          <a:p>
            <a:r>
              <a:rPr lang="en-US" dirty="0" smtClean="0"/>
              <a:t>•	Be Comprehensive: Monitor every area of the business to make sure each one is reaching their goals. </a:t>
            </a:r>
          </a:p>
          <a:p>
            <a:r>
              <a:rPr lang="en-US" dirty="0" smtClean="0"/>
              <a:t>•	Be Balanced: Make sure that each area of the company is sustainable, and make adjustments as necessary. </a:t>
            </a:r>
          </a:p>
          <a:p>
            <a:r>
              <a:rPr lang="en-US" dirty="0" smtClean="0"/>
              <a:t>•	Be Incorporated: Integrate every aspect of the business with the others. Show employees how they affect each other and the company as a whole.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looking at the big picture of business is goal alignment. Goal alignment is aligning the goals of all managers and employees with the goals of the business. Aligning individual goals is done at the team level. For example, a team goal to increase production 10% over the next month will affect the individual goals. </a:t>
            </a:r>
          </a:p>
          <a:p>
            <a:r>
              <a:rPr lang="en-US" dirty="0" smtClean="0"/>
              <a:t>Team goals are based on the information from cascading goals. These start with goals at the top of the company and change as they cascade down to the different employee levels. Once you have team goals, you can identify your individual goals. Remember, they must be based on company goals. It is also wise to create SMART goals that are specific, </a:t>
            </a:r>
            <a:r>
              <a:rPr lang="en-US" dirty="0" smtClean="0"/>
              <a:t>measurable</a:t>
            </a:r>
            <a:r>
              <a:rPr lang="en-US" dirty="0" smtClean="0"/>
              <a:t>, attainable, relevant, and timely.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board of directors of Market Chain approved a plan to decrease labor spending and cut back on customer rewards to increase profit and liquidity. The company initially saved $5 million. After six months, however, turnover increased and sales began to fall. Turnover cost the company $3 million, and the estimated sales loss was also $3 million. The results of the information caused the board to reconsider their decision.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Kara Udell: I look for energy, charisma -- I look for people who obviously have a level of business savvy and acumen, because this is a show where it's about business. </a:t>
            </a:r>
          </a:p>
          <a:p>
            <a:r>
              <a:rPr lang="en-US" dirty="0" smtClean="0"/>
              <a:t>•	Sven Goran Eriksson: The greatest barrier to success is the fear of failure.</a:t>
            </a:r>
          </a:p>
          <a:p>
            <a:r>
              <a:rPr lang="en-US" dirty="0" smtClean="0"/>
              <a:t>•	Isaac Mophatlane: If you did not look after today’s business then you might as well forget about tomorrow.</a:t>
            </a:r>
          </a:p>
          <a:p>
            <a:r>
              <a:rPr lang="en-US" dirty="0" smtClean="0"/>
              <a:t>•	William Edwards Deming: If you do not know how to ask the right question, you discover nothing.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had to decide which direction to take the company to improve the profit margins over time. She could invest in employee training to improve customer service, or she could cut labor further to save money. Cutting labor would fix the problem immediately, but she was not sure it was the right decision. Every time she thought about cutting labor, she became nauseated. After careful consideration, Angela realized that she felt cutting the labor went against her mission to treat all employees as valued team members. </a:t>
            </a:r>
          </a:p>
          <a:p>
            <a:r>
              <a:rPr lang="en-US" dirty="0" smtClean="0"/>
              <a:t>After gathering data, she learned that sales began to dip when customer service complaints increased. Additionally, there was employee interest in a training program. Her intuition told her that implementing a training program would increase long term profits.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Understanding when goals are reached is a necessary aspect of business acumen. Key performance indicators (KPIs) are metrics that show when goals are met. Each company will have a different set of KPIs, depending on individual business needs. Creating and managing KPIs will improve the success of your business as well as your own business acumen.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KPIs need to be developed decisively. This requires an understanding of which performances need to be measured and how they should be measured. Creating random metrics will not help gauge the effectiveness of your organization.</a:t>
            </a:r>
          </a:p>
          <a:p>
            <a:endParaRPr lang="en-US" dirty="0" smtClean="0"/>
          </a:p>
          <a:p>
            <a:endParaRPr lang="en-US" dirty="0" smtClean="0"/>
          </a:p>
          <a:p>
            <a:r>
              <a:rPr lang="en-US" dirty="0" smtClean="0"/>
              <a:t>Decisive KPIs</a:t>
            </a:r>
          </a:p>
          <a:p>
            <a:r>
              <a:rPr lang="en-US" dirty="0" smtClean="0"/>
              <a:t>•	Define areas to monitor: Determine which areas are successful and which ones need improvement. </a:t>
            </a:r>
          </a:p>
          <a:p>
            <a:r>
              <a:rPr lang="en-US" dirty="0" smtClean="0"/>
              <a:t>•	Identify criteria: Brainstorm ideas, and use them to create criteria that need to be monitored. For example, criteria would include customer conversion or units per transaction,</a:t>
            </a:r>
          </a:p>
          <a:p>
            <a:r>
              <a:rPr lang="en-US" dirty="0" smtClean="0"/>
              <a:t>•	Define the measurements: Create specific SMART goals to monitor. An example would be an average of three units per transaction.</a:t>
            </a:r>
          </a:p>
          <a:p>
            <a:r>
              <a:rPr lang="en-US" dirty="0" smtClean="0"/>
              <a:t>Once you have decided the type of KPIs you want, you need the buy in of the stakeholders. Communicate the information decisively and make sure that everyone understands the purpose.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4201968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6" name="Picture 5" descr="C:\Users\Darren\Desktop\New Photos\s0707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4857115"/>
            <a:ext cx="3104515" cy="200088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1/29/2015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Users\Darren\Desktop\New Photos\s070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857115"/>
            <a:ext cx="3104515" cy="2000885"/>
          </a:xfrm>
          <a:prstGeom prst="rect">
            <a:avLst/>
          </a:prstGeom>
          <a:noFill/>
          <a:ln>
            <a:noFill/>
          </a:ln>
        </p:spPr>
      </p:pic>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Business Acumen</a:t>
            </a:r>
            <a:endParaRPr lang="en-US" sz="4800" b="1"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ea typeface="Times New Roman"/>
                <a:cs typeface="Times New Roman"/>
              </a:rPr>
              <a:t>An immediate exchange</a:t>
            </a: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4983146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Financial Literacy (II)</a:t>
            </a:r>
            <a:endParaRPr lang="en-US" dirty="0" smtClean="0"/>
          </a:p>
        </p:txBody>
      </p:sp>
      <p:sp>
        <p:nvSpPr>
          <p:cNvPr id="39939" name="Content Placeholder 2"/>
          <p:cNvSpPr>
            <a:spLocks noGrp="1"/>
          </p:cNvSpPr>
          <p:nvPr>
            <p:ph idx="1"/>
          </p:nvPr>
        </p:nvSpPr>
        <p:spPr/>
        <p:txBody>
          <a:bodyPr>
            <a:normAutofit/>
          </a:bodyPr>
          <a:lstStyle/>
          <a:p>
            <a:r>
              <a:rPr lang="en-US" dirty="0" smtClean="0"/>
              <a:t>Financial </a:t>
            </a:r>
            <a:r>
              <a:rPr lang="en-US" dirty="0"/>
              <a:t>literacy requires you to read and understand different reports such as the income statement, balance sheet, and cash flow statement. These internal reports along with external information that you gather, will help you lead a financially stable business. </a:t>
            </a:r>
            <a:endParaRPr lang="en-US" dirty="0" smtClean="0"/>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the fundamental factor – the major enabler – of enterprise performance.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Karl M. Wiig</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Income Statement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73157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Balance Sheet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168218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Cash Flow Statement</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06841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Read, Read, and Read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160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02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620509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ea typeface="Times New Roman"/>
                <a:cs typeface="Times New Roman"/>
              </a:rPr>
              <a:t>Profit and loss statement</a:t>
            </a: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ea typeface="Times New Roman"/>
                <a:cs typeface="Times New Roman"/>
              </a:rPr>
              <a:t>Quarterly</a:t>
            </a:r>
          </a:p>
          <a:p>
            <a:pPr marL="690563" lvl="0">
              <a:lnSpc>
                <a:spcPct val="115000"/>
              </a:lnSpc>
              <a:spcBef>
                <a:spcPts val="0"/>
              </a:spcBef>
              <a:spcAft>
                <a:spcPts val="0"/>
              </a:spcAft>
              <a:buFont typeface="+mj-lt"/>
              <a:buAutoNum type="alphaLcParenR"/>
            </a:pPr>
            <a:r>
              <a:rPr lang="en-US" dirty="0" smtClean="0">
                <a:ea typeface="Times New Roman"/>
                <a:cs typeface="Times New Roman"/>
              </a:rPr>
              <a:t>Weekly</a:t>
            </a:r>
            <a:endParaRPr lang="en-US" dirty="0">
              <a:ea typeface="Times New Roman"/>
              <a:cs typeface="Times New Roman"/>
            </a:endParaRPr>
          </a:p>
        </p:txBody>
      </p:sp>
    </p:spTree>
    <p:extLst>
      <p:ext uri="{BB962C8B-B14F-4D97-AF65-F5344CB8AC3E}">
        <p14:creationId xmlns:p14="http://schemas.microsoft.com/office/powerpoint/2010/main" val="44620509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Financial health</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smtClean="0">
                <a:ea typeface="Times New Roman"/>
                <a:cs typeface="Times New Roman"/>
              </a:rPr>
              <a:t>3</a:t>
            </a:r>
            <a:endParaRPr lang="en-US" dirty="0">
              <a:ea typeface="Times New Roman"/>
              <a:cs typeface="Times New Roman"/>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Net income</a:t>
            </a: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a:t>
            </a:r>
            <a:r>
              <a:rPr lang="en-US" dirty="0" smtClean="0">
                <a:ea typeface="Times New Roman"/>
                <a:cs typeface="Times New Roman"/>
              </a:rPr>
              <a:t>sheet</a:t>
            </a:r>
            <a:endParaRPr lang="en-US" dirty="0">
              <a:ea typeface="Times New Roman"/>
              <a:cs typeface="Times New Roman"/>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ea typeface="Times New Roman"/>
                <a:cs typeface="Times New Roman"/>
              </a:rPr>
              <a:t>They are current</a:t>
            </a: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ea typeface="Times New Roman"/>
                <a:cs typeface="Times New Roman"/>
              </a:rPr>
              <a:t>Integrate it into the financial strategy</a:t>
            </a:r>
          </a:p>
          <a:p>
            <a:pPr marL="690563" lvl="0">
              <a:lnSpc>
                <a:spcPct val="115000"/>
              </a:lnSpc>
              <a:spcBef>
                <a:spcPts val="0"/>
              </a:spcBef>
              <a:spcAft>
                <a:spcPts val="0"/>
              </a:spcAft>
              <a:buFont typeface="+mj-lt"/>
              <a:buAutoNum type="alphaLcParenR"/>
            </a:pPr>
            <a:r>
              <a:rPr lang="en-US" dirty="0">
                <a:ea typeface="Times New Roman"/>
                <a:cs typeface="Times New Roman"/>
              </a:rPr>
              <a:t>Understand cash </a:t>
            </a:r>
            <a:r>
              <a:rPr lang="en-US" dirty="0" smtClean="0">
                <a:ea typeface="Times New Roman"/>
                <a:cs typeface="Times New Roman"/>
              </a:rPr>
              <a:t>flow</a:t>
            </a:r>
            <a:endParaRPr lang="en-US" dirty="0">
              <a:ea typeface="Times New Roman"/>
              <a:cs typeface="Times New Roman"/>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overlooked</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Information on customer </a:t>
            </a:r>
            <a:r>
              <a:rPr lang="en-US" dirty="0" smtClean="0">
                <a:ea typeface="Times New Roman"/>
                <a:cs typeface="Times New Roman"/>
              </a:rPr>
              <a:t>needs</a:t>
            </a:r>
            <a:endParaRPr lang="en-US" dirty="0">
              <a:ea typeface="Times New Roman"/>
              <a:cs typeface="Times New Roman"/>
            </a:endParaRPr>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ea typeface="Times New Roman"/>
                <a:cs typeface="Times New Roman"/>
              </a:rPr>
              <a:t>$10,000</a:t>
            </a: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smtClean="0">
                <a:ea typeface="Times New Roman"/>
                <a:cs typeface="Times New Roman"/>
              </a:rPr>
              <a:t>3</a:t>
            </a:r>
            <a:endParaRPr lang="en-US" dirty="0">
              <a:ea typeface="Times New Roman"/>
              <a:cs typeface="Times New Roman"/>
            </a:endParaRPr>
          </a:p>
        </p:txBody>
      </p:sp>
    </p:spTree>
    <p:extLst>
      <p:ext uri="{BB962C8B-B14F-4D97-AF65-F5344CB8AC3E}">
        <p14:creationId xmlns:p14="http://schemas.microsoft.com/office/powerpoint/2010/main" val="311321083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Profit and loss statement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show income over a time period. It is also referred to as a profit and loss statement.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Quarterly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are typically updated quarterly. They may be updated yearly for smaller organizations.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0655979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health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shows the financial health of an organization. It includes the assets, liabilities, and equity.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needs to include to past statements. This will show the progression of the company.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9092652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should include past statements. They need to require 3 past statements.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Net income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begin with the net income from an income statement. They end with the cash equivalent.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2053672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current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solidFill>
                  <a:srgbClr val="FF0000"/>
                </a:solidFill>
                <a:ea typeface="Times New Roman"/>
                <a:cs typeface="Times New Roman"/>
              </a:rPr>
              <a:t>Periodicals and trade publications are useful sources of information. They are typically current.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Integrate it into the financial strategy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a:p>
            <a:pPr marL="347663" marR="0" indent="-6350">
              <a:lnSpc>
                <a:spcPct val="115000"/>
              </a:lnSpc>
              <a:spcBef>
                <a:spcPts val="1200"/>
              </a:spcBef>
              <a:spcAft>
                <a:spcPts val="1000"/>
              </a:spcAft>
            </a:pPr>
            <a:r>
              <a:rPr lang="en-US" dirty="0">
                <a:solidFill>
                  <a:srgbClr val="FF0000"/>
                </a:solidFill>
                <a:ea typeface="Times New Roman"/>
                <a:cs typeface="Times New Roman"/>
              </a:rPr>
              <a:t>Financial literacy finds information. This is incorporated into the financial strategy. </a:t>
            </a:r>
            <a:endParaRPr lang="en-US" dirty="0">
              <a:ea typeface="Times New Roman"/>
              <a:cs typeface="Times New Roman"/>
            </a:endParaRPr>
          </a:p>
          <a:p>
            <a:pPr marL="347663" indent="-6350"/>
            <a:endParaRPr lang="en-US" dirty="0" smtClean="0"/>
          </a:p>
        </p:txBody>
      </p:sp>
    </p:spTree>
    <p:extLst>
      <p:ext uri="{BB962C8B-B14F-4D97-AF65-F5344CB8AC3E}">
        <p14:creationId xmlns:p14="http://schemas.microsoft.com/office/powerpoint/2010/main" val="341637000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r>
              <a:rPr lang="en-US" dirty="0">
                <a:solidFill>
                  <a:srgbClr val="FF0000"/>
                </a:solidFill>
                <a:ea typeface="Times New Roman"/>
                <a:cs typeface="Times New Roman"/>
              </a:rPr>
              <a:t>When Brie prepared her balance sheet, she had equity of $10,000. She believed it was healthy.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accountant showed the current balance sheet along with the two previous. This is a total of three different statements. </a:t>
            </a:r>
            <a:endParaRPr lang="en-US" dirty="0">
              <a:ea typeface="Times New Roman"/>
              <a:cs typeface="Times New Roman"/>
            </a:endParaRPr>
          </a:p>
        </p:txBody>
      </p:sp>
    </p:spTree>
    <p:extLst>
      <p:ext uri="{BB962C8B-B14F-4D97-AF65-F5344CB8AC3E}">
        <p14:creationId xmlns:p14="http://schemas.microsoft.com/office/powerpoint/2010/main" val="38960848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Business Acumen in Management</a:t>
            </a:r>
            <a:endParaRPr lang="en-US" dirty="0" smtClean="0"/>
          </a:p>
        </p:txBody>
      </p:sp>
      <p:sp>
        <p:nvSpPr>
          <p:cNvPr id="45059" name="Content Placeholder 2"/>
          <p:cNvSpPr>
            <a:spLocks noGrp="1"/>
          </p:cNvSpPr>
          <p:nvPr>
            <p:ph idx="1"/>
          </p:nvPr>
        </p:nvSpPr>
        <p:spPr/>
        <p:txBody>
          <a:bodyPr>
            <a:normAutofit/>
          </a:bodyPr>
          <a:lstStyle/>
          <a:p>
            <a:r>
              <a:rPr lang="en-US" dirty="0" smtClean="0"/>
              <a:t>Business </a:t>
            </a:r>
            <a:r>
              <a:rPr lang="en-US" dirty="0"/>
              <a:t>acumen requires careful cultivation of resources, specifically one of the most important resources, employees. Managing people is a complex process, but developing your management skills will help you become an effective manager who achieves significant results. </a:t>
            </a:r>
            <a:endParaRPr lang="en-US" dirty="0" smtClean="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Good managing consists of showing average people how to do the work of superior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Talent Management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4658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Change Management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65614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Asset Management</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28439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ea typeface="Times New Roman"/>
                <a:cs typeface="Times New Roman"/>
              </a:rPr>
              <a:t>Meditation</a:t>
            </a: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ea typeface="Times New Roman"/>
                <a:cs typeface="Times New Roman"/>
              </a:rPr>
              <a:t>Neutral decision</a:t>
            </a: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Organizational Management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476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528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467727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They feel valued</a:t>
            </a: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a:t>
            </a:r>
            <a:r>
              <a:rPr lang="en-US" dirty="0" smtClean="0">
                <a:ea typeface="Times New Roman"/>
                <a:cs typeface="Times New Roman"/>
              </a:rPr>
              <a:t>hiring</a:t>
            </a:r>
            <a:endParaRPr lang="en-US" dirty="0">
              <a:ea typeface="Times New Roman"/>
              <a:cs typeface="Times New Roman"/>
            </a:endParaRPr>
          </a:p>
        </p:txBody>
      </p:sp>
    </p:spTree>
    <p:extLst>
      <p:ext uri="{BB962C8B-B14F-4D97-AF65-F5344CB8AC3E}">
        <p14:creationId xmlns:p14="http://schemas.microsoft.com/office/powerpoint/2010/main" val="169467727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ea typeface="Times New Roman"/>
                <a:cs typeface="Times New Roman"/>
              </a:rPr>
              <a:t>Analyze change</a:t>
            </a: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smtClean="0">
                <a:ea typeface="Times New Roman"/>
                <a:cs typeface="Times New Roman"/>
              </a:rPr>
              <a:t>Planning</a:t>
            </a:r>
            <a:endParaRPr lang="en-US" dirty="0">
              <a:ea typeface="Times New Roman"/>
              <a:cs typeface="Times New Roman"/>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Software</a:t>
            </a:r>
          </a:p>
          <a:p>
            <a:pPr marL="347663" marR="0" indent="-4763">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ea typeface="Times New Roman"/>
                <a:cs typeface="Times New Roman"/>
              </a:rPr>
              <a:t>Departments</a:t>
            </a: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smtClean="0">
                <a:ea typeface="Times New Roman"/>
                <a:cs typeface="Times New Roman"/>
              </a:rPr>
              <a:t>Everyone</a:t>
            </a:r>
            <a:endParaRPr lang="en-US" dirty="0">
              <a:ea typeface="Times New Roman"/>
              <a:cs typeface="Times New Roman"/>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structure</a:t>
            </a: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ea typeface="Times New Roman"/>
                <a:cs typeface="Times New Roman"/>
              </a:rPr>
              <a:t>Broadly</a:t>
            </a:r>
          </a:p>
          <a:p>
            <a:pPr marL="690563" lvl="0">
              <a:lnSpc>
                <a:spcPct val="115000"/>
              </a:lnSpc>
              <a:spcBef>
                <a:spcPts val="0"/>
              </a:spcBef>
              <a:spcAft>
                <a:spcPts val="0"/>
              </a:spcAft>
              <a:buFont typeface="+mj-lt"/>
              <a:buAutoNum type="alphaLcParenR"/>
            </a:pPr>
            <a:r>
              <a:rPr lang="en-US" dirty="0">
                <a:ea typeface="Times New Roman"/>
                <a:cs typeface="Times New Roman"/>
              </a:rPr>
              <a:t>You do </a:t>
            </a:r>
            <a:r>
              <a:rPr lang="en-US" dirty="0" smtClean="0">
                <a:ea typeface="Times New Roman"/>
                <a:cs typeface="Times New Roman"/>
              </a:rPr>
              <a:t>not</a:t>
            </a:r>
            <a:endParaRPr lang="en-US" dirty="0">
              <a:ea typeface="Times New Roman"/>
              <a:cs typeface="Times New Roman"/>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ea typeface="Times New Roman"/>
                <a:cs typeface="Times New Roman"/>
              </a:rPr>
              <a:t>They complained</a:t>
            </a: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ea typeface="Times New Roman"/>
                <a:cs typeface="Times New Roman"/>
              </a:rPr>
              <a:t>Productivity dropped 7</a:t>
            </a:r>
            <a:r>
              <a:rPr lang="en-US" dirty="0" smtClean="0">
                <a:ea typeface="Times New Roman"/>
                <a:cs typeface="Times New Roman"/>
              </a:rPr>
              <a:t>%</a:t>
            </a:r>
            <a:endParaRPr lang="en-US" dirty="0">
              <a:ea typeface="Times New Roman"/>
              <a:cs typeface="Times New Roman"/>
            </a:endParaRPr>
          </a:p>
        </p:txBody>
      </p:sp>
    </p:spTree>
    <p:extLst>
      <p:ext uri="{BB962C8B-B14F-4D97-AF65-F5344CB8AC3E}">
        <p14:creationId xmlns:p14="http://schemas.microsoft.com/office/powerpoint/2010/main" val="284017274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feel valued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r>
              <a:rPr lang="en-US" dirty="0">
                <a:solidFill>
                  <a:srgbClr val="FF0000"/>
                </a:solidFill>
                <a:ea typeface="Times New Roman"/>
                <a:cs typeface="Times New Roman"/>
              </a:rPr>
              <a:t>Investing in employees shows them that they are valued. This should decrease turn over and improve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 productivity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a:p>
            <a:pPr marL="347663" marR="0" indent="0">
              <a:lnSpc>
                <a:spcPct val="115000"/>
              </a:lnSpc>
              <a:spcBef>
                <a:spcPts val="1200"/>
              </a:spcBef>
              <a:spcAft>
                <a:spcPts val="1000"/>
              </a:spcAft>
            </a:pPr>
            <a:r>
              <a:rPr lang="en-US" dirty="0">
                <a:solidFill>
                  <a:srgbClr val="FF0000"/>
                </a:solidFill>
                <a:ea typeface="Times New Roman"/>
                <a:cs typeface="Times New Roman"/>
              </a:rPr>
              <a:t>Talent management develops employee skills. This helps increase productivity. </a:t>
            </a:r>
            <a:endParaRPr lang="en-US" dirty="0">
              <a:ea typeface="Times New Roman"/>
              <a:cs typeface="Times New Roman"/>
            </a:endParaRPr>
          </a:p>
          <a:p>
            <a:pPr marL="347663" indent="0"/>
            <a:endParaRPr lang="en-US" dirty="0" smtClean="0"/>
          </a:p>
        </p:txBody>
      </p:sp>
    </p:spTree>
    <p:extLst>
      <p:ext uri="{BB962C8B-B14F-4D97-AF65-F5344CB8AC3E}">
        <p14:creationId xmlns:p14="http://schemas.microsoft.com/office/powerpoint/2010/main" val="188515504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 change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solidFill>
                  <a:srgbClr val="FF0000"/>
                </a:solidFill>
                <a:ea typeface="Times New Roman"/>
                <a:cs typeface="Times New Roman"/>
              </a:rPr>
              <a:t>Surveys and feedback help analyze change. This is essential to the success of change management.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a:p>
            <a:pPr marL="347663" marR="0" indent="0">
              <a:lnSpc>
                <a:spcPct val="115000"/>
              </a:lnSpc>
              <a:spcBef>
                <a:spcPts val="1200"/>
              </a:spcBef>
              <a:spcAft>
                <a:spcPts val="1000"/>
              </a:spcAft>
            </a:pPr>
            <a:r>
              <a:rPr lang="en-US" dirty="0">
                <a:solidFill>
                  <a:srgbClr val="FF0000"/>
                </a:solidFill>
                <a:ea typeface="Times New Roman"/>
                <a:cs typeface="Times New Roman"/>
              </a:rPr>
              <a:t>Communication needs to occur in all three phases of the process. This prevents confusion during the change.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0107794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Software</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You must create lists for an organizational management plan. There is software that makes the process easier.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347663" marR="0" indent="-4763">
              <a:lnSpc>
                <a:spcPct val="115000"/>
              </a:lnSpc>
              <a:spcBef>
                <a:spcPts val="1200"/>
              </a:spcBef>
              <a:spcAft>
                <a:spcPts val="1000"/>
              </a:spcAft>
            </a:pPr>
            <a:r>
              <a:rPr lang="en-US" dirty="0">
                <a:solidFill>
                  <a:srgbClr val="FF0000"/>
                </a:solidFill>
                <a:ea typeface="Times New Roman"/>
                <a:cs typeface="Times New Roman"/>
              </a:rPr>
              <a:t>Different assets belong to different departments. Each department is responsible for caring for its own assets.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59803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5029200"/>
          </a:xfrm>
        </p:spPr>
        <p:txBody>
          <a:bodyPr>
            <a:normAutofit fontScale="85000" lnSpcReduction="1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ea typeface="Times New Roman"/>
                <a:cs typeface="Times New Roman"/>
              </a:rPr>
              <a:t>Specific roles</a:t>
            </a: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ea typeface="Times New Roman"/>
                <a:cs typeface="Times New Roman"/>
              </a:rPr>
              <a:t>Monitor every </a:t>
            </a:r>
            <a:r>
              <a:rPr lang="en-US" dirty="0" smtClean="0">
                <a:ea typeface="Times New Roman"/>
                <a:cs typeface="Times New Roman"/>
              </a:rPr>
              <a:t>aspect</a:t>
            </a:r>
            <a:endParaRPr lang="en-US" dirty="0">
              <a:ea typeface="Times New Roman"/>
              <a:cs typeface="Times New Roman"/>
            </a:endParaRPr>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Organizational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solidFill>
                  <a:srgbClr val="FF0000"/>
                </a:solidFill>
                <a:ea typeface="Times New Roman"/>
                <a:cs typeface="Times New Roman"/>
              </a:rPr>
              <a:t>The organizational structure is the breakdown of positions. Organizational management involves organizational structure in the planning process.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Broadly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347663" marR="0" indent="0">
              <a:lnSpc>
                <a:spcPct val="115000"/>
              </a:lnSpc>
              <a:spcBef>
                <a:spcPts val="1200"/>
              </a:spcBef>
              <a:spcAft>
                <a:spcPts val="1000"/>
              </a:spcAft>
            </a:pPr>
            <a:r>
              <a:rPr lang="en-US" dirty="0">
                <a:solidFill>
                  <a:srgbClr val="FF0000"/>
                </a:solidFill>
                <a:ea typeface="Times New Roman"/>
                <a:cs typeface="Times New Roman"/>
              </a:rPr>
              <a:t>Organizational management involves planning. The planning begins at a broad, holistic level. It then moves down to the employee level.</a:t>
            </a:r>
            <a:endParaRPr lang="en-US" dirty="0">
              <a:ea typeface="Times New Roman"/>
              <a:cs typeface="Times New Roman"/>
            </a:endParaRPr>
          </a:p>
          <a:p>
            <a:pPr marL="347663" indent="0"/>
            <a:endParaRPr lang="en-US" dirty="0" smtClean="0"/>
          </a:p>
        </p:txBody>
      </p:sp>
    </p:spTree>
    <p:extLst>
      <p:ext uri="{BB962C8B-B14F-4D97-AF65-F5344CB8AC3E}">
        <p14:creationId xmlns:p14="http://schemas.microsoft.com/office/powerpoint/2010/main" val="21953745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complained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r>
              <a:rPr lang="en-US" dirty="0">
                <a:solidFill>
                  <a:srgbClr val="FF0000"/>
                </a:solidFill>
                <a:ea typeface="Times New Roman"/>
                <a:cs typeface="Times New Roman"/>
              </a:rPr>
              <a:t>The employees did not react to the news well. The vocal employees complained about the change being implemented.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 dropped 7%</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Angela hoped the changes would increase productivity. A month after the change, productivity decreased by 7%.</a:t>
            </a:r>
            <a:endParaRPr lang="en-US" dirty="0">
              <a:ea typeface="Times New Roman"/>
              <a:cs typeface="Times New Roman"/>
            </a:endParaRPr>
          </a:p>
        </p:txBody>
      </p:sp>
    </p:spTree>
    <p:extLst>
      <p:ext uri="{BB962C8B-B14F-4D97-AF65-F5344CB8AC3E}">
        <p14:creationId xmlns:p14="http://schemas.microsoft.com/office/powerpoint/2010/main" val="220112383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Critical Thinking in Business</a:t>
            </a:r>
            <a:endParaRPr lang="en-US" dirty="0" smtClean="0"/>
          </a:p>
        </p:txBody>
      </p:sp>
      <p:sp>
        <p:nvSpPr>
          <p:cNvPr id="50179" name="Content Placeholder 2"/>
          <p:cNvSpPr>
            <a:spLocks noGrp="1"/>
          </p:cNvSpPr>
          <p:nvPr>
            <p:ph idx="1"/>
          </p:nvPr>
        </p:nvSpPr>
        <p:spPr/>
        <p:txBody>
          <a:bodyPr>
            <a:normAutofit/>
          </a:bodyPr>
          <a:lstStyle/>
          <a:p>
            <a:r>
              <a:rPr lang="en-US" dirty="0" smtClean="0"/>
              <a:t>In </a:t>
            </a:r>
            <a:r>
              <a:rPr lang="en-US" dirty="0"/>
              <a:t>business, you are constantly bombarded with information. You rely on this information to make important decisions. Business acumen requires that you do more than absorb information. You need to think critically to about information and make your decisions accordingly. </a:t>
            </a:r>
            <a:endParaRPr lang="en-US" dirty="0" smtClean="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essence of the independent mind lies not in what it thinks but how it thinks.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Christopher Hitchens</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Ask the Right Questions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269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Organize Data</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7429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Evaluate the Information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1186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Make the Decision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1197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49257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649387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ea typeface="Times New Roman"/>
                <a:cs typeface="Times New Roman"/>
              </a:rPr>
              <a:t>Continually</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ea typeface="Times New Roman"/>
                <a:cs typeface="Times New Roman"/>
              </a:rPr>
              <a:t>Identify useful information</a:t>
            </a:r>
          </a:p>
          <a:p>
            <a:pPr marL="690563" lvl="0">
              <a:lnSpc>
                <a:spcPct val="115000"/>
              </a:lnSpc>
              <a:spcBef>
                <a:spcPts val="0"/>
              </a:spcBef>
              <a:spcAft>
                <a:spcPts val="0"/>
              </a:spcAft>
              <a:buFont typeface="+mj-lt"/>
              <a:buAutoNum type="alphaLcParenR"/>
            </a:pPr>
            <a:r>
              <a:rPr lang="en-US" dirty="0">
                <a:ea typeface="Times New Roman"/>
                <a:cs typeface="Times New Roman"/>
              </a:rPr>
              <a:t>Find new </a:t>
            </a:r>
            <a:r>
              <a:rPr lang="en-US" dirty="0" smtClean="0">
                <a:ea typeface="Times New Roman"/>
                <a:cs typeface="Times New Roman"/>
              </a:rPr>
              <a:t>ideas</a:t>
            </a:r>
            <a:endParaRPr lang="en-US" dirty="0">
              <a:ea typeface="Times New Roman"/>
              <a:cs typeface="Times New Roman"/>
            </a:endParaRPr>
          </a:p>
        </p:txBody>
      </p:sp>
    </p:spTree>
    <p:extLst>
      <p:ext uri="{BB962C8B-B14F-4D97-AF65-F5344CB8AC3E}">
        <p14:creationId xmlns:p14="http://schemas.microsoft.com/office/powerpoint/2010/main" val="358649387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Organization </a:t>
            </a: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She became nauseated</a:t>
            </a: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ea typeface="Times New Roman"/>
                <a:cs typeface="Times New Roman"/>
              </a:rPr>
              <a:t>They were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There was </a:t>
            </a:r>
            <a:r>
              <a:rPr lang="en-US" dirty="0" smtClean="0">
                <a:ea typeface="Times New Roman"/>
                <a:cs typeface="Times New Roman"/>
              </a:rPr>
              <a:t>none</a:t>
            </a:r>
            <a:endParaRPr lang="en-US" dirty="0">
              <a:ea typeface="Times New Roman"/>
              <a:cs typeface="Times New Roman"/>
            </a:endParaRPr>
          </a:p>
        </p:txBody>
      </p:sp>
    </p:spTree>
    <p:extLst>
      <p:ext uri="{BB962C8B-B14F-4D97-AF65-F5344CB8AC3E}">
        <p14:creationId xmlns:p14="http://schemas.microsoft.com/office/powerpoint/2010/main" val="80797147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Opinions</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Bias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smtClean="0">
                <a:ea typeface="Times New Roman"/>
                <a:cs typeface="Times New Roman"/>
              </a:rPr>
              <a:t>Conclusions</a:t>
            </a:r>
            <a:endParaRPr lang="en-US" dirty="0">
              <a:ea typeface="Times New Roman"/>
              <a:cs typeface="Times New Roman"/>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ea typeface="Times New Roman"/>
                <a:cs typeface="Times New Roman"/>
              </a:rPr>
              <a:t>Other companies</a:t>
            </a: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ea typeface="Times New Roman"/>
                <a:cs typeface="Times New Roman"/>
              </a:rPr>
              <a:t>Act</a:t>
            </a:r>
          </a:p>
          <a:p>
            <a:pPr marL="681038" lvl="0">
              <a:lnSpc>
                <a:spcPct val="115000"/>
              </a:lnSpc>
              <a:spcBef>
                <a:spcPts val="0"/>
              </a:spcBef>
              <a:spcAft>
                <a:spcPts val="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ea typeface="Times New Roman"/>
                <a:cs typeface="Times New Roman"/>
              </a:rPr>
              <a:t>Competitor</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ea typeface="Times New Roman"/>
                <a:cs typeface="Times New Roman"/>
              </a:rPr>
              <a:t>Financial </a:t>
            </a:r>
            <a:r>
              <a:rPr lang="en-US" dirty="0" smtClean="0">
                <a:ea typeface="Times New Roman"/>
                <a:cs typeface="Times New Roman"/>
              </a:rPr>
              <a:t>statement</a:t>
            </a:r>
            <a:endParaRPr lang="en-US" dirty="0">
              <a:ea typeface="Times New Roman"/>
              <a:cs typeface="Times New Roman"/>
            </a:endParaRPr>
          </a:p>
        </p:txBody>
      </p:sp>
    </p:spTree>
    <p:extLst>
      <p:ext uri="{BB962C8B-B14F-4D97-AF65-F5344CB8AC3E}">
        <p14:creationId xmlns:p14="http://schemas.microsoft.com/office/powerpoint/2010/main" val="11776721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Continually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It is important to question all information. You must do so continually to think critically.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useful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Questions weed through information. They identify useful information from useless information. </a:t>
            </a:r>
            <a:endParaRPr lang="en-US" dirty="0">
              <a:ea typeface="Times New Roman"/>
              <a:cs typeface="Times New Roman"/>
            </a:endParaRPr>
          </a:p>
        </p:txBody>
      </p:sp>
    </p:spTree>
    <p:extLst>
      <p:ext uri="{BB962C8B-B14F-4D97-AF65-F5344CB8AC3E}">
        <p14:creationId xmlns:p14="http://schemas.microsoft.com/office/powerpoint/2010/main" val="12270887"/>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Trends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is part of data analysis. When data is organized, you identify trends, which help you reach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 </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groups data together. This makes data analysis easier because trends are apparent. </a:t>
            </a:r>
            <a:endParaRPr lang="en-US" dirty="0">
              <a:ea typeface="Times New Roman"/>
              <a:cs typeface="Times New Roman"/>
            </a:endParaRPr>
          </a:p>
        </p:txBody>
      </p:sp>
    </p:spTree>
    <p:extLst>
      <p:ext uri="{BB962C8B-B14F-4D97-AF65-F5344CB8AC3E}">
        <p14:creationId xmlns:p14="http://schemas.microsoft.com/office/powerpoint/2010/main" val="190207831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Opinions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When evaluating information, you need to separate fact from opinion. The right questions will help identify opinions.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Bias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a:p>
            <a:pPr marL="347663" marR="0" indent="0">
              <a:lnSpc>
                <a:spcPct val="115000"/>
              </a:lnSpc>
              <a:spcBef>
                <a:spcPts val="1200"/>
              </a:spcBef>
              <a:spcAft>
                <a:spcPts val="1000"/>
              </a:spcAft>
            </a:pPr>
            <a:r>
              <a:rPr lang="en-US" dirty="0">
                <a:solidFill>
                  <a:srgbClr val="FF0000"/>
                </a:solidFill>
                <a:ea typeface="Times New Roman"/>
                <a:cs typeface="Times New Roman"/>
              </a:rPr>
              <a:t>Information and conclusions are at risk of bias. It is important to evaluate the information and conclusions for signs of bias.</a:t>
            </a:r>
            <a:endParaRPr lang="en-US" dirty="0">
              <a:ea typeface="Times New Roman"/>
              <a:cs typeface="Times New Roman"/>
            </a:endParaRPr>
          </a:p>
        </p:txBody>
      </p:sp>
    </p:spTree>
    <p:extLst>
      <p:ext uri="{BB962C8B-B14F-4D97-AF65-F5344CB8AC3E}">
        <p14:creationId xmlns:p14="http://schemas.microsoft.com/office/powerpoint/2010/main" val="1197939597"/>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companies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solidFill>
                  <a:srgbClr val="FF0000"/>
                </a:solidFill>
                <a:ea typeface="Times New Roman"/>
                <a:cs typeface="Times New Roman"/>
              </a:rPr>
              <a:t>You need to consider the effects of your decision. Consider how it will affect you, the company, and others.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4763">
              <a:lnSpc>
                <a:spcPct val="115000"/>
              </a:lnSpc>
              <a:spcBef>
                <a:spcPts val="1200"/>
              </a:spcBef>
              <a:spcAft>
                <a:spcPts val="1000"/>
              </a:spcAft>
            </a:pPr>
            <a:r>
              <a:rPr lang="en-US" dirty="0">
                <a:solidFill>
                  <a:srgbClr val="FF0000"/>
                </a:solidFill>
                <a:ea typeface="Times New Roman"/>
                <a:cs typeface="Times New Roman"/>
              </a:rPr>
              <a:t>Once you have evaluated everything necessary to make your decision, you need to act. You have already considered all the options; so do not wait. </a:t>
            </a:r>
            <a:endParaRPr lang="en-US" dirty="0">
              <a:ea typeface="Times New Roman"/>
              <a:cs typeface="Times New Roman"/>
            </a:endParaRPr>
          </a:p>
          <a:p>
            <a:pPr marL="347663" indent="-4763"/>
            <a:endParaRPr lang="en-US" dirty="0" smtClean="0"/>
          </a:p>
        </p:txBody>
      </p:sp>
    </p:spTree>
    <p:extLst>
      <p:ext uri="{BB962C8B-B14F-4D97-AF65-F5344CB8AC3E}">
        <p14:creationId xmlns:p14="http://schemas.microsoft.com/office/powerpoint/2010/main" val="244692333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r>
              <a:rPr lang="en-US" dirty="0">
                <a:solidFill>
                  <a:srgbClr val="FF0000"/>
                </a:solidFill>
                <a:ea typeface="Times New Roman"/>
                <a:cs typeface="Times New Roman"/>
              </a:rPr>
              <a:t>The negative information came from a competitor. Doug did not evaluate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financial statement encouraged Doug. It is not clear if he evaluated the statement. </a:t>
            </a:r>
            <a:endParaRPr lang="en-US" dirty="0">
              <a:ea typeface="Times New Roman"/>
              <a:cs typeface="Times New Roman"/>
            </a:endParaRPr>
          </a:p>
        </p:txBody>
      </p:sp>
    </p:spTree>
    <p:extLst>
      <p:ext uri="{BB962C8B-B14F-4D97-AF65-F5344CB8AC3E}">
        <p14:creationId xmlns:p14="http://schemas.microsoft.com/office/powerpoint/2010/main" val="355666277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Key Financial Levers</a:t>
            </a:r>
            <a:endParaRPr lang="en-US" dirty="0" smtClean="0"/>
          </a:p>
        </p:txBody>
      </p:sp>
      <p:sp>
        <p:nvSpPr>
          <p:cNvPr id="55299" name="Content Placeholder 2"/>
          <p:cNvSpPr>
            <a:spLocks noGrp="1"/>
          </p:cNvSpPr>
          <p:nvPr>
            <p:ph idx="1"/>
          </p:nvPr>
        </p:nvSpPr>
        <p:spPr/>
        <p:txBody>
          <a:bodyPr>
            <a:normAutofit/>
          </a:bodyPr>
          <a:lstStyle/>
          <a:p>
            <a:r>
              <a:rPr lang="en-US" dirty="0" smtClean="0"/>
              <a:t>There </a:t>
            </a:r>
            <a:r>
              <a:rPr lang="en-US" dirty="0"/>
              <a:t>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endParaRPr lang="en-US" dirty="0" smtClean="0"/>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Many small businesses would rather face an angry barbarian horde than tackle their cash flow statement or price a new product.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Nicole Fende</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Investing in People</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9981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immediate exchange</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Short term interactions are immediate exchanges. They are singular events.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Long term interactions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Long term interactions are relationships. These are essential to the growth of a company.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9706593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Effective Communication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61778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Process Improvement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88021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Goal Alignment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3939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353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People</a:t>
            </a: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Loss of employee</a:t>
            </a:r>
          </a:p>
          <a:p>
            <a:pPr marL="690563" lvl="0">
              <a:lnSpc>
                <a:spcPct val="115000"/>
              </a:lnSpc>
              <a:spcBef>
                <a:spcPts val="0"/>
              </a:spcBef>
              <a:spcAft>
                <a:spcPts val="0"/>
              </a:spcAft>
              <a:buFont typeface="+mj-lt"/>
              <a:buAutoNum type="alphaLcParenR"/>
            </a:pPr>
            <a:r>
              <a:rPr lang="en-US" dirty="0">
                <a:ea typeface="Times New Roman"/>
                <a:cs typeface="Times New Roman"/>
              </a:rPr>
              <a:t>Retained </a:t>
            </a:r>
            <a:r>
              <a:rPr lang="en-US" dirty="0" smtClean="0">
                <a:ea typeface="Times New Roman"/>
                <a:cs typeface="Times New Roman"/>
              </a:rPr>
              <a:t>employees</a:t>
            </a:r>
            <a:endParaRPr lang="en-US" dirty="0">
              <a:ea typeface="Times New Roman"/>
              <a:cs typeface="Times New Roman"/>
            </a:endParaRPr>
          </a:p>
        </p:txBody>
      </p:sp>
    </p:spTree>
    <p:extLst>
      <p:ext uri="{BB962C8B-B14F-4D97-AF65-F5344CB8AC3E}">
        <p14:creationId xmlns:p14="http://schemas.microsoft.com/office/powerpoint/2010/main" val="663788696"/>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ea typeface="Times New Roman"/>
                <a:cs typeface="Times New Roman"/>
              </a:rPr>
              <a:t>Listening</a:t>
            </a: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ea typeface="Times New Roman"/>
                <a:cs typeface="Times New Roman"/>
              </a:rPr>
              <a:t>Concise</a:t>
            </a: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smtClean="0">
                <a:ea typeface="Times New Roman"/>
                <a:cs typeface="Times New Roman"/>
              </a:rPr>
              <a:t>Fun</a:t>
            </a:r>
            <a:endParaRPr lang="en-US" dirty="0">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smtClean="0">
                <a:ea typeface="Times New Roman"/>
                <a:cs typeface="Times New Roman"/>
              </a:rPr>
              <a:t>Revise</a:t>
            </a:r>
            <a:endParaRPr lang="en-US" dirty="0">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ea typeface="Times New Roman"/>
                <a:cs typeface="Times New Roman"/>
              </a:rPr>
              <a:t>Cascading</a:t>
            </a: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ea typeface="Times New Roman"/>
                <a:cs typeface="Times New Roman"/>
              </a:rPr>
              <a:t>Attitude</a:t>
            </a:r>
          </a:p>
          <a:p>
            <a:pPr marL="681038" lvl="0">
              <a:lnSpc>
                <a:spcPct val="115000"/>
              </a:lnSpc>
              <a:spcBef>
                <a:spcPts val="0"/>
              </a:spcBef>
              <a:spcAft>
                <a:spcPts val="0"/>
              </a:spcAft>
              <a:buFont typeface="+mj-lt"/>
              <a:buAutoNum type="alphaLcParenR"/>
            </a:pPr>
            <a:r>
              <a:rPr lang="en-US" dirty="0" smtClean="0">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 </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a:t>
            </a:r>
            <a:r>
              <a:rPr lang="en-US" dirty="0" smtClean="0">
                <a:ea typeface="Times New Roman"/>
                <a:cs typeface="Times New Roman"/>
              </a:rPr>
              <a:t>million</a:t>
            </a:r>
            <a:endParaRPr lang="en-US" dirty="0">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r>
              <a:rPr lang="en-US" dirty="0">
                <a:solidFill>
                  <a:srgbClr val="FF0000"/>
                </a:solidFill>
                <a:ea typeface="Times New Roman"/>
                <a:cs typeface="Times New Roman"/>
              </a:rPr>
              <a:t>People are the greatest asset of your company. The people who are company assets are customers and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a:p>
            <a:pPr marL="347663" marR="0" indent="0">
              <a:lnSpc>
                <a:spcPct val="115000"/>
              </a:lnSpc>
              <a:spcBef>
                <a:spcPts val="1200"/>
              </a:spcBef>
              <a:spcAft>
                <a:spcPts val="1000"/>
              </a:spcAft>
            </a:pPr>
            <a:r>
              <a:rPr lang="en-US" dirty="0">
                <a:solidFill>
                  <a:srgbClr val="FF0000"/>
                </a:solidFill>
                <a:ea typeface="Times New Roman"/>
                <a:cs typeface="Times New Roman"/>
              </a:rPr>
              <a:t>Employers should invest in their people. Not investing in your employees means that you risk losing them. </a:t>
            </a:r>
            <a:endParaRPr lang="en-US" dirty="0">
              <a:ea typeface="Times New Roman"/>
              <a:cs typeface="Times New Roman"/>
            </a:endParaRPr>
          </a:p>
          <a:p>
            <a:pPr marL="347663" indent="0"/>
            <a:endParaRPr lang="en-US" dirty="0" smtClean="0"/>
          </a:p>
        </p:txBody>
      </p:sp>
    </p:spTree>
    <p:extLst>
      <p:ext uri="{BB962C8B-B14F-4D97-AF65-F5344CB8AC3E}">
        <p14:creationId xmlns:p14="http://schemas.microsoft.com/office/powerpoint/2010/main" val="3313813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Opportunities are overlooked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solidFill>
                  <a:srgbClr val="FF0000"/>
                </a:solidFill>
                <a:ea typeface="Times New Roman"/>
                <a:cs typeface="Times New Roman"/>
              </a:rPr>
              <a:t>Growth requires recognizing opportunities. Not seeing the big picture will result in overlooked opportunities.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 on customer needs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Recognizing opportunities for growth requires monitoring customer needs. Market research will help provide this information. </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1531761400"/>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r>
              <a:rPr lang="en-US" dirty="0">
                <a:solidFill>
                  <a:srgbClr val="FF0000"/>
                </a:solidFill>
                <a:ea typeface="Times New Roman"/>
                <a:cs typeface="Times New Roman"/>
              </a:rPr>
              <a:t>Communication begins with listening. Active listening is necessary for active communication.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Concise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a:p>
            <a:pPr marL="347663" marR="0" indent="-4763">
              <a:lnSpc>
                <a:spcPct val="115000"/>
              </a:lnSpc>
              <a:spcBef>
                <a:spcPts val="1200"/>
              </a:spcBef>
              <a:spcAft>
                <a:spcPts val="1000"/>
              </a:spcAft>
            </a:pPr>
            <a:r>
              <a:rPr lang="en-US" dirty="0">
                <a:solidFill>
                  <a:srgbClr val="FF0000"/>
                </a:solidFill>
                <a:ea typeface="Times New Roman"/>
                <a:cs typeface="Times New Roman"/>
              </a:rPr>
              <a:t>How you communicate will determine its effectiveness. The communication need to be both clear and concise. </a:t>
            </a:r>
            <a:endParaRPr lang="en-US" dirty="0">
              <a:ea typeface="Times New Roman"/>
              <a:cs typeface="Times New Roman"/>
            </a:endParaRPr>
          </a:p>
        </p:txBody>
      </p:sp>
    </p:spTree>
    <p:extLst>
      <p:ext uri="{BB962C8B-B14F-4D97-AF65-F5344CB8AC3E}">
        <p14:creationId xmlns:p14="http://schemas.microsoft.com/office/powerpoint/2010/main" val="10583980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last step is to evaluate the process’ success.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first step is to identify processes and changes.</a:t>
            </a:r>
            <a:endParaRPr lang="en-US" dirty="0">
              <a:ea typeface="Times New Roman"/>
              <a:cs typeface="Times New Roman"/>
            </a:endParaRPr>
          </a:p>
        </p:txBody>
      </p:sp>
    </p:spTree>
    <p:extLst>
      <p:ext uri="{BB962C8B-B14F-4D97-AF65-F5344CB8AC3E}">
        <p14:creationId xmlns:p14="http://schemas.microsoft.com/office/powerpoint/2010/main" val="1361672632"/>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Cascading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Cascading goals begin at the top of the organization. They cascade down to the lower positions of the company.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Attitude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Timely</a:t>
            </a:r>
          </a:p>
          <a:p>
            <a:pPr marL="347663" marR="0" indent="0">
              <a:lnSpc>
                <a:spcPct val="115000"/>
              </a:lnSpc>
              <a:spcBef>
                <a:spcPts val="1200"/>
              </a:spcBef>
              <a:spcAft>
                <a:spcPts val="1000"/>
              </a:spcAft>
            </a:pPr>
            <a:r>
              <a:rPr lang="en-US" dirty="0">
                <a:solidFill>
                  <a:srgbClr val="FF0000"/>
                </a:solidFill>
                <a:ea typeface="Times New Roman"/>
                <a:cs typeface="Times New Roman"/>
              </a:rPr>
              <a:t>SMART goals are specific, </a:t>
            </a:r>
            <a:r>
              <a:rPr lang="en-US" dirty="0" smtClean="0">
                <a:solidFill>
                  <a:srgbClr val="FF0000"/>
                </a:solidFill>
                <a:ea typeface="Times New Roman"/>
                <a:cs typeface="Times New Roman"/>
              </a:rPr>
              <a:t>measurable</a:t>
            </a:r>
            <a:r>
              <a:rPr lang="en-US" dirty="0">
                <a:solidFill>
                  <a:srgbClr val="FF0000"/>
                </a:solidFill>
                <a:ea typeface="Times New Roman"/>
                <a:cs typeface="Times New Roman"/>
              </a:rPr>
              <a:t>, attainable, relevant, and timely. Attitude is not included in SMART goals.</a:t>
            </a:r>
            <a:endParaRPr lang="en-US" dirty="0">
              <a:ea typeface="Times New Roman"/>
              <a:cs typeface="Times New Roman"/>
            </a:endParaRPr>
          </a:p>
        </p:txBody>
      </p:sp>
    </p:spTree>
    <p:extLst>
      <p:ext uri="{BB962C8B-B14F-4D97-AF65-F5344CB8AC3E}">
        <p14:creationId xmlns:p14="http://schemas.microsoft.com/office/powerpoint/2010/main" val="2542390112"/>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 million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solidFill>
                  <a:srgbClr val="FF0000"/>
                </a:solidFill>
                <a:ea typeface="Times New Roman"/>
                <a:cs typeface="Times New Roman"/>
              </a:rPr>
              <a:t>The company cut investments in customers and employees. The company saved $5 million initially.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million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The company lost $3 million from each cut. This is a total of $6 million.</a:t>
            </a:r>
            <a:endParaRPr lang="en-US" dirty="0">
              <a:ea typeface="Times New Roman"/>
              <a:cs typeface="Times New Roman"/>
            </a:endParaRPr>
          </a:p>
          <a:p>
            <a:pPr marL="347663" indent="0">
              <a:lnSpc>
                <a:spcPct val="115000"/>
              </a:lnSpc>
              <a:spcBef>
                <a:spcPts val="0"/>
              </a:spcBef>
              <a:spcAft>
                <a:spcPts val="1000"/>
              </a:spcAft>
            </a:pP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236275942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smtClean="0"/>
              <a:t>Although this workshop is coming to a close, we hope that your journey to improve your Business Acumen skills is just beginning. </a:t>
            </a:r>
          </a:p>
          <a:p>
            <a:pPr eaLnBrk="1" fontAlgn="auto" hangingPunct="1">
              <a:spcAft>
                <a:spcPts val="0"/>
              </a:spcAft>
              <a:buFont typeface="Arial" pitchFamily="34" charset="0"/>
              <a:buNone/>
              <a:defRPr/>
            </a:pPr>
            <a:r>
              <a:rPr lang="en-US"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smtClean="0"/>
              <a:t>We wish you the best of luck on the rest of your travels! </a:t>
            </a:r>
            <a:endParaRPr lang="en-CA" dirty="0" smtClean="0"/>
          </a:p>
        </p:txBody>
      </p:sp>
      <p:sp>
        <p:nvSpPr>
          <p:cNvPr id="4" name="Text Placeholder 3"/>
          <p:cNvSpPr>
            <a:spLocks noGrp="1"/>
          </p:cNvSpPr>
          <p:nvPr>
            <p:ph type="body" sz="quarter" idx="10"/>
          </p:nvPr>
        </p:nvSpPr>
        <p:spPr>
          <a:xfrm>
            <a:off x="7391400" y="381000"/>
            <a:ext cx="1752600" cy="2895600"/>
          </a:xfrm>
        </p:spPr>
        <p:txBody>
          <a:bodyPr rtlCol="0">
            <a:normAutofit/>
          </a:bodyPr>
          <a:lstStyle/>
          <a:p>
            <a:pPr>
              <a:spcBef>
                <a:spcPts val="0"/>
              </a:spcBef>
              <a:spcAft>
                <a:spcPts val="1000"/>
              </a:spcAft>
            </a:pPr>
            <a:r>
              <a:rPr lang="en-US" i="1" dirty="0">
                <a:latin typeface="Cambria"/>
                <a:ea typeface="Times New Roman"/>
                <a:cs typeface="Times New Roman"/>
              </a:rPr>
              <a:t>There’s no such thing as knowledge management; there are only knowledgeable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Peter Drucker</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62480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Meditation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solidFill>
                  <a:srgbClr val="FF0000"/>
                </a:solidFill>
                <a:ea typeface="Times New Roman"/>
                <a:cs typeface="Times New Roman"/>
              </a:rPr>
              <a:t>Mindful decision making requires connecting with intuition. Experts recommend taking up meditation to improve mindful decision making.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Neutral decision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It is important to identify the types of decisions that you have to make. A neutral decision should not be stressful.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403520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roles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solidFill>
                  <a:srgbClr val="FF0000"/>
                </a:solidFill>
                <a:ea typeface="Times New Roman"/>
                <a:cs typeface="Times New Roman"/>
              </a:rPr>
              <a:t>Most people only focus on their specific roles, without considering how they affect the other departments. This can distract from the big picture.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every aspect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It is necessary to be comprehensive when examining how the aspects of the business are related. This requires monitoring every aspect of the business.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836300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nauseated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Angela physically reacted to the decision. She became nauseated with the idea of cutting labor.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were interested in training</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a:p>
            <a:pPr marL="347663" marR="0" indent="-4763">
              <a:lnSpc>
                <a:spcPct val="115000"/>
              </a:lnSpc>
              <a:spcBef>
                <a:spcPts val="1200"/>
              </a:spcBef>
              <a:spcAft>
                <a:spcPts val="1000"/>
              </a:spcAft>
            </a:pPr>
            <a:r>
              <a:rPr lang="en-US" dirty="0">
                <a:solidFill>
                  <a:srgbClr val="FF0000"/>
                </a:solidFill>
                <a:ea typeface="Times New Roman"/>
                <a:cs typeface="Times New Roman"/>
              </a:rPr>
              <a:t>Angela gathered information to make her decision. She learned that the employees were interested in training.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33135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r>
              <a:rPr lang="en-US" dirty="0" smtClean="0"/>
              <a:t>Many </a:t>
            </a:r>
            <a:r>
              <a:rPr lang="en-US" dirty="0"/>
              <a:t>people believe you are born with business acumen, which is loosely defined as the ability to assess an external market and make effective decisions. Knowing what is necessary to navigate and create a successful business seems innate for certain people.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Don’t be afraid to get creative and experiment with your marketing.</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Mike Volpe</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KPIs (Key Performance Indicators)</a:t>
            </a:r>
            <a:endParaRPr lang="en-US" dirty="0" smtClean="0"/>
          </a:p>
        </p:txBody>
      </p:sp>
      <p:sp>
        <p:nvSpPr>
          <p:cNvPr id="14339" name="Content Placeholder 2"/>
          <p:cNvSpPr>
            <a:spLocks noGrp="1"/>
          </p:cNvSpPr>
          <p:nvPr>
            <p:ph idx="1"/>
          </p:nvPr>
        </p:nvSpPr>
        <p:spPr/>
        <p:txBody>
          <a:bodyPr>
            <a:normAutofit/>
          </a:bodyPr>
          <a:lstStyle/>
          <a:p>
            <a:r>
              <a:rPr lang="en-US" dirty="0" smtClean="0"/>
              <a:t>Understanding </a:t>
            </a:r>
            <a:r>
              <a:rPr lang="en-US" dirty="0"/>
              <a:t>when goals are reached is a necessary aspect of business acumen. Key performance indicators (KPIs) are metrics that show when goals are met. Each company will have a different set of KPIs, depending on individual business needs. </a:t>
            </a:r>
            <a:endParaRPr lang="en-US" dirty="0" smtClean="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price of light is less than the cost of darkness.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Arthur C. Nielson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Decisiveness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04140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Flexible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1393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Strong Initiative</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18818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Being Intuitive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081826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5965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smtClean="0">
                <a:ea typeface="Times New Roman"/>
                <a:cs typeface="Times New Roman"/>
              </a:rPr>
              <a:t>None</a:t>
            </a:r>
            <a:endParaRPr lang="en-US" dirty="0">
              <a:ea typeface="Times New Roman"/>
              <a:cs typeface="Times New Roman"/>
            </a:endParaRPr>
          </a:p>
        </p:txBody>
      </p:sp>
    </p:spTree>
    <p:extLst>
      <p:ext uri="{BB962C8B-B14F-4D97-AF65-F5344CB8AC3E}">
        <p14:creationId xmlns:p14="http://schemas.microsoft.com/office/powerpoint/2010/main" val="14765661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ea typeface="Times New Roman"/>
                <a:cs typeface="Times New Roman"/>
              </a:rPr>
              <a:t>KPIs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ea typeface="Times New Roman"/>
                <a:cs typeface="Times New Roman"/>
              </a:rPr>
              <a:t>By department</a:t>
            </a: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ea typeface="Times New Roman"/>
                <a:cs typeface="Times New Roman"/>
              </a:rPr>
              <a:t>Their success</a:t>
            </a:r>
          </a:p>
          <a:p>
            <a:pPr marL="347663" marR="0" indent="0">
              <a:lnSpc>
                <a:spcPct val="115000"/>
              </a:lnSpc>
              <a:spcBef>
                <a:spcPts val="1200"/>
              </a:spcBef>
              <a:spcAft>
                <a:spcPts val="1000"/>
              </a:spcAft>
            </a:pP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ea typeface="Times New Roman"/>
                <a:cs typeface="Times New Roman"/>
              </a:rPr>
              <a:t>Research</a:t>
            </a: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ea typeface="Times New Roman"/>
                <a:cs typeface="Times New Roman"/>
              </a:rPr>
              <a:t>Top down</a:t>
            </a: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All users</a:t>
            </a:r>
          </a:p>
          <a:p>
            <a:pPr marL="690563" lvl="0">
              <a:lnSpc>
                <a:spcPct val="115000"/>
              </a:lnSpc>
              <a:spcBef>
                <a:spcPts val="0"/>
              </a:spcBef>
              <a:spcAft>
                <a:spcPts val="0"/>
              </a:spcAft>
              <a:buFont typeface="+mj-lt"/>
              <a:buAutoNum type="alphaLcParenR"/>
            </a:pPr>
            <a:r>
              <a:rPr lang="en-US" dirty="0" smtClean="0">
                <a:ea typeface="Times New Roman"/>
                <a:cs typeface="Times New Roman"/>
              </a:rPr>
              <a:t>Customers</a:t>
            </a: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2220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One </a:t>
            </a:r>
            <a:r>
              <a:rPr lang="en-US" dirty="0" smtClean="0">
                <a:ea typeface="Times New Roman"/>
                <a:cs typeface="Times New Roman"/>
              </a:rPr>
              <a:t>month</a:t>
            </a: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SMART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solidFill>
                  <a:srgbClr val="FF0000"/>
                </a:solidFill>
                <a:ea typeface="Times New Roman"/>
                <a:cs typeface="Times New Roman"/>
              </a:rPr>
              <a:t>When establishing KPIs, you need clear goals and objectives. The goals need to be SMART.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The first step of creating KPIs is determining the areas of business that need to be monitored. This requires identifying successful and unsuccessful areas that require monitoring.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452383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KPIs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KPIs need to be flexible and change when necessary. They should change when the goals change.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department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r>
              <a:rPr lang="en-US" dirty="0">
                <a:solidFill>
                  <a:srgbClr val="FF0000"/>
                </a:solidFill>
                <a:ea typeface="Times New Roman"/>
                <a:cs typeface="Times New Roman"/>
              </a:rPr>
              <a:t>Flexibility should be given when implementing KPIs. The timing should be left to each department based on specific needs.</a:t>
            </a:r>
            <a:endParaRPr lang="en-US" dirty="0">
              <a:ea typeface="Times New Roman"/>
              <a:cs typeface="Times New Roman"/>
            </a:endParaRPr>
          </a:p>
        </p:txBody>
      </p:sp>
    </p:spTree>
    <p:extLst>
      <p:ext uri="{BB962C8B-B14F-4D97-AF65-F5344CB8AC3E}">
        <p14:creationId xmlns:p14="http://schemas.microsoft.com/office/powerpoint/2010/main" val="9205226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success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KPIs are used to measure results. These help determine the success of an initiative.</a:t>
            </a: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Research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Targets are necessary for creating KPIs. These targets need to be based on research. </a:t>
            </a:r>
            <a:endParaRPr lang="en-US" dirty="0">
              <a:ea typeface="Times New Roman"/>
              <a:cs typeface="Times New Roman"/>
            </a:endParaRPr>
          </a:p>
        </p:txBody>
      </p:sp>
    </p:spTree>
    <p:extLst>
      <p:ext uri="{BB962C8B-B14F-4D97-AF65-F5344CB8AC3E}">
        <p14:creationId xmlns:p14="http://schemas.microsoft.com/office/powerpoint/2010/main" val="19815523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 down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r>
              <a:rPr lang="en-US" dirty="0">
                <a:solidFill>
                  <a:srgbClr val="FF0000"/>
                </a:solidFill>
                <a:ea typeface="Times New Roman"/>
                <a:cs typeface="Times New Roman"/>
              </a:rPr>
              <a:t>KPIs are created from the top down or the bottom up. When using a dashboard, KPIs are created from the top down.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users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347663" marR="0" indent="0">
              <a:lnSpc>
                <a:spcPct val="115000"/>
              </a:lnSpc>
              <a:spcBef>
                <a:spcPts val="1200"/>
              </a:spcBef>
              <a:spcAft>
                <a:spcPts val="1000"/>
              </a:spcAft>
            </a:pPr>
            <a:r>
              <a:rPr lang="en-US" dirty="0">
                <a:solidFill>
                  <a:srgbClr val="FF0000"/>
                </a:solidFill>
                <a:ea typeface="Times New Roman"/>
                <a:cs typeface="Times New Roman"/>
              </a:rPr>
              <a:t>Dashboard KPIs are focused on operational goals. This requires interviewing the users.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367917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r>
              <a:rPr lang="en-US" dirty="0">
                <a:solidFill>
                  <a:srgbClr val="FF0000"/>
                </a:solidFill>
                <a:ea typeface="Times New Roman"/>
                <a:cs typeface="Times New Roman"/>
              </a:rPr>
              <a:t>Lee created an initial target to improve customer service. The initial target Lee set was 10%.</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Lee timed the objective for one month. It was not based on any reliable data. </a:t>
            </a:r>
            <a:endParaRPr lang="en-US" dirty="0">
              <a:ea typeface="Times New Roman"/>
              <a:cs typeface="Times New Roman"/>
            </a:endParaRPr>
          </a:p>
        </p:txBody>
      </p:sp>
    </p:spTree>
    <p:extLst>
      <p:ext uri="{BB962C8B-B14F-4D97-AF65-F5344CB8AC3E}">
        <p14:creationId xmlns:p14="http://schemas.microsoft.com/office/powerpoint/2010/main" val="29926211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Risk Management Strategies</a:t>
            </a:r>
            <a:endParaRPr lang="en-US" dirty="0" smtClean="0"/>
          </a:p>
        </p:txBody>
      </p:sp>
      <p:sp>
        <p:nvSpPr>
          <p:cNvPr id="18435" name="Content Placeholder 2"/>
          <p:cNvSpPr>
            <a:spLocks noGrp="1"/>
          </p:cNvSpPr>
          <p:nvPr>
            <p:ph idx="1"/>
          </p:nvPr>
        </p:nvSpPr>
        <p:spPr/>
        <p:txBody>
          <a:bodyPr>
            <a:normAutofit lnSpcReduction="10000"/>
          </a:bodyPr>
          <a:lstStyle/>
          <a:p>
            <a:r>
              <a:rPr lang="en-US" dirty="0" smtClean="0"/>
              <a:t>Risk </a:t>
            </a:r>
            <a:r>
              <a:rPr lang="en-US" dirty="0"/>
              <a:t>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a:t>
            </a:r>
            <a:endParaRPr lang="en-US" dirty="0" smtClean="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first step in the risk management process is to acknowledge the reality of the risk.</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Tremper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Continuous Assessment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39001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Internal and External Factors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21346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US" dirty="0"/>
              <a:t>Making Adjustments and Corrections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9299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Seeing the Big Picture</a:t>
            </a:r>
            <a:endParaRPr lang="en-US" dirty="0" smtClean="0"/>
          </a:p>
        </p:txBody>
      </p:sp>
      <p:sp>
        <p:nvSpPr>
          <p:cNvPr id="10243" name="Content Placeholder 2"/>
          <p:cNvSpPr>
            <a:spLocks noGrp="1"/>
          </p:cNvSpPr>
          <p:nvPr>
            <p:ph idx="1"/>
          </p:nvPr>
        </p:nvSpPr>
        <p:spPr/>
        <p:txBody>
          <a:bodyPr>
            <a:normAutofit/>
          </a:bodyPr>
          <a:lstStyle/>
          <a:p>
            <a:r>
              <a:rPr lang="en-US" dirty="0" smtClean="0"/>
              <a:t>Business </a:t>
            </a:r>
            <a:r>
              <a:rPr lang="en-US" dirty="0"/>
              <a:t>acumen requires an understanding of finance, strategy, and decision making. Most managers and employees, however, are responsible for specific areas, and they have little understanding of the impact their decisions have on other areas. </a:t>
            </a:r>
            <a:endParaRPr lang="en-US" dirty="0" smtClean="0"/>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Details create the big picture.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Sanford I. Weill</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Knowing When to Pull the Trigger or Plug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51159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9438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45611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Objective</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smtClean="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smtClean="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smtClean="0">
                <a:ea typeface="Times New Roman"/>
                <a:cs typeface="Times New Roman"/>
              </a:rPr>
              <a:t>Objectives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34945611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Internal and external </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a:t>
            </a:r>
            <a:r>
              <a:rPr lang="en-US" dirty="0" smtClean="0">
                <a:ea typeface="Times New Roman"/>
                <a:cs typeface="Times New Roman"/>
              </a:rPr>
              <a:t>risk</a:t>
            </a:r>
            <a:endParaRPr lang="en-US" dirty="0">
              <a:ea typeface="Times New Roman"/>
              <a:cs typeface="Times New Roman"/>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ea typeface="Times New Roman"/>
                <a:cs typeface="Times New Roman"/>
              </a:rPr>
              <a:t>Adjustment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smtClean="0">
                <a:ea typeface="Times New Roman"/>
                <a:cs typeface="Times New Roman"/>
              </a:rPr>
              <a:t>Action</a:t>
            </a:r>
            <a:endParaRPr lang="en-US" dirty="0">
              <a:ea typeface="Times New Roman"/>
              <a:cs typeface="Times New Roman"/>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Loss in potential profits</a:t>
            </a: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ea typeface="Times New Roman"/>
                <a:cs typeface="Times New Roman"/>
              </a:rPr>
              <a:t>Convert everything to dollar amounts</a:t>
            </a:r>
          </a:p>
          <a:p>
            <a:pPr marL="690563" lvl="0">
              <a:lnSpc>
                <a:spcPct val="115000"/>
              </a:lnSpc>
              <a:spcBef>
                <a:spcPts val="0"/>
              </a:spcBef>
              <a:spcAft>
                <a:spcPts val="0"/>
              </a:spcAft>
              <a:buFont typeface="+mj-lt"/>
              <a:buAutoNum type="alphaLcParenR"/>
            </a:pPr>
            <a:r>
              <a:rPr lang="en-US" dirty="0">
                <a:ea typeface="Times New Roman"/>
                <a:cs typeface="Times New Roman"/>
              </a:rPr>
              <a:t>It is not </a:t>
            </a:r>
            <a:r>
              <a:rPr lang="en-US" dirty="0" smtClean="0">
                <a:ea typeface="Times New Roman"/>
                <a:cs typeface="Times New Roman"/>
              </a:rPr>
              <a:t>useful</a:t>
            </a:r>
            <a:endParaRPr lang="en-US" dirty="0">
              <a:ea typeface="Times New Roman"/>
              <a:cs typeface="Times New Roman"/>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ea typeface="Times New Roman"/>
                <a:cs typeface="Times New Roman"/>
              </a:rPr>
              <a:t>Interest </a:t>
            </a:r>
            <a:r>
              <a:rPr lang="en-US" dirty="0" smtClean="0">
                <a:ea typeface="Times New Roman"/>
                <a:cs typeface="Times New Roman"/>
              </a:rPr>
              <a:t>rates</a:t>
            </a:r>
            <a:endParaRPr lang="en-US" dirty="0">
              <a:ea typeface="Times New Roman"/>
              <a:cs typeface="Times New Roman"/>
            </a:endParaRPr>
          </a:p>
        </p:txBody>
      </p:sp>
    </p:spTree>
    <p:extLst>
      <p:ext uri="{BB962C8B-B14F-4D97-AF65-F5344CB8AC3E}">
        <p14:creationId xmlns:p14="http://schemas.microsoft.com/office/powerpoint/2010/main" val="18715668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solidFill>
                  <a:srgbClr val="FF0000"/>
                </a:solidFill>
                <a:ea typeface="Times New Roman"/>
                <a:cs typeface="Times New Roman"/>
              </a:rPr>
              <a:t>There are different types of risk assessments. The type of risk assessment you use should be based on the needs of the business as well as the objectives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Risk assessments obviously assess different risks. They also identify opportunities or risks that can be transformed into opportunities.</a:t>
            </a:r>
            <a:endParaRPr lang="en-US" dirty="0">
              <a:ea typeface="Times New Roman"/>
              <a:cs typeface="Times New Roman"/>
            </a:endParaRPr>
          </a:p>
        </p:txBody>
      </p:sp>
    </p:spTree>
    <p:extLst>
      <p:ext uri="{BB962C8B-B14F-4D97-AF65-F5344CB8AC3E}">
        <p14:creationId xmlns:p14="http://schemas.microsoft.com/office/powerpoint/2010/main" val="268117399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Cash flow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risks may be internal or external. Cash flow is an internal financial risk. Credit and Interest rates are external financial risks.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and external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a:p>
            <a:pPr marL="347663" marR="0" indent="0">
              <a:lnSpc>
                <a:spcPct val="115000"/>
              </a:lnSpc>
              <a:spcBef>
                <a:spcPts val="1200"/>
              </a:spcBef>
              <a:spcAft>
                <a:spcPts val="1000"/>
              </a:spcAft>
            </a:pPr>
            <a:r>
              <a:rPr lang="en-US" dirty="0">
                <a:solidFill>
                  <a:srgbClr val="FF0000"/>
                </a:solidFill>
                <a:ea typeface="Times New Roman"/>
                <a:cs typeface="Times New Roman"/>
              </a:rPr>
              <a:t>A product is a hazard. It may be both an internal risk and an external risk.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54717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Adjustment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Monitoring and assessment determines which strategies are effective. Unsuccessful strategies require making an adjustment.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347663" marR="0" indent="0">
              <a:lnSpc>
                <a:spcPct val="115000"/>
              </a:lnSpc>
              <a:spcBef>
                <a:spcPts val="1200"/>
              </a:spcBef>
              <a:spcAft>
                <a:spcPts val="1000"/>
              </a:spcAft>
            </a:pPr>
            <a:r>
              <a:rPr lang="en-US" dirty="0">
                <a:solidFill>
                  <a:srgbClr val="FF0000"/>
                </a:solidFill>
                <a:ea typeface="Times New Roman"/>
                <a:cs typeface="Times New Roman"/>
              </a:rPr>
              <a:t>Changes in risks need to be monitored closely. A change with a competitor alters the risk, which requires adjustments to objectives, strategy, and action.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06460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r>
              <a:rPr lang="en-US" dirty="0"/>
              <a:t>Short and Long Term Interactions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762835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in potential profits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r>
              <a:rPr lang="en-US" dirty="0">
                <a:solidFill>
                  <a:srgbClr val="FF0000"/>
                </a:solidFill>
                <a:ea typeface="Times New Roman"/>
                <a:cs typeface="Times New Roman"/>
              </a:rPr>
              <a:t>Allocating resources is an important skill. Cutting a project that could be successful risks the company profits.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Convert everything to dollar amounts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a:p>
            <a:pPr marL="347663" marR="0" indent="0">
              <a:lnSpc>
                <a:spcPct val="115000"/>
              </a:lnSpc>
              <a:spcBef>
                <a:spcPts val="1200"/>
              </a:spcBef>
              <a:spcAft>
                <a:spcPts val="1000"/>
              </a:spcAft>
            </a:pPr>
            <a:r>
              <a:rPr lang="en-US" dirty="0">
                <a:solidFill>
                  <a:srgbClr val="FF0000"/>
                </a:solidFill>
                <a:ea typeface="Times New Roman"/>
                <a:cs typeface="Times New Roman"/>
              </a:rPr>
              <a:t>Opportunity costs are not always clearly financial. The best method for determining opportunity costs is to convert everything to a dollar amount.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36099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factors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r>
              <a:rPr lang="en-US" dirty="0">
                <a:solidFill>
                  <a:srgbClr val="FF0000"/>
                </a:solidFill>
                <a:ea typeface="Times New Roman"/>
                <a:cs typeface="Times New Roman"/>
              </a:rPr>
              <a:t>Kay examined cash flow and liquidity. These are internal factors. She ignored the external factors.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Interest rates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Kay overlooked external financial factors. Interest is an external factor that she overlooked in her assessment.</a:t>
            </a:r>
            <a:endParaRPr lang="en-US" dirty="0">
              <a:ea typeface="Times New Roman"/>
              <a:cs typeface="Times New Roman"/>
            </a:endParaRPr>
          </a:p>
        </p:txBody>
      </p:sp>
    </p:spTree>
    <p:extLst>
      <p:ext uri="{BB962C8B-B14F-4D97-AF65-F5344CB8AC3E}">
        <p14:creationId xmlns:p14="http://schemas.microsoft.com/office/powerpoint/2010/main" val="1835496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Recognizing Learning Events</a:t>
            </a:r>
            <a:endParaRPr lang="en-US" dirty="0" smtClean="0"/>
          </a:p>
        </p:txBody>
      </p:sp>
      <p:sp>
        <p:nvSpPr>
          <p:cNvPr id="23555" name="Content Placeholder 2"/>
          <p:cNvSpPr>
            <a:spLocks noGrp="1"/>
          </p:cNvSpPr>
          <p:nvPr>
            <p:ph idx="1"/>
          </p:nvPr>
        </p:nvSpPr>
        <p:spPr/>
        <p:txBody>
          <a:bodyPr>
            <a:normAutofit fontScale="92500" lnSpcReduction="10000"/>
          </a:bodyPr>
          <a:lstStyle/>
          <a:p>
            <a:r>
              <a:rPr lang="en-US" dirty="0" smtClean="0"/>
              <a:t>Every </a:t>
            </a:r>
            <a:r>
              <a:rPr lang="en-US" dirty="0"/>
              <a:t>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a:t>
            </a:r>
            <a:endParaRPr lang="en-US" dirty="0" smtClean="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Live as if you were to die tomorrow. Learn as if you were to live forever.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Mahatma Gandhi</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a:t>Develop a Sense of Always Learning</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5013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Evaluate Past Decisions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3250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Problems Are Learning Opportunities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1310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Recognize Your Blind Spots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28365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06115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43100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ea typeface="Times New Roman"/>
                <a:cs typeface="Times New Roman"/>
              </a:rPr>
              <a:t>Exploration</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during, and after a </a:t>
            </a:r>
            <a:r>
              <a:rPr lang="en-US" dirty="0" smtClean="0">
                <a:ea typeface="Times New Roman"/>
                <a:cs typeface="Times New Roman"/>
              </a:rPr>
              <a:t>decision</a:t>
            </a:r>
            <a:endParaRPr lang="en-US" dirty="0">
              <a:ea typeface="Times New Roman"/>
              <a:cs typeface="Times New Roman"/>
            </a:endParaRPr>
          </a:p>
        </p:txBody>
      </p:sp>
    </p:spTree>
    <p:extLst>
      <p:ext uri="{BB962C8B-B14F-4D97-AF65-F5344CB8AC3E}">
        <p14:creationId xmlns:p14="http://schemas.microsoft.com/office/powerpoint/2010/main" val="242431006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endParaRPr lang="en-US" dirty="0" smtClean="0"/>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Recognize Growth Opportunities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5738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ea typeface="Times New Roman"/>
                <a:cs typeface="Times New Roman"/>
              </a:rPr>
              <a:t>Identify problem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to avoid</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Honesty</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endParaRPr lang="en-US" dirty="0" smtClean="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smtClean="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smtClean="0">
                <a:ea typeface="Times New Roman"/>
                <a:cs typeface="Times New Roman"/>
              </a:rPr>
              <a:t>Fears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ea typeface="Times New Roman"/>
                <a:cs typeface="Times New Roman"/>
              </a:rPr>
              <a:t>Persistence</a:t>
            </a:r>
          </a:p>
          <a:p>
            <a:pPr marL="690563" lvl="0">
              <a:lnSpc>
                <a:spcPct val="115000"/>
              </a:lnSpc>
              <a:spcBef>
                <a:spcPts val="0"/>
              </a:spcBef>
              <a:spcAft>
                <a:spcPts val="0"/>
              </a:spcAft>
              <a:buFont typeface="+mj-lt"/>
              <a:buAutoNum type="alphaLcParenR"/>
            </a:pPr>
            <a:r>
              <a:rPr lang="en-US" dirty="0">
                <a:ea typeface="Times New Roman"/>
                <a:cs typeface="Times New Roman"/>
              </a:rPr>
              <a:t>Judgmental </a:t>
            </a:r>
            <a:r>
              <a:rPr lang="en-US" dirty="0" smtClean="0">
                <a:ea typeface="Times New Roman"/>
                <a:cs typeface="Times New Roman"/>
              </a:rPr>
              <a:t>attitudes</a:t>
            </a:r>
            <a:endParaRPr lang="en-US" dirty="0">
              <a:ea typeface="Times New Roman"/>
              <a:cs typeface="Times New Roman"/>
            </a:endParaRPr>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ea typeface="Times New Roman"/>
                <a:cs typeface="Times New Roman"/>
              </a:rPr>
              <a:t>2-3</a:t>
            </a: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ea typeface="Times New Roman"/>
                <a:cs typeface="Times New Roman"/>
              </a:rPr>
              <a:t>Lack of </a:t>
            </a:r>
            <a:r>
              <a:rPr lang="en-US" dirty="0" smtClean="0">
                <a:ea typeface="Times New Roman"/>
                <a:cs typeface="Times New Roman"/>
              </a:rPr>
              <a:t>communication</a:t>
            </a:r>
            <a:endParaRPr lang="en-US" dirty="0">
              <a:ea typeface="Times New Roman"/>
              <a:cs typeface="Times New Roman"/>
            </a:endParaRPr>
          </a:p>
        </p:txBody>
      </p:sp>
    </p:spTree>
    <p:extLst>
      <p:ext uri="{BB962C8B-B14F-4D97-AF65-F5344CB8AC3E}">
        <p14:creationId xmlns:p14="http://schemas.microsoft.com/office/powerpoint/2010/main" val="8072483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Exploration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different ways that we learn. Exploration is discovery. It requires individual initiative.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during, and after a decision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Reflection is an opportunity for learning. It can take place, before during, and after a decision or action.</a:t>
            </a:r>
            <a:endParaRPr lang="en-US" dirty="0">
              <a:ea typeface="Times New Roman"/>
              <a:cs typeface="Times New Roman"/>
            </a:endParaRPr>
          </a:p>
        </p:txBody>
      </p:sp>
    </p:spTree>
    <p:extLst>
      <p:ext uri="{BB962C8B-B14F-4D97-AF65-F5344CB8AC3E}">
        <p14:creationId xmlns:p14="http://schemas.microsoft.com/office/powerpoint/2010/main" val="925461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evaluate each decision. This requires you to ask a few questions about the decision.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All decisions provide learning opportunities. You need to evaluate your successful decisions as well as your unsuccessful decisions, which allow you to learn from your mistakes and victories.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91012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problem</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You need to identify learning opportunities and solutions. However, this first requires identifying the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learn what to avoid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Mistakes will be made when addressing problems. These mistakes, however, teach you what actions to avoid in the future.</a:t>
            </a:r>
            <a:endParaRPr lang="en-US" dirty="0">
              <a:ea typeface="Times New Roman"/>
              <a:cs typeface="Times New Roman"/>
            </a:endParaRPr>
          </a:p>
        </p:txBody>
      </p:sp>
    </p:spTree>
    <p:extLst>
      <p:ext uri="{BB962C8B-B14F-4D97-AF65-F5344CB8AC3E}">
        <p14:creationId xmlns:p14="http://schemas.microsoft.com/office/powerpoint/2010/main" val="7946876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from us. In order to identify them, we need to be honest with ourselves and accept honesty from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Persistence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aspects of personality that can have negative consequences. Persistence is not a blind spot, but the other answers are.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4458767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2-3</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solidFill>
                  <a:srgbClr val="FF0000"/>
                </a:solidFill>
                <a:ea typeface="Times New Roman"/>
                <a:cs typeface="Times New Roman"/>
              </a:rPr>
              <a:t>Craig spent the first few hours of each day handling problems. They averaged to 2-3 hours each morning.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communication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Craig finally examined his past decisions and actions. He discovered a lack of communication lead to repeated mistakes.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71129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You Need to Know These Answers and More </a:t>
            </a:r>
            <a:endParaRPr lang="en-US" sz="3200" dirty="0" smtClean="0"/>
          </a:p>
        </p:txBody>
      </p:sp>
      <p:sp>
        <p:nvSpPr>
          <p:cNvPr id="28675" name="Content Placeholder 2"/>
          <p:cNvSpPr>
            <a:spLocks noGrp="1"/>
          </p:cNvSpPr>
          <p:nvPr>
            <p:ph idx="1"/>
          </p:nvPr>
        </p:nvSpPr>
        <p:spPr/>
        <p:txBody>
          <a:bodyPr>
            <a:normAutofit fontScale="92500" lnSpcReduction="10000"/>
          </a:bodyPr>
          <a:lstStyle/>
          <a:p>
            <a:r>
              <a:rPr lang="en-US" dirty="0" smtClean="0"/>
              <a:t>Running </a:t>
            </a:r>
            <a:r>
              <a:rPr lang="en-US" dirty="0"/>
              <a:t>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endParaRPr lang="en-US" dirty="0" smtClean="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Without knowledge action is useless and knowledge without action is futile.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Abu Bakr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en-US" dirty="0"/>
              <a:t>What Makes My Company Money?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80506268"/>
              </p:ext>
            </p:extLst>
          </p:nvPr>
        </p:nvGraphicFramePr>
        <p:xfrm>
          <a:off x="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Mindfulness of Decisions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66711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What Were Sales Last Year?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457491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What is Our Profit Margin?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581524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What Were Our Costs?</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3320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28220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ea typeface="Times New Roman"/>
                <a:cs typeface="Times New Roman"/>
              </a:rPr>
              <a:t>Products and services</a:t>
            </a: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ea typeface="Times New Roman"/>
                <a:cs typeface="Times New Roman"/>
              </a:rPr>
              <a:t>Croissant</a:t>
            </a:r>
          </a:p>
          <a:p>
            <a:pPr marL="681038" lvl="0">
              <a:lnSpc>
                <a:spcPct val="115000"/>
              </a:lnSpc>
              <a:spcBef>
                <a:spcPts val="0"/>
              </a:spcBef>
              <a:spcAft>
                <a:spcPts val="0"/>
              </a:spcAft>
              <a:buFont typeface="+mj-lt"/>
              <a:buAutoNum type="alphaLcParenR"/>
            </a:pPr>
            <a:r>
              <a:rPr lang="en-US" dirty="0" smtClean="0">
                <a:ea typeface="Times New Roman"/>
                <a:cs typeface="Times New Roman"/>
              </a:rPr>
              <a:t>Cupcake</a:t>
            </a:r>
            <a:endParaRPr lang="en-US" dirty="0">
              <a:ea typeface="Times New Roman"/>
              <a:cs typeface="Times New Roman"/>
            </a:endParaRPr>
          </a:p>
        </p:txBody>
      </p:sp>
    </p:spTree>
    <p:extLst>
      <p:ext uri="{BB962C8B-B14F-4D97-AF65-F5344CB8AC3E}">
        <p14:creationId xmlns:p14="http://schemas.microsoft.com/office/powerpoint/2010/main" val="42137977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First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Last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a:t>
            </a:r>
            <a:r>
              <a:rPr lang="en-US" dirty="0" smtClean="0">
                <a:ea typeface="Times New Roman"/>
                <a:cs typeface="Times New Roman"/>
              </a:rPr>
              <a:t>divide</a:t>
            </a:r>
            <a:endParaRPr lang="en-US" dirty="0">
              <a:ea typeface="Times New Roman"/>
              <a:cs typeface="Times New Roman"/>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13%</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Operating cost and taxes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smtClean="0">
                <a:ea typeface="Times New Roman"/>
                <a:cs typeface="Times New Roman"/>
              </a:rPr>
              <a:t>Revenue</a:t>
            </a:r>
            <a:endParaRPr lang="en-US" dirty="0">
              <a:ea typeface="Times New Roman"/>
              <a:cs typeface="Times New Roman"/>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ea typeface="Times New Roman"/>
                <a:cs typeface="Times New Roman"/>
              </a:rPr>
              <a:t>Cut costs</a:t>
            </a: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ea typeface="Times New Roman"/>
                <a:cs typeface="Times New Roman"/>
              </a:rPr>
              <a:t>COGS</a:t>
            </a:r>
          </a:p>
          <a:p>
            <a:pPr marL="690563" lvl="0">
              <a:lnSpc>
                <a:spcPct val="115000"/>
              </a:lnSpc>
              <a:spcBef>
                <a:spcPts val="0"/>
              </a:spcBef>
              <a:spcAft>
                <a:spcPts val="0"/>
              </a:spcAft>
              <a:buFont typeface="+mj-lt"/>
              <a:buAutoNum type="alphaLcParenR"/>
            </a:pPr>
            <a:r>
              <a:rPr lang="en-US" dirty="0" smtClean="0">
                <a:ea typeface="Times New Roman"/>
                <a:cs typeface="Times New Roman"/>
              </a:rPr>
              <a:t>Taxes</a:t>
            </a:r>
            <a:endParaRPr lang="en-US" dirty="0">
              <a:ea typeface="Times New Roman"/>
              <a:cs typeface="Times New Roman"/>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ea typeface="Times New Roman"/>
                <a:cs typeface="Times New Roman"/>
              </a:rPr>
              <a:t>9%</a:t>
            </a: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remained the </a:t>
            </a:r>
            <a:r>
              <a:rPr lang="en-US" dirty="0" smtClean="0">
                <a:ea typeface="Times New Roman"/>
                <a:cs typeface="Times New Roman"/>
              </a:rPr>
              <a:t>same</a:t>
            </a:r>
            <a:endParaRPr lang="en-US" dirty="0">
              <a:ea typeface="Times New Roman"/>
              <a:cs typeface="Times New Roman"/>
            </a:endParaRPr>
          </a:p>
        </p:txBody>
      </p:sp>
    </p:spTree>
    <p:extLst>
      <p:ext uri="{BB962C8B-B14F-4D97-AF65-F5344CB8AC3E}">
        <p14:creationId xmlns:p14="http://schemas.microsoft.com/office/powerpoint/2010/main" val="382117937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 and services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You make money by selling your products and services. They need to be examined to determine which ones are making money.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Croissant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Cupcake</a:t>
            </a:r>
          </a:p>
          <a:p>
            <a:pPr marL="347663" marR="0" indent="0">
              <a:lnSpc>
                <a:spcPct val="115000"/>
              </a:lnSpc>
              <a:spcBef>
                <a:spcPts val="1200"/>
              </a:spcBef>
              <a:spcAft>
                <a:spcPts val="1000"/>
              </a:spcAft>
            </a:pPr>
            <a:r>
              <a:rPr lang="en-US" dirty="0">
                <a:solidFill>
                  <a:srgbClr val="FF0000"/>
                </a:solidFill>
                <a:ea typeface="Times New Roman"/>
                <a:cs typeface="Times New Roman"/>
              </a:rPr>
              <a:t>The croissants make up 80% of the bakery’s sales. This product makes the company the most money.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71685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Everything is Related </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53353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First step in the rate of change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compare sales for two years in the rate of change. The first step is to determine the difference between the sales.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Last year’s sales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a:p>
            <a:pPr marL="347663" marR="0" indent="0">
              <a:lnSpc>
                <a:spcPct val="115000"/>
              </a:lnSpc>
              <a:spcBef>
                <a:spcPts val="1200"/>
              </a:spcBef>
              <a:spcAft>
                <a:spcPts val="1000"/>
              </a:spcAft>
            </a:pPr>
            <a:r>
              <a:rPr lang="en-US" dirty="0">
                <a:solidFill>
                  <a:srgbClr val="FF0000"/>
                </a:solidFill>
                <a:ea typeface="Times New Roman"/>
                <a:cs typeface="Times New Roman"/>
              </a:rPr>
              <a:t>The rate is determined using last year’s sales. This is what you divide into the increase or decrease.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0758301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Profit margin shows you how well the business is running. The average net profit margin for a large organization is 13%.</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Operating cost and taxes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a:p>
            <a:pPr marL="347663" marR="0" indent="0">
              <a:lnSpc>
                <a:spcPct val="115000"/>
              </a:lnSpc>
              <a:spcBef>
                <a:spcPts val="1200"/>
              </a:spcBef>
              <a:spcAft>
                <a:spcPts val="1000"/>
              </a:spcAft>
            </a:pPr>
            <a:r>
              <a:rPr lang="en-US" dirty="0">
                <a:solidFill>
                  <a:srgbClr val="FF0000"/>
                </a:solidFill>
                <a:ea typeface="Times New Roman"/>
                <a:cs typeface="Times New Roman"/>
              </a:rPr>
              <a:t>You can determine gross and net profit margins. Gross profit margins to not include operating costs and taxes when establishing the amount of profit.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6356776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Cut costs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r>
              <a:rPr lang="en-US" dirty="0">
                <a:solidFill>
                  <a:srgbClr val="FF0000"/>
                </a:solidFill>
                <a:ea typeface="Times New Roman"/>
                <a:cs typeface="Times New Roman"/>
              </a:rPr>
              <a:t>Many companies cut costs to improve profits. This strategy, however, will backfire when customers are affected by the cuts.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347663" marR="0" indent="0">
              <a:lnSpc>
                <a:spcPct val="115000"/>
              </a:lnSpc>
              <a:spcBef>
                <a:spcPts val="1200"/>
              </a:spcBef>
              <a:spcAft>
                <a:spcPts val="1000"/>
              </a:spcAft>
            </a:pPr>
            <a:r>
              <a:rPr lang="en-US" dirty="0">
                <a:solidFill>
                  <a:srgbClr val="FF0000"/>
                </a:solidFill>
                <a:ea typeface="Times New Roman"/>
                <a:cs typeface="Times New Roman"/>
              </a:rPr>
              <a:t>Costs of goods sold must stay below the sale price. Going above the sale price will affect profits.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4203916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9%</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solidFill>
                  <a:srgbClr val="FF0000"/>
                </a:solidFill>
                <a:ea typeface="Times New Roman"/>
                <a:cs typeface="Times New Roman"/>
              </a:rPr>
              <a:t>The profit margin was down 2%. It is 7%, making the previous profit margin 7%.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It remained the same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Shelly’s decision decreased vendor costs, but increased hiring costs. The profit margin remained unchanged. </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275009562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Financial Literacy (I)</a:t>
            </a:r>
            <a:endParaRPr lang="en-US" dirty="0" smtClean="0"/>
          </a:p>
        </p:txBody>
      </p:sp>
      <p:sp>
        <p:nvSpPr>
          <p:cNvPr id="34819" name="Content Placeholder 2"/>
          <p:cNvSpPr>
            <a:spLocks noGrp="1"/>
          </p:cNvSpPr>
          <p:nvPr>
            <p:ph idx="1"/>
          </p:nvPr>
        </p:nvSpPr>
        <p:spPr/>
        <p:txBody>
          <a:bodyPr>
            <a:normAutofit fontScale="92500" lnSpcReduction="10000"/>
          </a:bodyPr>
          <a:lstStyle/>
          <a:p>
            <a:r>
              <a:rPr lang="en-US" dirty="0" smtClean="0"/>
              <a:t>Financial </a:t>
            </a:r>
            <a:r>
              <a:rPr lang="en-US" dirty="0"/>
              <a:t>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 </a:t>
            </a:r>
            <a:endParaRPr lang="en-US" dirty="0" smtClean="0"/>
          </a:p>
        </p:txBody>
      </p:sp>
      <p:sp>
        <p:nvSpPr>
          <p:cNvPr id="34820" name="Text Placeholder 3"/>
          <p:cNvSpPr>
            <a:spLocks noGrp="1"/>
          </p:cNvSpPr>
          <p:nvPr>
            <p:ph type="body" sz="quarter" idx="10"/>
          </p:nvPr>
        </p:nvSpPr>
        <p:spPr>
          <a:xfrm>
            <a:off x="7391400" y="381000"/>
            <a:ext cx="1752600" cy="4572000"/>
          </a:xfrm>
          <a:ln>
            <a:miter lim="800000"/>
            <a:headEnd/>
            <a:tailEnd/>
          </a:ln>
        </p:spPr>
        <p:txBody>
          <a:bodyPr/>
          <a:lstStyle/>
          <a:p>
            <a:pPr>
              <a:spcBef>
                <a:spcPts val="0"/>
              </a:spcBef>
              <a:spcAft>
                <a:spcPts val="1000"/>
              </a:spcAft>
            </a:pPr>
            <a:r>
              <a:rPr lang="en-US" i="1" dirty="0">
                <a:latin typeface="Cambria"/>
                <a:ea typeface="Times New Roman"/>
                <a:cs typeface="Times New Roman"/>
              </a:rPr>
              <a:t>To succeed, you will soon learn, as I did, the importance of a solid foundation in the basics of education – literacy both verbal and numerical, and communication skills.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Alan Greenspan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Assets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Financial Ratios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56500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Liabilities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596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Equity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025984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Connector 3"/>
          <p:cNvCxnSpPr/>
          <p:nvPr/>
        </p:nvCxnSpPr>
        <p:spPr>
          <a:xfrm>
            <a:off x="2895600" y="3906078"/>
            <a:ext cx="609600" cy="0"/>
          </a:xfrm>
          <a:prstGeom prst="line">
            <a:avLst/>
          </a:prstGeom>
          <a:ln w="24130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8625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334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4920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ea typeface="Times New Roman"/>
                <a:cs typeface="Times New Roman"/>
              </a:rPr>
              <a:t>Company strength</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ea typeface="Times New Roman"/>
                <a:cs typeface="Times New Roman"/>
              </a:rPr>
              <a:t>Financial statement</a:t>
            </a: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ea typeface="Times New Roman"/>
                <a:cs typeface="Times New Roman"/>
              </a:rPr>
              <a:t>Cost of goods sold</a:t>
            </a: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t>
            </a:r>
            <a:r>
              <a:rPr lang="en-US" dirty="0" smtClean="0">
                <a:ea typeface="Times New Roman"/>
                <a:cs typeface="Times New Roman"/>
              </a:rPr>
              <a:t>assets</a:t>
            </a:r>
            <a:endParaRPr lang="en-US" dirty="0">
              <a:ea typeface="Times New Roman"/>
              <a:cs typeface="Times New Roman"/>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ea typeface="Times New Roman"/>
                <a:cs typeface="Times New Roman"/>
              </a:rPr>
              <a:t>Liabilities are greater than assets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ea typeface="Times New Roman"/>
                <a:cs typeface="Times New Roman"/>
              </a:rPr>
              <a:t>Short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smtClean="0">
                <a:ea typeface="Times New Roman"/>
                <a:cs typeface="Times New Roman"/>
              </a:rPr>
              <a:t>Equity</a:t>
            </a:r>
            <a:endParaRPr lang="en-US" dirty="0">
              <a:ea typeface="Times New Roman"/>
              <a:cs typeface="Times New Roman"/>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ea typeface="Times New Roman"/>
                <a:cs typeface="Times New Roman"/>
              </a:rPr>
              <a:t>Issue stock</a:t>
            </a: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ea typeface="Times New Roman"/>
                <a:cs typeface="Times New Roman"/>
              </a:rPr>
              <a:t>Assets</a:t>
            </a:r>
          </a:p>
          <a:p>
            <a:pPr marL="690563" lvl="0">
              <a:lnSpc>
                <a:spcPct val="115000"/>
              </a:lnSpc>
              <a:spcBef>
                <a:spcPts val="0"/>
              </a:spcBef>
              <a:spcAft>
                <a:spcPts val="0"/>
              </a:spcAft>
              <a:buFont typeface="+mj-lt"/>
              <a:buAutoNum type="alphaLcParenR"/>
            </a:pPr>
            <a:r>
              <a:rPr lang="en-US" dirty="0" smtClean="0">
                <a:ea typeface="Times New Roman"/>
                <a:cs typeface="Times New Roman"/>
              </a:rPr>
              <a:t>Income</a:t>
            </a:r>
            <a:endParaRPr lang="en-US" dirty="0">
              <a:ea typeface="Times New Roman"/>
              <a:cs typeface="Times New Roman"/>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a:t>
            </a:r>
            <a:r>
              <a:rPr lang="en-US" dirty="0" smtClean="0">
                <a:ea typeface="Times New Roman"/>
                <a:cs typeface="Times New Roman"/>
              </a:rPr>
              <a:t>15,000</a:t>
            </a:r>
            <a:endParaRPr lang="en-US" dirty="0">
              <a:ea typeface="Times New Roman"/>
              <a:cs typeface="Times New Roman"/>
            </a:endParaRPr>
          </a:p>
        </p:txBody>
      </p:sp>
    </p:spTree>
    <p:extLst>
      <p:ext uri="{BB962C8B-B14F-4D97-AF65-F5344CB8AC3E}">
        <p14:creationId xmlns:p14="http://schemas.microsoft.com/office/powerpoint/2010/main" val="296964388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Company strength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Company strength is determined by its assets. Liquid assets prepare the company for times of trouble. Utilized assets increase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r>
              <a:rPr lang="en-US" dirty="0">
                <a:solidFill>
                  <a:srgbClr val="FF0000"/>
                </a:solidFill>
                <a:ea typeface="Times New Roman"/>
                <a:cs typeface="Times New Roman"/>
              </a:rPr>
              <a:t>Not every asset appears on the balance sheet. Employees and customers are considered to be the greatest assets a company can have.</a:t>
            </a:r>
            <a:endParaRPr lang="en-US" dirty="0">
              <a:ea typeface="Times New Roman"/>
              <a:cs typeface="Times New Roman"/>
            </a:endParaRPr>
          </a:p>
        </p:txBody>
      </p:sp>
    </p:spTree>
    <p:extLst>
      <p:ext uri="{BB962C8B-B14F-4D97-AF65-F5344CB8AC3E}">
        <p14:creationId xmlns:p14="http://schemas.microsoft.com/office/powerpoint/2010/main" val="391902344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statements include the different elements of finance. The information on a financial statement is used to create financial ratios.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goods sold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found on the financial statement. The cost of goods sold is necessary for an inventory ratio.</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8202413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Liabilities are greater than assets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and assets work together to determine the health of an organization. When liabilities are greater, the company has too much debt.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Short term liabilities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are financial debts. Short term liabilities are typically paid within a year.</a:t>
            </a:r>
            <a:endParaRPr lang="en-US" dirty="0">
              <a:ea typeface="Times New Roman"/>
              <a:cs typeface="Times New Roman"/>
            </a:endParaRPr>
          </a:p>
        </p:txBody>
      </p:sp>
    </p:spTree>
    <p:extLst>
      <p:ext uri="{BB962C8B-B14F-4D97-AF65-F5344CB8AC3E}">
        <p14:creationId xmlns:p14="http://schemas.microsoft.com/office/powerpoint/2010/main" val="258195664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Issue stock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solidFill>
                  <a:srgbClr val="FF0000"/>
                </a:solidFill>
                <a:ea typeface="Times New Roman"/>
                <a:cs typeface="Times New Roman"/>
              </a:rPr>
              <a:t>Stocks and equity are tied together. Issuing stocks will actually increase equity in the company.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Assets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Income</a:t>
            </a:r>
          </a:p>
          <a:p>
            <a:pPr marL="347663" marR="0" indent="0">
              <a:lnSpc>
                <a:spcPct val="115000"/>
              </a:lnSpc>
              <a:spcBef>
                <a:spcPts val="1200"/>
              </a:spcBef>
              <a:spcAft>
                <a:spcPts val="1000"/>
              </a:spcAft>
            </a:pPr>
            <a:r>
              <a:rPr lang="en-US" dirty="0">
                <a:solidFill>
                  <a:srgbClr val="FF0000"/>
                </a:solidFill>
                <a:ea typeface="Times New Roman"/>
                <a:cs typeface="Times New Roman"/>
              </a:rPr>
              <a:t>Assets and liabilities are used to determine equity. Equity = Assets – liabilities. </a:t>
            </a:r>
            <a:endParaRPr lang="en-US" dirty="0">
              <a:ea typeface="Times New Roman"/>
              <a:cs typeface="Times New Roman"/>
            </a:endParaRPr>
          </a:p>
        </p:txBody>
      </p:sp>
    </p:spTree>
    <p:extLst>
      <p:ext uri="{BB962C8B-B14F-4D97-AF65-F5344CB8AC3E}">
        <p14:creationId xmlns:p14="http://schemas.microsoft.com/office/powerpoint/2010/main" val="221646981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$15,000</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 This makes his equity $15,000.</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32616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13376</Words>
  <Application>Microsoft Office PowerPoint</Application>
  <PresentationFormat>On-screen Show (4:3)</PresentationFormat>
  <Paragraphs>1909</Paragraphs>
  <Slides>165</Slides>
  <Notes>62</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Seeing the Big Picture</vt:lpstr>
      <vt:lpstr>Short and Long Term Interactions</vt:lpstr>
      <vt:lpstr>Recognize Growth Opportunities</vt:lpstr>
      <vt:lpstr>Mindfulness of Decisions</vt:lpstr>
      <vt:lpstr>Everything is Related </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KPIs (Key Performance Indicators)</vt:lpstr>
      <vt:lpstr>Decisiveness</vt:lpstr>
      <vt:lpstr>Flexible</vt:lpstr>
      <vt:lpstr>Strong Initiative</vt:lpstr>
      <vt:lpstr>Being Intuitive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Risk Management Strategies</vt:lpstr>
      <vt:lpstr>Continuous Assessment</vt:lpstr>
      <vt:lpstr>Internal and External Factors</vt:lpstr>
      <vt:lpstr>Making Adjustments and Corrections</vt:lpstr>
      <vt:lpstr>Knowing When to Pull the Trigger or Plug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Recognizing Learning Events</vt:lpstr>
      <vt:lpstr>Develop a Sense of Always Learning</vt:lpstr>
      <vt:lpstr>Evaluate Past Decisions</vt:lpstr>
      <vt:lpstr>Problems Are Learning Opportunities</vt:lpstr>
      <vt:lpstr>Recognize Your Blind Spots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You Need to Know These Answers and More </vt:lpstr>
      <vt:lpstr>What Makes My Company Money?</vt:lpstr>
      <vt:lpstr>What Were Sales Last Year?</vt:lpstr>
      <vt:lpstr>What is Our Profit Margin?</vt:lpstr>
      <vt:lpstr>What Were Our Costs?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Financial Literacy (I)</vt:lpstr>
      <vt:lpstr>Assets</vt:lpstr>
      <vt:lpstr>Financial Ratios</vt:lpstr>
      <vt:lpstr>Liabilities</vt:lpstr>
      <vt:lpstr>Equity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Financial Literacy (II)</vt:lpstr>
      <vt:lpstr>Income Statement</vt:lpstr>
      <vt:lpstr>Balance Sheet</vt:lpstr>
      <vt:lpstr>Cash Flow Statement</vt:lpstr>
      <vt:lpstr>Read, Read, and Read</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Acumen in Management</vt:lpstr>
      <vt:lpstr>Talent Management</vt:lpstr>
      <vt:lpstr>Change Management</vt:lpstr>
      <vt:lpstr>Asset Management</vt:lpstr>
      <vt:lpstr>Organizational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Critical Thinking in Business</vt:lpstr>
      <vt:lpstr>Ask the Right Questions</vt:lpstr>
      <vt:lpstr>Organize Data</vt:lpstr>
      <vt:lpstr>Evaluate the Information</vt:lpstr>
      <vt:lpstr>Make the Decision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Key Financial Levers</vt:lpstr>
      <vt:lpstr>Investing in People</vt:lpstr>
      <vt:lpstr>Effective Communication</vt:lpstr>
      <vt:lpstr>Process Improvement</vt:lpstr>
      <vt:lpstr>Goal Alignment</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2013-06-18T14:04:28Z</dcterms:created>
  <dcterms:modified xsi:type="dcterms:W3CDTF">2015-01-29T19:57:04Z</dcterms:modified>
</cp:coreProperties>
</file>