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1.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2.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3.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4.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7.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8.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0.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3.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4.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5.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6.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1"/>
  </p:sldMasterIdLst>
  <p:notesMasterIdLst>
    <p:notesMasterId r:id="rId167"/>
  </p:notesMasterIdLst>
  <p:sldIdLst>
    <p:sldId id="322" r:id="rId2"/>
    <p:sldId id="323" r:id="rId3"/>
    <p:sldId id="324" r:id="rId4"/>
    <p:sldId id="327" r:id="rId5"/>
    <p:sldId id="330" r:id="rId6"/>
    <p:sldId id="329" r:id="rId7"/>
    <p:sldId id="417" r:id="rId8"/>
    <p:sldId id="418" r:id="rId9"/>
    <p:sldId id="419" r:id="rId10"/>
    <p:sldId id="476" r:id="rId11"/>
    <p:sldId id="477" r:id="rId12"/>
    <p:sldId id="478" r:id="rId13"/>
    <p:sldId id="479" r:id="rId14"/>
    <p:sldId id="480" r:id="rId15"/>
    <p:sldId id="536" r:id="rId16"/>
    <p:sldId id="537" r:id="rId17"/>
    <p:sldId id="538" r:id="rId18"/>
    <p:sldId id="539" r:id="rId19"/>
    <p:sldId id="540" r:id="rId20"/>
    <p:sldId id="331" r:id="rId21"/>
    <p:sldId id="334" r:id="rId22"/>
    <p:sldId id="333" r:id="rId23"/>
    <p:sldId id="426" r:id="rId24"/>
    <p:sldId id="424" r:id="rId25"/>
    <p:sldId id="526" r:id="rId26"/>
    <p:sldId id="481" r:id="rId27"/>
    <p:sldId id="482" r:id="rId28"/>
    <p:sldId id="483" r:id="rId29"/>
    <p:sldId id="484" r:id="rId30"/>
    <p:sldId id="485" r:id="rId31"/>
    <p:sldId id="541" r:id="rId32"/>
    <p:sldId id="542" r:id="rId33"/>
    <p:sldId id="543" r:id="rId34"/>
    <p:sldId id="544" r:id="rId35"/>
    <p:sldId id="545" r:id="rId36"/>
    <p:sldId id="335" r:id="rId37"/>
    <p:sldId id="336" r:id="rId38"/>
    <p:sldId id="337" r:id="rId39"/>
    <p:sldId id="431" r:id="rId40"/>
    <p:sldId id="339" r:id="rId41"/>
    <p:sldId id="527" r:id="rId42"/>
    <p:sldId id="486" r:id="rId43"/>
    <p:sldId id="487" r:id="rId44"/>
    <p:sldId id="488" r:id="rId45"/>
    <p:sldId id="489" r:id="rId46"/>
    <p:sldId id="490" r:id="rId47"/>
    <p:sldId id="546" r:id="rId48"/>
    <p:sldId id="547" r:id="rId49"/>
    <p:sldId id="548" r:id="rId50"/>
    <p:sldId id="549" r:id="rId51"/>
    <p:sldId id="550" r:id="rId52"/>
    <p:sldId id="340" r:id="rId53"/>
    <p:sldId id="341" r:id="rId54"/>
    <p:sldId id="344" r:id="rId55"/>
    <p:sldId id="437" r:id="rId56"/>
    <p:sldId id="438" r:id="rId57"/>
    <p:sldId id="528" r:id="rId58"/>
    <p:sldId id="491" r:id="rId59"/>
    <p:sldId id="492" r:id="rId60"/>
    <p:sldId id="493" r:id="rId61"/>
    <p:sldId id="494" r:id="rId62"/>
    <p:sldId id="495" r:id="rId63"/>
    <p:sldId id="551" r:id="rId64"/>
    <p:sldId id="552" r:id="rId65"/>
    <p:sldId id="553" r:id="rId66"/>
    <p:sldId id="554" r:id="rId67"/>
    <p:sldId id="555" r:id="rId68"/>
    <p:sldId id="345" r:id="rId69"/>
    <p:sldId id="346" r:id="rId70"/>
    <p:sldId id="349" r:id="rId71"/>
    <p:sldId id="348" r:id="rId72"/>
    <p:sldId id="443" r:id="rId73"/>
    <p:sldId id="529" r:id="rId74"/>
    <p:sldId id="496" r:id="rId75"/>
    <p:sldId id="497" r:id="rId76"/>
    <p:sldId id="498" r:id="rId77"/>
    <p:sldId id="499" r:id="rId78"/>
    <p:sldId id="500" r:id="rId79"/>
    <p:sldId id="556" r:id="rId80"/>
    <p:sldId id="557" r:id="rId81"/>
    <p:sldId id="558" r:id="rId82"/>
    <p:sldId id="559" r:id="rId83"/>
    <p:sldId id="560" r:id="rId84"/>
    <p:sldId id="351" r:id="rId85"/>
    <p:sldId id="352" r:id="rId86"/>
    <p:sldId id="355" r:id="rId87"/>
    <p:sldId id="449" r:id="rId88"/>
    <p:sldId id="354" r:id="rId89"/>
    <p:sldId id="530" r:id="rId90"/>
    <p:sldId id="501" r:id="rId91"/>
    <p:sldId id="502" r:id="rId92"/>
    <p:sldId id="503" r:id="rId93"/>
    <p:sldId id="504" r:id="rId94"/>
    <p:sldId id="505" r:id="rId95"/>
    <p:sldId id="561" r:id="rId96"/>
    <p:sldId id="562" r:id="rId97"/>
    <p:sldId id="563" r:id="rId98"/>
    <p:sldId id="564" r:id="rId99"/>
    <p:sldId id="565" r:id="rId100"/>
    <p:sldId id="356" r:id="rId101"/>
    <p:sldId id="360" r:id="rId102"/>
    <p:sldId id="359" r:id="rId103"/>
    <p:sldId id="455" r:id="rId104"/>
    <p:sldId id="358" r:id="rId105"/>
    <p:sldId id="531" r:id="rId106"/>
    <p:sldId id="506" r:id="rId107"/>
    <p:sldId id="507" r:id="rId108"/>
    <p:sldId id="508" r:id="rId109"/>
    <p:sldId id="509" r:id="rId110"/>
    <p:sldId id="510" r:id="rId111"/>
    <p:sldId id="566" r:id="rId112"/>
    <p:sldId id="567" r:id="rId113"/>
    <p:sldId id="568" r:id="rId114"/>
    <p:sldId id="569" r:id="rId115"/>
    <p:sldId id="570" r:id="rId116"/>
    <p:sldId id="361" r:id="rId117"/>
    <p:sldId id="365" r:id="rId118"/>
    <p:sldId id="364" r:id="rId119"/>
    <p:sldId id="461" r:id="rId120"/>
    <p:sldId id="363" r:id="rId121"/>
    <p:sldId id="532" r:id="rId122"/>
    <p:sldId id="511" r:id="rId123"/>
    <p:sldId id="512" r:id="rId124"/>
    <p:sldId id="513" r:id="rId125"/>
    <p:sldId id="514" r:id="rId126"/>
    <p:sldId id="515" r:id="rId127"/>
    <p:sldId id="571" r:id="rId128"/>
    <p:sldId id="572" r:id="rId129"/>
    <p:sldId id="573" r:id="rId130"/>
    <p:sldId id="574" r:id="rId131"/>
    <p:sldId id="575" r:id="rId132"/>
    <p:sldId id="366" r:id="rId133"/>
    <p:sldId id="370" r:id="rId134"/>
    <p:sldId id="369" r:id="rId135"/>
    <p:sldId id="466" r:id="rId136"/>
    <p:sldId id="368" r:id="rId137"/>
    <p:sldId id="533" r:id="rId138"/>
    <p:sldId id="516" r:id="rId139"/>
    <p:sldId id="517" r:id="rId140"/>
    <p:sldId id="518" r:id="rId141"/>
    <p:sldId id="519" r:id="rId142"/>
    <p:sldId id="520" r:id="rId143"/>
    <p:sldId id="576" r:id="rId144"/>
    <p:sldId id="577" r:id="rId145"/>
    <p:sldId id="578" r:id="rId146"/>
    <p:sldId id="579" r:id="rId147"/>
    <p:sldId id="580" r:id="rId148"/>
    <p:sldId id="371" r:id="rId149"/>
    <p:sldId id="376" r:id="rId150"/>
    <p:sldId id="375" r:id="rId151"/>
    <p:sldId id="373" r:id="rId152"/>
    <p:sldId id="535" r:id="rId153"/>
    <p:sldId id="534" r:id="rId154"/>
    <p:sldId id="521" r:id="rId155"/>
    <p:sldId id="522" r:id="rId156"/>
    <p:sldId id="523" r:id="rId157"/>
    <p:sldId id="524" r:id="rId158"/>
    <p:sldId id="525" r:id="rId159"/>
    <p:sldId id="581" r:id="rId160"/>
    <p:sldId id="582" r:id="rId161"/>
    <p:sldId id="583" r:id="rId162"/>
    <p:sldId id="584" r:id="rId163"/>
    <p:sldId id="585" r:id="rId164"/>
    <p:sldId id="319" r:id="rId165"/>
    <p:sldId id="320"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48" autoAdjust="0"/>
    <p:restoredTop sz="85517" autoAdjust="0"/>
  </p:normalViewPr>
  <p:slideViewPr>
    <p:cSldViewPr>
      <p:cViewPr>
        <p:scale>
          <a:sx n="94" d="100"/>
          <a:sy n="94" d="100"/>
        </p:scale>
        <p:origin x="-2376" y="-132"/>
      </p:cViewPr>
      <p:guideLst>
        <p:guide orient="horz" pos="2160"/>
        <p:guide pos="2880"/>
      </p:guideLst>
    </p:cSldViewPr>
  </p:slideViewPr>
  <p:notesTextViewPr>
    <p:cViewPr>
      <p:scale>
        <a:sx n="100" d="100"/>
        <a:sy n="100" d="100"/>
      </p:scale>
      <p:origin x="0" y="474"/>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499484-9C87-454B-BEFC-B897AC8B546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92211616-105E-4DEA-9B7E-5A38534952A1}">
      <dgm:prSet phldrT="[Text]" custT="1"/>
      <dgm:spPr/>
      <dgm:t>
        <a:bodyPr/>
        <a:lstStyle/>
        <a:p>
          <a:r>
            <a:rPr lang="en-US" sz="3200" dirty="0" smtClean="0">
              <a:solidFill>
                <a:schemeClr val="bg1"/>
              </a:solidFill>
              <a:effectLst/>
              <a:latin typeface="+mn-lt"/>
              <a:ea typeface="+mn-ea"/>
              <a:cs typeface="+mn-cs"/>
            </a:rPr>
            <a:t>Define high performance teams</a:t>
          </a:r>
          <a:endParaRPr lang="en-US" sz="3200" dirty="0">
            <a:solidFill>
              <a:schemeClr val="bg1"/>
            </a:solidFill>
          </a:endParaRPr>
        </a:p>
      </dgm:t>
    </dgm:pt>
    <dgm:pt modelId="{EA70F282-3593-4AA6-8F9D-95CAFB47509C}" type="parTrans" cxnId="{9DA6C280-1653-4235-9737-4FA3B878FFFA}">
      <dgm:prSet/>
      <dgm:spPr/>
      <dgm:t>
        <a:bodyPr/>
        <a:lstStyle/>
        <a:p>
          <a:endParaRPr lang="en-US" sz="3200">
            <a:solidFill>
              <a:schemeClr val="bg1"/>
            </a:solidFill>
          </a:endParaRPr>
        </a:p>
      </dgm:t>
    </dgm:pt>
    <dgm:pt modelId="{6E028EEB-1DCB-4AC0-BC9E-AA42AF393356}" type="sibTrans" cxnId="{9DA6C280-1653-4235-9737-4FA3B878FFFA}">
      <dgm:prSet/>
      <dgm:spPr/>
      <dgm:t>
        <a:bodyPr/>
        <a:lstStyle/>
        <a:p>
          <a:endParaRPr lang="en-US" sz="3200">
            <a:solidFill>
              <a:schemeClr val="bg1"/>
            </a:solidFill>
          </a:endParaRPr>
        </a:p>
      </dgm:t>
    </dgm:pt>
    <dgm:pt modelId="{AD0CA0D3-BE0A-4CBB-BC8F-1D1CB4A78CCB}">
      <dgm:prSet phldrT="[Text]" custT="1"/>
      <dgm:spPr/>
      <dgm:t>
        <a:bodyPr/>
        <a:lstStyle/>
        <a:p>
          <a:r>
            <a:rPr lang="en-US" sz="3200" dirty="0" smtClean="0">
              <a:solidFill>
                <a:schemeClr val="bg1"/>
              </a:solidFill>
              <a:effectLst/>
              <a:latin typeface="+mn-lt"/>
              <a:ea typeface="+mn-ea"/>
              <a:cs typeface="+mn-cs"/>
            </a:rPr>
            <a:t>Define remote workforce</a:t>
          </a:r>
          <a:endParaRPr lang="en-US" sz="3200" dirty="0">
            <a:solidFill>
              <a:schemeClr val="bg1"/>
            </a:solidFill>
          </a:endParaRPr>
        </a:p>
      </dgm:t>
    </dgm:pt>
    <dgm:pt modelId="{89C8D14F-B634-48AA-8322-C7EEAC9DBE1D}" type="parTrans" cxnId="{AA2EF600-2443-4C61-A7A3-9D67AD6D9FCF}">
      <dgm:prSet/>
      <dgm:spPr/>
      <dgm:t>
        <a:bodyPr/>
        <a:lstStyle/>
        <a:p>
          <a:endParaRPr lang="en-US" sz="3200">
            <a:solidFill>
              <a:schemeClr val="bg1"/>
            </a:solidFill>
          </a:endParaRPr>
        </a:p>
      </dgm:t>
    </dgm:pt>
    <dgm:pt modelId="{E05D64E3-A5D6-4562-809B-C53D1F41DF5D}" type="sibTrans" cxnId="{AA2EF600-2443-4C61-A7A3-9D67AD6D9FCF}">
      <dgm:prSet/>
      <dgm:spPr/>
      <dgm:t>
        <a:bodyPr/>
        <a:lstStyle/>
        <a:p>
          <a:endParaRPr lang="en-US" sz="3200">
            <a:solidFill>
              <a:schemeClr val="bg1"/>
            </a:solidFill>
          </a:endParaRPr>
        </a:p>
      </dgm:t>
    </dgm:pt>
    <dgm:pt modelId="{F1B1AE36-E348-4857-9A83-0FAC088B238E}">
      <dgm:prSet phldrT="[Text]" custT="1"/>
      <dgm:spPr/>
      <dgm:t>
        <a:bodyPr/>
        <a:lstStyle/>
        <a:p>
          <a:r>
            <a:rPr lang="en-US" sz="3200" dirty="0" smtClean="0">
              <a:solidFill>
                <a:schemeClr val="bg1"/>
              </a:solidFill>
              <a:effectLst/>
              <a:latin typeface="+mn-lt"/>
              <a:ea typeface="+mn-ea"/>
              <a:cs typeface="+mn-cs"/>
            </a:rPr>
            <a:t>How to create teamwork</a:t>
          </a:r>
          <a:endParaRPr lang="en-US" sz="3200" dirty="0">
            <a:solidFill>
              <a:schemeClr val="bg1"/>
            </a:solidFill>
          </a:endParaRPr>
        </a:p>
      </dgm:t>
    </dgm:pt>
    <dgm:pt modelId="{C0A4D4CF-CD44-4C39-BD97-C13109A2B4F3}" type="parTrans" cxnId="{FACFCCE8-1AA0-4022-9EBF-7FA32A45EE15}">
      <dgm:prSet/>
      <dgm:spPr/>
      <dgm:t>
        <a:bodyPr/>
        <a:lstStyle/>
        <a:p>
          <a:endParaRPr lang="en-US" sz="3200">
            <a:solidFill>
              <a:schemeClr val="bg1"/>
            </a:solidFill>
          </a:endParaRPr>
        </a:p>
      </dgm:t>
    </dgm:pt>
    <dgm:pt modelId="{EEE04273-0878-4415-9CE6-CD2AFADD2B66}" type="sibTrans" cxnId="{FACFCCE8-1AA0-4022-9EBF-7FA32A45EE15}">
      <dgm:prSet/>
      <dgm:spPr/>
      <dgm:t>
        <a:bodyPr/>
        <a:lstStyle/>
        <a:p>
          <a:endParaRPr lang="en-US" sz="3200">
            <a:solidFill>
              <a:schemeClr val="bg1"/>
            </a:solidFill>
          </a:endParaRPr>
        </a:p>
      </dgm:t>
    </dgm:pt>
    <dgm:pt modelId="{46B62CF4-446E-4CDF-AEEF-68A40D2D875F}" type="pres">
      <dgm:prSet presAssocID="{00499484-9C87-454B-BEFC-B897AC8B5460}" presName="Name0" presStyleCnt="0">
        <dgm:presLayoutVars>
          <dgm:dir/>
          <dgm:resizeHandles val="exact"/>
        </dgm:presLayoutVars>
      </dgm:prSet>
      <dgm:spPr/>
      <dgm:t>
        <a:bodyPr/>
        <a:lstStyle/>
        <a:p>
          <a:endParaRPr lang="en-US"/>
        </a:p>
      </dgm:t>
    </dgm:pt>
    <dgm:pt modelId="{4C66F4B2-EA52-482F-9F49-A0B1000A19CA}" type="pres">
      <dgm:prSet presAssocID="{92211616-105E-4DEA-9B7E-5A38534952A1}" presName="node" presStyleLbl="node1" presStyleIdx="0" presStyleCnt="3">
        <dgm:presLayoutVars>
          <dgm:bulletEnabled val="1"/>
        </dgm:presLayoutVars>
      </dgm:prSet>
      <dgm:spPr/>
      <dgm:t>
        <a:bodyPr/>
        <a:lstStyle/>
        <a:p>
          <a:endParaRPr lang="en-US"/>
        </a:p>
      </dgm:t>
    </dgm:pt>
    <dgm:pt modelId="{072E82D0-997C-4E04-81A4-8684BEF9618A}" type="pres">
      <dgm:prSet presAssocID="{6E028EEB-1DCB-4AC0-BC9E-AA42AF393356}" presName="sibTrans" presStyleCnt="0"/>
      <dgm:spPr/>
    </dgm:pt>
    <dgm:pt modelId="{9ED92483-6750-42B9-85D6-60ADCA5CF551}" type="pres">
      <dgm:prSet presAssocID="{AD0CA0D3-BE0A-4CBB-BC8F-1D1CB4A78CCB}" presName="node" presStyleLbl="node1" presStyleIdx="1" presStyleCnt="3">
        <dgm:presLayoutVars>
          <dgm:bulletEnabled val="1"/>
        </dgm:presLayoutVars>
      </dgm:prSet>
      <dgm:spPr/>
      <dgm:t>
        <a:bodyPr/>
        <a:lstStyle/>
        <a:p>
          <a:endParaRPr lang="en-US"/>
        </a:p>
      </dgm:t>
    </dgm:pt>
    <dgm:pt modelId="{2A6E01F9-BA82-4CF1-834C-C73997EF7C3A}" type="pres">
      <dgm:prSet presAssocID="{E05D64E3-A5D6-4562-809B-C53D1F41DF5D}" presName="sibTrans" presStyleCnt="0"/>
      <dgm:spPr/>
    </dgm:pt>
    <dgm:pt modelId="{81E25804-1A4A-4A93-82D7-0BE245E3388F}" type="pres">
      <dgm:prSet presAssocID="{F1B1AE36-E348-4857-9A83-0FAC088B238E}" presName="node" presStyleLbl="node1" presStyleIdx="2" presStyleCnt="3" custLinFactNeighborX="513" custLinFactNeighborY="0">
        <dgm:presLayoutVars>
          <dgm:bulletEnabled val="1"/>
        </dgm:presLayoutVars>
      </dgm:prSet>
      <dgm:spPr/>
      <dgm:t>
        <a:bodyPr/>
        <a:lstStyle/>
        <a:p>
          <a:endParaRPr lang="en-US"/>
        </a:p>
      </dgm:t>
    </dgm:pt>
  </dgm:ptLst>
  <dgm:cxnLst>
    <dgm:cxn modelId="{4D38E2AB-7109-4577-A8FB-7A3662794657}" type="presOf" srcId="{AD0CA0D3-BE0A-4CBB-BC8F-1D1CB4A78CCB}" destId="{9ED92483-6750-42B9-85D6-60ADCA5CF551}" srcOrd="0" destOrd="0" presId="urn:microsoft.com/office/officeart/2005/8/layout/hList6"/>
    <dgm:cxn modelId="{9DA6C280-1653-4235-9737-4FA3B878FFFA}" srcId="{00499484-9C87-454B-BEFC-B897AC8B5460}" destId="{92211616-105E-4DEA-9B7E-5A38534952A1}" srcOrd="0" destOrd="0" parTransId="{EA70F282-3593-4AA6-8F9D-95CAFB47509C}" sibTransId="{6E028EEB-1DCB-4AC0-BC9E-AA42AF393356}"/>
    <dgm:cxn modelId="{AA2EF600-2443-4C61-A7A3-9D67AD6D9FCF}" srcId="{00499484-9C87-454B-BEFC-B897AC8B5460}" destId="{AD0CA0D3-BE0A-4CBB-BC8F-1D1CB4A78CCB}" srcOrd="1" destOrd="0" parTransId="{89C8D14F-B634-48AA-8322-C7EEAC9DBE1D}" sibTransId="{E05D64E3-A5D6-4562-809B-C53D1F41DF5D}"/>
    <dgm:cxn modelId="{105FF13E-B4B4-4EF1-AE8A-D482889EB77E}" type="presOf" srcId="{00499484-9C87-454B-BEFC-B897AC8B5460}" destId="{46B62CF4-446E-4CDF-AEEF-68A40D2D875F}" srcOrd="0" destOrd="0" presId="urn:microsoft.com/office/officeart/2005/8/layout/hList6"/>
    <dgm:cxn modelId="{FACFCCE8-1AA0-4022-9EBF-7FA32A45EE15}" srcId="{00499484-9C87-454B-BEFC-B897AC8B5460}" destId="{F1B1AE36-E348-4857-9A83-0FAC088B238E}" srcOrd="2" destOrd="0" parTransId="{C0A4D4CF-CD44-4C39-BD97-C13109A2B4F3}" sibTransId="{EEE04273-0878-4415-9CE6-CD2AFADD2B66}"/>
    <dgm:cxn modelId="{032007F2-CACA-47E5-9D43-4A8DEB6E9AAD}" type="presOf" srcId="{92211616-105E-4DEA-9B7E-5A38534952A1}" destId="{4C66F4B2-EA52-482F-9F49-A0B1000A19CA}" srcOrd="0" destOrd="0" presId="urn:microsoft.com/office/officeart/2005/8/layout/hList6"/>
    <dgm:cxn modelId="{83804F35-E6AD-4430-B914-59C26940CCBA}" type="presOf" srcId="{F1B1AE36-E348-4857-9A83-0FAC088B238E}" destId="{81E25804-1A4A-4A93-82D7-0BE245E3388F}" srcOrd="0" destOrd="0" presId="urn:microsoft.com/office/officeart/2005/8/layout/hList6"/>
    <dgm:cxn modelId="{2627C77C-9FDE-4812-8FDD-514DC77EC0B4}" type="presParOf" srcId="{46B62CF4-446E-4CDF-AEEF-68A40D2D875F}" destId="{4C66F4B2-EA52-482F-9F49-A0B1000A19CA}" srcOrd="0" destOrd="0" presId="urn:microsoft.com/office/officeart/2005/8/layout/hList6"/>
    <dgm:cxn modelId="{034F394B-BA30-4C91-BF44-912C63CA5013}" type="presParOf" srcId="{46B62CF4-446E-4CDF-AEEF-68A40D2D875F}" destId="{072E82D0-997C-4E04-81A4-8684BEF9618A}" srcOrd="1" destOrd="0" presId="urn:microsoft.com/office/officeart/2005/8/layout/hList6"/>
    <dgm:cxn modelId="{83D508A7-E929-4877-986F-4901B4C26FCA}" type="presParOf" srcId="{46B62CF4-446E-4CDF-AEEF-68A40D2D875F}" destId="{9ED92483-6750-42B9-85D6-60ADCA5CF551}" srcOrd="2" destOrd="0" presId="urn:microsoft.com/office/officeart/2005/8/layout/hList6"/>
    <dgm:cxn modelId="{5CF949D0-095B-46F9-9E66-9B383F54D298}" type="presParOf" srcId="{46B62CF4-446E-4CDF-AEEF-68A40D2D875F}" destId="{2A6E01F9-BA82-4CF1-834C-C73997EF7C3A}" srcOrd="3" destOrd="0" presId="urn:microsoft.com/office/officeart/2005/8/layout/hList6"/>
    <dgm:cxn modelId="{35247F1A-1E00-4868-8A17-C407BC3A2E7B}" type="presParOf" srcId="{46B62CF4-446E-4CDF-AEEF-68A40D2D875F}" destId="{81E25804-1A4A-4A93-82D7-0BE245E3388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0D7CF2E-67E4-48CE-8D30-5C89F54E8930}"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1BE2DB89-064C-4839-9E7B-9DDB2A1AA1FB}">
      <dgm:prSet phldrT="[Text]" custT="1"/>
      <dgm:spPr/>
      <dgm:t>
        <a:bodyPr/>
        <a:lstStyle/>
        <a:p>
          <a:r>
            <a:rPr lang="en-US" sz="2400" dirty="0" smtClean="0">
              <a:solidFill>
                <a:schemeClr val="bg1"/>
              </a:solidFill>
              <a:effectLst/>
              <a:latin typeface="+mn-lt"/>
              <a:ea typeface="+mn-ea"/>
              <a:cs typeface="+mn-cs"/>
            </a:rPr>
            <a:t>Communication</a:t>
          </a:r>
          <a:endParaRPr lang="en-US" sz="2400" dirty="0">
            <a:solidFill>
              <a:schemeClr val="bg1"/>
            </a:solidFill>
          </a:endParaRPr>
        </a:p>
      </dgm:t>
    </dgm:pt>
    <dgm:pt modelId="{A7876654-3144-41F5-8FDF-A7C939D7D5A3}" type="parTrans" cxnId="{A36295C5-5B70-4C14-AE70-7ACDA86C1CAE}">
      <dgm:prSet/>
      <dgm:spPr/>
      <dgm:t>
        <a:bodyPr/>
        <a:lstStyle/>
        <a:p>
          <a:endParaRPr lang="en-US" sz="2400">
            <a:solidFill>
              <a:schemeClr val="bg1"/>
            </a:solidFill>
          </a:endParaRPr>
        </a:p>
      </dgm:t>
    </dgm:pt>
    <dgm:pt modelId="{8813F544-0984-4411-A395-B5978BECD027}" type="sibTrans" cxnId="{A36295C5-5B70-4C14-AE70-7ACDA86C1CAE}">
      <dgm:prSet/>
      <dgm:spPr/>
      <dgm:t>
        <a:bodyPr/>
        <a:lstStyle/>
        <a:p>
          <a:endParaRPr lang="en-US" sz="2400">
            <a:solidFill>
              <a:schemeClr val="bg1"/>
            </a:solidFill>
          </a:endParaRPr>
        </a:p>
      </dgm:t>
    </dgm:pt>
    <dgm:pt modelId="{A2C8BE6D-31E1-486F-9304-59B785395455}">
      <dgm:prSet phldrT="[Text]" custT="1"/>
      <dgm:spPr/>
      <dgm:t>
        <a:bodyPr/>
        <a:lstStyle/>
        <a:p>
          <a:r>
            <a:rPr lang="en-US" sz="2400" dirty="0" smtClean="0">
              <a:solidFill>
                <a:schemeClr val="bg1"/>
              </a:solidFill>
              <a:effectLst/>
              <a:latin typeface="+mn-lt"/>
              <a:ea typeface="+mn-ea"/>
              <a:cs typeface="+mn-cs"/>
            </a:rPr>
            <a:t>Constructive criticism</a:t>
          </a:r>
          <a:endParaRPr lang="en-US" sz="2400" dirty="0">
            <a:solidFill>
              <a:schemeClr val="bg1"/>
            </a:solidFill>
          </a:endParaRPr>
        </a:p>
      </dgm:t>
    </dgm:pt>
    <dgm:pt modelId="{A0FFFFCB-BD38-451A-82B2-5162F2FEADD6}" type="parTrans" cxnId="{1F8FDDD6-F111-486D-9856-D738E8F3EE65}">
      <dgm:prSet/>
      <dgm:spPr/>
      <dgm:t>
        <a:bodyPr/>
        <a:lstStyle/>
        <a:p>
          <a:endParaRPr lang="en-US" sz="2400">
            <a:solidFill>
              <a:schemeClr val="bg1"/>
            </a:solidFill>
          </a:endParaRPr>
        </a:p>
      </dgm:t>
    </dgm:pt>
    <dgm:pt modelId="{BB8D2641-9C4A-44F9-95C0-FAD1F065021A}" type="sibTrans" cxnId="{1F8FDDD6-F111-486D-9856-D738E8F3EE65}">
      <dgm:prSet/>
      <dgm:spPr/>
      <dgm:t>
        <a:bodyPr/>
        <a:lstStyle/>
        <a:p>
          <a:endParaRPr lang="en-US" sz="2400">
            <a:solidFill>
              <a:schemeClr val="bg1"/>
            </a:solidFill>
          </a:endParaRPr>
        </a:p>
      </dgm:t>
    </dgm:pt>
    <dgm:pt modelId="{BE787784-88E8-4EB4-81E4-2CBE3C5E39CF}">
      <dgm:prSet phldrT="[Text]" custT="1"/>
      <dgm:spPr/>
      <dgm:t>
        <a:bodyPr/>
        <a:lstStyle/>
        <a:p>
          <a:r>
            <a:rPr lang="en-US" sz="2400" dirty="0" smtClean="0">
              <a:solidFill>
                <a:schemeClr val="bg1"/>
              </a:solidFill>
              <a:effectLst/>
              <a:latin typeface="+mn-lt"/>
              <a:ea typeface="+mn-ea"/>
              <a:cs typeface="+mn-cs"/>
            </a:rPr>
            <a:t>Alternate solutions</a:t>
          </a:r>
          <a:endParaRPr lang="en-US" sz="2400" dirty="0">
            <a:solidFill>
              <a:schemeClr val="bg1"/>
            </a:solidFill>
          </a:endParaRPr>
        </a:p>
      </dgm:t>
    </dgm:pt>
    <dgm:pt modelId="{254819BC-35F7-4156-8121-628D7E48FDF7}" type="parTrans" cxnId="{7A86CAF7-34CA-4C27-B6F3-6086D9BA1B9C}">
      <dgm:prSet/>
      <dgm:spPr/>
      <dgm:t>
        <a:bodyPr/>
        <a:lstStyle/>
        <a:p>
          <a:endParaRPr lang="en-US" sz="2400">
            <a:solidFill>
              <a:schemeClr val="bg1"/>
            </a:solidFill>
          </a:endParaRPr>
        </a:p>
      </dgm:t>
    </dgm:pt>
    <dgm:pt modelId="{A84264F3-028C-405A-9B69-1B2C807C0BF3}" type="sibTrans" cxnId="{7A86CAF7-34CA-4C27-B6F3-6086D9BA1B9C}">
      <dgm:prSet/>
      <dgm:spPr/>
      <dgm:t>
        <a:bodyPr/>
        <a:lstStyle/>
        <a:p>
          <a:endParaRPr lang="en-US" sz="2400">
            <a:solidFill>
              <a:schemeClr val="bg1"/>
            </a:solidFill>
          </a:endParaRPr>
        </a:p>
      </dgm:t>
    </dgm:pt>
    <dgm:pt modelId="{1BF42D29-4310-4A6F-AA50-B80B5CB62482}" type="pres">
      <dgm:prSet presAssocID="{E0D7CF2E-67E4-48CE-8D30-5C89F54E8930}" presName="Name0" presStyleCnt="0">
        <dgm:presLayoutVars>
          <dgm:dir/>
          <dgm:resizeHandles val="exact"/>
        </dgm:presLayoutVars>
      </dgm:prSet>
      <dgm:spPr/>
      <dgm:t>
        <a:bodyPr/>
        <a:lstStyle/>
        <a:p>
          <a:endParaRPr lang="en-US"/>
        </a:p>
      </dgm:t>
    </dgm:pt>
    <dgm:pt modelId="{C37F1A6F-CB14-4194-82DE-39A179840EFE}" type="pres">
      <dgm:prSet presAssocID="{1BE2DB89-064C-4839-9E7B-9DDB2A1AA1FB}" presName="node" presStyleLbl="node1" presStyleIdx="0" presStyleCnt="3" custLinFactNeighborX="-513" custLinFactNeighborY="1684">
        <dgm:presLayoutVars>
          <dgm:bulletEnabled val="1"/>
        </dgm:presLayoutVars>
      </dgm:prSet>
      <dgm:spPr/>
      <dgm:t>
        <a:bodyPr/>
        <a:lstStyle/>
        <a:p>
          <a:endParaRPr lang="en-US"/>
        </a:p>
      </dgm:t>
    </dgm:pt>
    <dgm:pt modelId="{FE449050-9CD0-4810-AEB4-7F2959D99011}" type="pres">
      <dgm:prSet presAssocID="{8813F544-0984-4411-A395-B5978BECD027}" presName="sibTrans" presStyleCnt="0"/>
      <dgm:spPr/>
    </dgm:pt>
    <dgm:pt modelId="{04E67A88-1A89-44FF-85E7-6AFBC456140B}" type="pres">
      <dgm:prSet presAssocID="{A2C8BE6D-31E1-486F-9304-59B785395455}" presName="node" presStyleLbl="node1" presStyleIdx="1" presStyleCnt="3">
        <dgm:presLayoutVars>
          <dgm:bulletEnabled val="1"/>
        </dgm:presLayoutVars>
      </dgm:prSet>
      <dgm:spPr/>
      <dgm:t>
        <a:bodyPr/>
        <a:lstStyle/>
        <a:p>
          <a:endParaRPr lang="en-US"/>
        </a:p>
      </dgm:t>
    </dgm:pt>
    <dgm:pt modelId="{83FBF4E8-9F32-4AC8-80F3-1B88FFE89A8F}" type="pres">
      <dgm:prSet presAssocID="{BB8D2641-9C4A-44F9-95C0-FAD1F065021A}" presName="sibTrans" presStyleCnt="0"/>
      <dgm:spPr/>
    </dgm:pt>
    <dgm:pt modelId="{17153AA2-7C48-4EC5-A266-ED1D11954658}" type="pres">
      <dgm:prSet presAssocID="{BE787784-88E8-4EB4-81E4-2CBE3C5E39CF}" presName="node" presStyleLbl="node1" presStyleIdx="2" presStyleCnt="3">
        <dgm:presLayoutVars>
          <dgm:bulletEnabled val="1"/>
        </dgm:presLayoutVars>
      </dgm:prSet>
      <dgm:spPr/>
      <dgm:t>
        <a:bodyPr/>
        <a:lstStyle/>
        <a:p>
          <a:endParaRPr lang="en-US"/>
        </a:p>
      </dgm:t>
    </dgm:pt>
  </dgm:ptLst>
  <dgm:cxnLst>
    <dgm:cxn modelId="{A36295C5-5B70-4C14-AE70-7ACDA86C1CAE}" srcId="{E0D7CF2E-67E4-48CE-8D30-5C89F54E8930}" destId="{1BE2DB89-064C-4839-9E7B-9DDB2A1AA1FB}" srcOrd="0" destOrd="0" parTransId="{A7876654-3144-41F5-8FDF-A7C939D7D5A3}" sibTransId="{8813F544-0984-4411-A395-B5978BECD027}"/>
    <dgm:cxn modelId="{67A2E58F-BA89-4EC8-8907-D6AFD7D5081C}" type="presOf" srcId="{BE787784-88E8-4EB4-81E4-2CBE3C5E39CF}" destId="{17153AA2-7C48-4EC5-A266-ED1D11954658}" srcOrd="0" destOrd="0" presId="urn:microsoft.com/office/officeart/2005/8/layout/hList6"/>
    <dgm:cxn modelId="{39A9A42D-01F7-43FD-B5C5-AFEFCDE5FFB6}" type="presOf" srcId="{1BE2DB89-064C-4839-9E7B-9DDB2A1AA1FB}" destId="{C37F1A6F-CB14-4194-82DE-39A179840EFE}" srcOrd="0" destOrd="0" presId="urn:microsoft.com/office/officeart/2005/8/layout/hList6"/>
    <dgm:cxn modelId="{7A86CAF7-34CA-4C27-B6F3-6086D9BA1B9C}" srcId="{E0D7CF2E-67E4-48CE-8D30-5C89F54E8930}" destId="{BE787784-88E8-4EB4-81E4-2CBE3C5E39CF}" srcOrd="2" destOrd="0" parTransId="{254819BC-35F7-4156-8121-628D7E48FDF7}" sibTransId="{A84264F3-028C-405A-9B69-1B2C807C0BF3}"/>
    <dgm:cxn modelId="{E503E395-3FE4-42E3-A5E2-9ECDA84E3CED}" type="presOf" srcId="{E0D7CF2E-67E4-48CE-8D30-5C89F54E8930}" destId="{1BF42D29-4310-4A6F-AA50-B80B5CB62482}" srcOrd="0" destOrd="0" presId="urn:microsoft.com/office/officeart/2005/8/layout/hList6"/>
    <dgm:cxn modelId="{B4042130-812F-4DB9-AFD3-AC0535434374}" type="presOf" srcId="{A2C8BE6D-31E1-486F-9304-59B785395455}" destId="{04E67A88-1A89-44FF-85E7-6AFBC456140B}" srcOrd="0" destOrd="0" presId="urn:microsoft.com/office/officeart/2005/8/layout/hList6"/>
    <dgm:cxn modelId="{1F8FDDD6-F111-486D-9856-D738E8F3EE65}" srcId="{E0D7CF2E-67E4-48CE-8D30-5C89F54E8930}" destId="{A2C8BE6D-31E1-486F-9304-59B785395455}" srcOrd="1" destOrd="0" parTransId="{A0FFFFCB-BD38-451A-82B2-5162F2FEADD6}" sibTransId="{BB8D2641-9C4A-44F9-95C0-FAD1F065021A}"/>
    <dgm:cxn modelId="{33FF8D4A-C6FA-4DDB-921A-02731FF9C475}" type="presParOf" srcId="{1BF42D29-4310-4A6F-AA50-B80B5CB62482}" destId="{C37F1A6F-CB14-4194-82DE-39A179840EFE}" srcOrd="0" destOrd="0" presId="urn:microsoft.com/office/officeart/2005/8/layout/hList6"/>
    <dgm:cxn modelId="{11DE25D0-FD7D-45BC-98EB-4DD0A1C7B0E2}" type="presParOf" srcId="{1BF42D29-4310-4A6F-AA50-B80B5CB62482}" destId="{FE449050-9CD0-4810-AEB4-7F2959D99011}" srcOrd="1" destOrd="0" presId="urn:microsoft.com/office/officeart/2005/8/layout/hList6"/>
    <dgm:cxn modelId="{95B744FB-FFB8-4BE2-A8D0-865B0CC27DE9}" type="presParOf" srcId="{1BF42D29-4310-4A6F-AA50-B80B5CB62482}" destId="{04E67A88-1A89-44FF-85E7-6AFBC456140B}" srcOrd="2" destOrd="0" presId="urn:microsoft.com/office/officeart/2005/8/layout/hList6"/>
    <dgm:cxn modelId="{C8CFA8CE-60CC-4166-952D-FA6A8B9E6FC0}" type="presParOf" srcId="{1BF42D29-4310-4A6F-AA50-B80B5CB62482}" destId="{83FBF4E8-9F32-4AC8-80F3-1B88FFE89A8F}" srcOrd="3" destOrd="0" presId="urn:microsoft.com/office/officeart/2005/8/layout/hList6"/>
    <dgm:cxn modelId="{5F5D5462-4FB6-4223-ABA9-C2670883E76C}" type="presParOf" srcId="{1BF42D29-4310-4A6F-AA50-B80B5CB62482}" destId="{17153AA2-7C48-4EC5-A266-ED1D1195465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Yasmin is the newest member of her company’s marketing team</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smtClean="0">
              <a:solidFill>
                <a:schemeClr val="bg1"/>
              </a:solidFill>
              <a:effectLst/>
              <a:latin typeface="+mn-lt"/>
              <a:ea typeface="+mn-ea"/>
              <a:cs typeface="+mn-cs"/>
            </a:rPr>
            <a:t>They are all open and honest with each other</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smtClean="0">
              <a:solidFill>
                <a:schemeClr val="bg1"/>
              </a:solidFill>
              <a:effectLst/>
              <a:latin typeface="+mn-lt"/>
              <a:ea typeface="+mn-ea"/>
              <a:cs typeface="+mn-cs"/>
            </a:rPr>
            <a:t>They collectively come up with a new idea</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smtClean="0">
              <a:solidFill>
                <a:schemeClr val="bg1"/>
              </a:solidFill>
              <a:effectLst/>
              <a:latin typeface="+mn-lt"/>
              <a:ea typeface="+mn-ea"/>
              <a:cs typeface="+mn-cs"/>
            </a:rPr>
            <a:t>Yasmin is so excited to be a part of this team</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2">
            <a:hueOff val="2340759"/>
            <a:satOff val="-2919"/>
            <a:lumOff val="686"/>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2">
            <a:hueOff val="4681519"/>
            <a:satOff val="-5839"/>
            <a:lumOff val="1373"/>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535F2E51-E068-4A3E-907F-6104C7DF35D5}" type="presOf" srcId="{3FAF1F68-0AE9-4A2A-9CFE-583B9359D0CA}" destId="{54796DA8-267B-4C6E-B615-157312E52E6F}"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443AADA0-782C-41F3-A945-BC9A95978F5E}" type="presOf" srcId="{CFF21C87-3E94-49B9-A2DB-69D4BD3747EC}" destId="{D2982C0A-1F65-4923-99BC-CFA63435FD48}" srcOrd="0" destOrd="0" presId="urn:microsoft.com/office/officeart/2008/layout/PictureAccentList"/>
    <dgm:cxn modelId="{567F0B6E-C669-4959-9E78-A5DD5ABD0EFE}" type="presOf" srcId="{354AFA17-BFAE-436C-9203-E59117485D04}" destId="{459D425F-8305-45F1-B5C0-3395FDE6B1C6}" srcOrd="0" destOrd="0" presId="urn:microsoft.com/office/officeart/2008/layout/PictureAccentList"/>
    <dgm:cxn modelId="{F191B053-5DBD-4831-BFF7-AE911271C2F7}" type="presOf" srcId="{BC0324F0-DACA-4C29-A6D2-82694E2FD70F}" destId="{BBED3512-8F77-4C85-8195-77FB7F2D2A65}" srcOrd="0" destOrd="0" presId="urn:microsoft.com/office/officeart/2008/layout/PictureAccentList"/>
    <dgm:cxn modelId="{511E527E-A765-4953-AB50-2C9DBFE71B47}" type="presOf" srcId="{181325FE-B485-4460-A2E5-76DC90EC1434}" destId="{A8C81E62-673C-47B8-BE83-FBDEF4F87162}"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4501F7E5-CA4E-4CF4-BB59-6F8B439FA56D}" type="presParOf" srcId="{A8C81E62-673C-47B8-BE83-FBDEF4F87162}" destId="{AE2C6FF1-1FA7-4023-95AD-5DF16039A1D8}" srcOrd="0" destOrd="0" presId="urn:microsoft.com/office/officeart/2008/layout/PictureAccentList"/>
    <dgm:cxn modelId="{E3EE7A6D-D416-41AE-B992-16BE4028762C}" type="presParOf" srcId="{AE2C6FF1-1FA7-4023-95AD-5DF16039A1D8}" destId="{10859436-170F-421A-AB99-366FCF9C09FB}" srcOrd="0" destOrd="0" presId="urn:microsoft.com/office/officeart/2008/layout/PictureAccentList"/>
    <dgm:cxn modelId="{850F78D7-8E63-46A4-B6E6-8DB893555429}" type="presParOf" srcId="{10859436-170F-421A-AB99-366FCF9C09FB}" destId="{459D425F-8305-45F1-B5C0-3395FDE6B1C6}" srcOrd="0" destOrd="0" presId="urn:microsoft.com/office/officeart/2008/layout/PictureAccentList"/>
    <dgm:cxn modelId="{BBDB7125-A8C4-415E-AB6F-BCDD6B9AC50B}" type="presParOf" srcId="{AE2C6FF1-1FA7-4023-95AD-5DF16039A1D8}" destId="{E05E1099-2072-4F20-90B1-EFE24F8E50F3}" srcOrd="1" destOrd="0" presId="urn:microsoft.com/office/officeart/2008/layout/PictureAccentList"/>
    <dgm:cxn modelId="{4A2345B9-FCDA-48ED-8BBE-75EF07012B83}" type="presParOf" srcId="{E05E1099-2072-4F20-90B1-EFE24F8E50F3}" destId="{6C8544D0-54C9-4D6C-B8C3-71DF56E4417E}" srcOrd="0" destOrd="0" presId="urn:microsoft.com/office/officeart/2008/layout/PictureAccentList"/>
    <dgm:cxn modelId="{40444F5D-FB97-4E88-8CF8-7E8B6291B7DF}" type="presParOf" srcId="{6C8544D0-54C9-4D6C-B8C3-71DF56E4417E}" destId="{F766F400-10AA-4985-9780-61220982860E}" srcOrd="0" destOrd="0" presId="urn:microsoft.com/office/officeart/2008/layout/PictureAccentList"/>
    <dgm:cxn modelId="{18D8030C-EEF8-4625-80E2-953AA517BEB3}" type="presParOf" srcId="{6C8544D0-54C9-4D6C-B8C3-71DF56E4417E}" destId="{BBED3512-8F77-4C85-8195-77FB7F2D2A65}" srcOrd="1" destOrd="0" presId="urn:microsoft.com/office/officeart/2008/layout/PictureAccentList"/>
    <dgm:cxn modelId="{AF5A19AB-66CA-464D-A2D2-344DD26B5969}" type="presParOf" srcId="{E05E1099-2072-4F20-90B1-EFE24F8E50F3}" destId="{144AF5E4-30FE-4EEB-AF3A-92BA565F6505}" srcOrd="1" destOrd="0" presId="urn:microsoft.com/office/officeart/2008/layout/PictureAccentList"/>
    <dgm:cxn modelId="{0EAF187A-A4CF-4467-9219-CEA828274222}" type="presParOf" srcId="{144AF5E4-30FE-4EEB-AF3A-92BA565F6505}" destId="{45BBF6D2-BC6A-4AF9-AA7C-350AB2C7495D}" srcOrd="0" destOrd="0" presId="urn:microsoft.com/office/officeart/2008/layout/PictureAccentList"/>
    <dgm:cxn modelId="{912F1A51-7FA7-4A81-8CAC-EAE2E74ED2F7}" type="presParOf" srcId="{144AF5E4-30FE-4EEB-AF3A-92BA565F6505}" destId="{54796DA8-267B-4C6E-B615-157312E52E6F}" srcOrd="1" destOrd="0" presId="urn:microsoft.com/office/officeart/2008/layout/PictureAccentList"/>
    <dgm:cxn modelId="{2FB4774D-B560-4FA5-BCC0-9664C679DFDB}" type="presParOf" srcId="{E05E1099-2072-4F20-90B1-EFE24F8E50F3}" destId="{699420FE-F41F-4C32-99FE-233B4B7919B9}" srcOrd="2" destOrd="0" presId="urn:microsoft.com/office/officeart/2008/layout/PictureAccentList"/>
    <dgm:cxn modelId="{9F7E86FA-076D-4C49-9FEB-0D8718D29E7B}" type="presParOf" srcId="{699420FE-F41F-4C32-99FE-233B4B7919B9}" destId="{E4B51F5A-5038-402B-9F58-0C2D81EF8CF8}" srcOrd="0" destOrd="0" presId="urn:microsoft.com/office/officeart/2008/layout/PictureAccentList"/>
    <dgm:cxn modelId="{07C90FE4-A99B-4D07-8D56-D3F0D5A10982}"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1E2131B-2794-46A2-8FF5-CFB98EB6DA6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2CAA69E-1B18-498C-823A-AAF16402BB3E}">
      <dgm:prSet phldrT="[Text]" custT="1"/>
      <dgm:spPr/>
      <dgm:t>
        <a:bodyPr/>
        <a:lstStyle/>
        <a:p>
          <a:r>
            <a:rPr lang="en-US" sz="3600" dirty="0" smtClean="0">
              <a:solidFill>
                <a:schemeClr val="bg1"/>
              </a:solidFill>
              <a:effectLst/>
              <a:latin typeface="+mn-lt"/>
              <a:ea typeface="+mn-ea"/>
              <a:cs typeface="+mn-cs"/>
            </a:rPr>
            <a:t>Verbal</a:t>
          </a:r>
          <a:endParaRPr lang="en-US" sz="3600" dirty="0">
            <a:solidFill>
              <a:schemeClr val="bg1"/>
            </a:solidFill>
          </a:endParaRPr>
        </a:p>
      </dgm:t>
    </dgm:pt>
    <dgm:pt modelId="{7E3DD724-314A-4AD1-805F-5648F305FE17}" type="parTrans" cxnId="{9D114D30-FFD2-4394-AE21-E88754694E50}">
      <dgm:prSet/>
      <dgm:spPr/>
      <dgm:t>
        <a:bodyPr/>
        <a:lstStyle/>
        <a:p>
          <a:endParaRPr lang="en-US" sz="3600">
            <a:solidFill>
              <a:schemeClr val="bg1"/>
            </a:solidFill>
          </a:endParaRPr>
        </a:p>
      </dgm:t>
    </dgm:pt>
    <dgm:pt modelId="{01BF0B24-BC22-4760-847C-E19AE462AA21}" type="sibTrans" cxnId="{9D114D30-FFD2-4394-AE21-E88754694E50}">
      <dgm:prSet/>
      <dgm:spPr/>
      <dgm:t>
        <a:bodyPr/>
        <a:lstStyle/>
        <a:p>
          <a:endParaRPr lang="en-US" sz="3600">
            <a:solidFill>
              <a:schemeClr val="bg1"/>
            </a:solidFill>
          </a:endParaRPr>
        </a:p>
      </dgm:t>
    </dgm:pt>
    <dgm:pt modelId="{87A9F1B2-A23E-46F3-B1FE-CB74F9DC7825}">
      <dgm:prSet phldrT="[Text]" custT="1"/>
      <dgm:spPr/>
      <dgm:t>
        <a:bodyPr/>
        <a:lstStyle/>
        <a:p>
          <a:r>
            <a:rPr lang="en-US" sz="3600" dirty="0" smtClean="0">
              <a:solidFill>
                <a:schemeClr val="bg1"/>
              </a:solidFill>
              <a:effectLst/>
              <a:latin typeface="+mn-lt"/>
              <a:ea typeface="+mn-ea"/>
              <a:cs typeface="+mn-cs"/>
            </a:rPr>
            <a:t>Written</a:t>
          </a:r>
          <a:endParaRPr lang="en-US" sz="3600" dirty="0">
            <a:solidFill>
              <a:schemeClr val="bg1"/>
            </a:solidFill>
          </a:endParaRPr>
        </a:p>
      </dgm:t>
    </dgm:pt>
    <dgm:pt modelId="{C8979626-F802-4C1B-A1A1-583BBF46CCB3}" type="parTrans" cxnId="{B0C6B323-E5B9-4111-B66D-BCF3CB96CB89}">
      <dgm:prSet/>
      <dgm:spPr/>
      <dgm:t>
        <a:bodyPr/>
        <a:lstStyle/>
        <a:p>
          <a:endParaRPr lang="en-US" sz="3600">
            <a:solidFill>
              <a:schemeClr val="bg1"/>
            </a:solidFill>
          </a:endParaRPr>
        </a:p>
      </dgm:t>
    </dgm:pt>
    <dgm:pt modelId="{5CDAC602-7C15-4AF6-8C0B-820B5A28A6D5}" type="sibTrans" cxnId="{B0C6B323-E5B9-4111-B66D-BCF3CB96CB89}">
      <dgm:prSet/>
      <dgm:spPr/>
      <dgm:t>
        <a:bodyPr/>
        <a:lstStyle/>
        <a:p>
          <a:endParaRPr lang="en-US" sz="3600">
            <a:solidFill>
              <a:schemeClr val="bg1"/>
            </a:solidFill>
          </a:endParaRPr>
        </a:p>
      </dgm:t>
    </dgm:pt>
    <dgm:pt modelId="{B3907C3D-72E0-41D3-8250-0867F8EF6910}">
      <dgm:prSet phldrT="[Text]" custT="1"/>
      <dgm:spPr/>
      <dgm:t>
        <a:bodyPr/>
        <a:lstStyle/>
        <a:p>
          <a:r>
            <a:rPr lang="en-US" sz="3600" dirty="0" smtClean="0">
              <a:solidFill>
                <a:schemeClr val="bg1"/>
              </a:solidFill>
              <a:effectLst/>
              <a:latin typeface="+mn-lt"/>
              <a:ea typeface="+mn-ea"/>
              <a:cs typeface="+mn-cs"/>
            </a:rPr>
            <a:t>Non-Verbal</a:t>
          </a:r>
          <a:endParaRPr lang="en-US" sz="3600" dirty="0">
            <a:solidFill>
              <a:schemeClr val="bg1"/>
            </a:solidFill>
          </a:endParaRPr>
        </a:p>
      </dgm:t>
    </dgm:pt>
    <dgm:pt modelId="{DF444C8E-771C-4E4F-B4BB-E575B09D0AF2}" type="parTrans" cxnId="{38B866F9-B730-485E-857A-D322262F5842}">
      <dgm:prSet/>
      <dgm:spPr/>
      <dgm:t>
        <a:bodyPr/>
        <a:lstStyle/>
        <a:p>
          <a:endParaRPr lang="en-US" sz="3600">
            <a:solidFill>
              <a:schemeClr val="bg1"/>
            </a:solidFill>
          </a:endParaRPr>
        </a:p>
      </dgm:t>
    </dgm:pt>
    <dgm:pt modelId="{4882E8E2-7170-4431-B03E-7C8240CC2329}" type="sibTrans" cxnId="{38B866F9-B730-485E-857A-D322262F5842}">
      <dgm:prSet/>
      <dgm:spPr/>
      <dgm:t>
        <a:bodyPr/>
        <a:lstStyle/>
        <a:p>
          <a:endParaRPr lang="en-US" sz="3600">
            <a:solidFill>
              <a:schemeClr val="bg1"/>
            </a:solidFill>
          </a:endParaRPr>
        </a:p>
      </dgm:t>
    </dgm:pt>
    <dgm:pt modelId="{01B0F78E-9E58-47FD-ABDA-23E03A8E694E}" type="pres">
      <dgm:prSet presAssocID="{D1E2131B-2794-46A2-8FF5-CFB98EB6DA62}" presName="diagram" presStyleCnt="0">
        <dgm:presLayoutVars>
          <dgm:dir/>
          <dgm:resizeHandles val="exact"/>
        </dgm:presLayoutVars>
      </dgm:prSet>
      <dgm:spPr/>
      <dgm:t>
        <a:bodyPr/>
        <a:lstStyle/>
        <a:p>
          <a:endParaRPr lang="en-US"/>
        </a:p>
      </dgm:t>
    </dgm:pt>
    <dgm:pt modelId="{387635FA-4F99-47A3-BE18-3056450401D7}" type="pres">
      <dgm:prSet presAssocID="{52CAA69E-1B18-498C-823A-AAF16402BB3E}" presName="node" presStyleLbl="node1" presStyleIdx="0" presStyleCnt="3" custLinFactNeighborX="-106" custLinFactNeighborY="-50">
        <dgm:presLayoutVars>
          <dgm:bulletEnabled val="1"/>
        </dgm:presLayoutVars>
      </dgm:prSet>
      <dgm:spPr/>
      <dgm:t>
        <a:bodyPr/>
        <a:lstStyle/>
        <a:p>
          <a:endParaRPr lang="en-US"/>
        </a:p>
      </dgm:t>
    </dgm:pt>
    <dgm:pt modelId="{F473C538-2D6D-41EF-B885-12F56C431871}" type="pres">
      <dgm:prSet presAssocID="{01BF0B24-BC22-4760-847C-E19AE462AA21}" presName="sibTrans" presStyleCnt="0"/>
      <dgm:spPr/>
    </dgm:pt>
    <dgm:pt modelId="{4206CA3D-6424-4944-B2B5-EC983AC0F2D3}" type="pres">
      <dgm:prSet presAssocID="{87A9F1B2-A23E-46F3-B1FE-CB74F9DC7825}" presName="node" presStyleLbl="node1" presStyleIdx="1" presStyleCnt="3">
        <dgm:presLayoutVars>
          <dgm:bulletEnabled val="1"/>
        </dgm:presLayoutVars>
      </dgm:prSet>
      <dgm:spPr/>
      <dgm:t>
        <a:bodyPr/>
        <a:lstStyle/>
        <a:p>
          <a:endParaRPr lang="en-US"/>
        </a:p>
      </dgm:t>
    </dgm:pt>
    <dgm:pt modelId="{67223915-E9DE-4A13-9B33-EEDCF6B1CC23}" type="pres">
      <dgm:prSet presAssocID="{5CDAC602-7C15-4AF6-8C0B-820B5A28A6D5}" presName="sibTrans" presStyleCnt="0"/>
      <dgm:spPr/>
    </dgm:pt>
    <dgm:pt modelId="{E919FF38-5FB2-4A7E-A81D-CEF31F8D46CB}" type="pres">
      <dgm:prSet presAssocID="{B3907C3D-72E0-41D3-8250-0867F8EF6910}" presName="node" presStyleLbl="node1" presStyleIdx="2" presStyleCnt="3">
        <dgm:presLayoutVars>
          <dgm:bulletEnabled val="1"/>
        </dgm:presLayoutVars>
      </dgm:prSet>
      <dgm:spPr/>
      <dgm:t>
        <a:bodyPr/>
        <a:lstStyle/>
        <a:p>
          <a:endParaRPr lang="en-US"/>
        </a:p>
      </dgm:t>
    </dgm:pt>
  </dgm:ptLst>
  <dgm:cxnLst>
    <dgm:cxn modelId="{B0C6B323-E5B9-4111-B66D-BCF3CB96CB89}" srcId="{D1E2131B-2794-46A2-8FF5-CFB98EB6DA62}" destId="{87A9F1B2-A23E-46F3-B1FE-CB74F9DC7825}" srcOrd="1" destOrd="0" parTransId="{C8979626-F802-4C1B-A1A1-583BBF46CCB3}" sibTransId="{5CDAC602-7C15-4AF6-8C0B-820B5A28A6D5}"/>
    <dgm:cxn modelId="{9D114D30-FFD2-4394-AE21-E88754694E50}" srcId="{D1E2131B-2794-46A2-8FF5-CFB98EB6DA62}" destId="{52CAA69E-1B18-498C-823A-AAF16402BB3E}" srcOrd="0" destOrd="0" parTransId="{7E3DD724-314A-4AD1-805F-5648F305FE17}" sibTransId="{01BF0B24-BC22-4760-847C-E19AE462AA21}"/>
    <dgm:cxn modelId="{38B866F9-B730-485E-857A-D322262F5842}" srcId="{D1E2131B-2794-46A2-8FF5-CFB98EB6DA62}" destId="{B3907C3D-72E0-41D3-8250-0867F8EF6910}" srcOrd="2" destOrd="0" parTransId="{DF444C8E-771C-4E4F-B4BB-E575B09D0AF2}" sibTransId="{4882E8E2-7170-4431-B03E-7C8240CC2329}"/>
    <dgm:cxn modelId="{9CA906E3-EC8E-4A32-BF24-B4EB6DC78DB0}" type="presOf" srcId="{B3907C3D-72E0-41D3-8250-0867F8EF6910}" destId="{E919FF38-5FB2-4A7E-A81D-CEF31F8D46CB}" srcOrd="0" destOrd="0" presId="urn:microsoft.com/office/officeart/2005/8/layout/default"/>
    <dgm:cxn modelId="{86A8ABE6-9ABE-4D66-BD3D-87D7EFEAF601}" type="presOf" srcId="{52CAA69E-1B18-498C-823A-AAF16402BB3E}" destId="{387635FA-4F99-47A3-BE18-3056450401D7}" srcOrd="0" destOrd="0" presId="urn:microsoft.com/office/officeart/2005/8/layout/default"/>
    <dgm:cxn modelId="{12EEBC9F-FA27-4A0C-8D5D-0F533F581346}" type="presOf" srcId="{D1E2131B-2794-46A2-8FF5-CFB98EB6DA62}" destId="{01B0F78E-9E58-47FD-ABDA-23E03A8E694E}" srcOrd="0" destOrd="0" presId="urn:microsoft.com/office/officeart/2005/8/layout/default"/>
    <dgm:cxn modelId="{1C6E5A0E-F3FA-4CF2-9803-B0243A2AD0A3}" type="presOf" srcId="{87A9F1B2-A23E-46F3-B1FE-CB74F9DC7825}" destId="{4206CA3D-6424-4944-B2B5-EC983AC0F2D3}" srcOrd="0" destOrd="0" presId="urn:microsoft.com/office/officeart/2005/8/layout/default"/>
    <dgm:cxn modelId="{55EBD80A-CC59-4795-9BC7-95AC73C893F8}" type="presParOf" srcId="{01B0F78E-9E58-47FD-ABDA-23E03A8E694E}" destId="{387635FA-4F99-47A3-BE18-3056450401D7}" srcOrd="0" destOrd="0" presId="urn:microsoft.com/office/officeart/2005/8/layout/default"/>
    <dgm:cxn modelId="{6DA20B8F-7114-49A9-8EDB-0BDB7D9CBE4D}" type="presParOf" srcId="{01B0F78E-9E58-47FD-ABDA-23E03A8E694E}" destId="{F473C538-2D6D-41EF-B885-12F56C431871}" srcOrd="1" destOrd="0" presId="urn:microsoft.com/office/officeart/2005/8/layout/default"/>
    <dgm:cxn modelId="{605E37B4-50E9-422A-8C5A-4CCA3E69E618}" type="presParOf" srcId="{01B0F78E-9E58-47FD-ABDA-23E03A8E694E}" destId="{4206CA3D-6424-4944-B2B5-EC983AC0F2D3}" srcOrd="2" destOrd="0" presId="urn:microsoft.com/office/officeart/2005/8/layout/default"/>
    <dgm:cxn modelId="{4AE090C7-420D-48C9-9B77-082AA87F7493}" type="presParOf" srcId="{01B0F78E-9E58-47FD-ABDA-23E03A8E694E}" destId="{67223915-E9DE-4A13-9B33-EEDCF6B1CC23}" srcOrd="3" destOrd="0" presId="urn:microsoft.com/office/officeart/2005/8/layout/default"/>
    <dgm:cxn modelId="{BFC3133D-A091-4031-8343-78C9602C24F5}" type="presParOf" srcId="{01B0F78E-9E58-47FD-ABDA-23E03A8E694E}" destId="{E919FF38-5FB2-4A7E-A81D-CEF31F8D46C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8D8F128-E0A5-47A2-B2F4-FD35CAFE499D}"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540C4F-9144-4522-9616-A41133117EE9}">
      <dgm:prSet phldrT="[Text]" custT="1"/>
      <dgm:spPr/>
      <dgm:t>
        <a:bodyPr/>
        <a:lstStyle/>
        <a:p>
          <a:pPr algn="ctr"/>
          <a:r>
            <a:rPr lang="en-US" sz="3200" dirty="0" smtClean="0">
              <a:solidFill>
                <a:schemeClr val="bg1"/>
              </a:solidFill>
              <a:effectLst/>
              <a:latin typeface="+mn-lt"/>
              <a:ea typeface="+mn-ea"/>
              <a:cs typeface="+mn-cs"/>
            </a:rPr>
            <a:t>Goal - something to reach for</a:t>
          </a:r>
          <a:endParaRPr lang="en-US" sz="3200" dirty="0">
            <a:solidFill>
              <a:schemeClr val="bg1"/>
            </a:solidFill>
          </a:endParaRPr>
        </a:p>
      </dgm:t>
    </dgm:pt>
    <dgm:pt modelId="{9E153A19-1E6A-48CE-AA17-BF8D9681CE06}" type="parTrans" cxnId="{67F1DCD9-1CBD-42AD-9F55-48F96F2DF690}">
      <dgm:prSet/>
      <dgm:spPr/>
      <dgm:t>
        <a:bodyPr/>
        <a:lstStyle/>
        <a:p>
          <a:pPr algn="ctr"/>
          <a:endParaRPr lang="en-US" sz="3200">
            <a:solidFill>
              <a:schemeClr val="bg1"/>
            </a:solidFill>
          </a:endParaRPr>
        </a:p>
      </dgm:t>
    </dgm:pt>
    <dgm:pt modelId="{3EB4196A-0DA8-4B95-80D8-BB635FF41C41}" type="sibTrans" cxnId="{67F1DCD9-1CBD-42AD-9F55-48F96F2DF690}">
      <dgm:prSet/>
      <dgm:spPr/>
      <dgm:t>
        <a:bodyPr/>
        <a:lstStyle/>
        <a:p>
          <a:pPr algn="ctr"/>
          <a:endParaRPr lang="en-US" sz="3200">
            <a:solidFill>
              <a:schemeClr val="bg1"/>
            </a:solidFill>
          </a:endParaRPr>
        </a:p>
      </dgm:t>
    </dgm:pt>
    <dgm:pt modelId="{018E3319-E792-4A26-BBF3-3B1989752006}">
      <dgm:prSet phldrT="[Text]" custT="1"/>
      <dgm:spPr/>
      <dgm:t>
        <a:bodyPr/>
        <a:lstStyle/>
        <a:p>
          <a:pPr algn="ctr"/>
          <a:r>
            <a:rPr lang="en-US" sz="3200" dirty="0" smtClean="0">
              <a:solidFill>
                <a:schemeClr val="bg1"/>
              </a:solidFill>
              <a:effectLst/>
              <a:latin typeface="+mn-lt"/>
              <a:ea typeface="+mn-ea"/>
              <a:cs typeface="+mn-cs"/>
            </a:rPr>
            <a:t>Tangible</a:t>
          </a:r>
          <a:endParaRPr lang="en-US" sz="3200" dirty="0">
            <a:solidFill>
              <a:schemeClr val="bg1"/>
            </a:solidFill>
          </a:endParaRPr>
        </a:p>
      </dgm:t>
    </dgm:pt>
    <dgm:pt modelId="{15F39EF5-DB6B-4329-8DF8-45423101265A}" type="parTrans" cxnId="{574D8D54-B7AF-4879-8728-F35E63AC497E}">
      <dgm:prSet/>
      <dgm:spPr/>
      <dgm:t>
        <a:bodyPr/>
        <a:lstStyle/>
        <a:p>
          <a:pPr algn="ctr"/>
          <a:endParaRPr lang="en-US" sz="3200">
            <a:solidFill>
              <a:schemeClr val="bg1"/>
            </a:solidFill>
          </a:endParaRPr>
        </a:p>
      </dgm:t>
    </dgm:pt>
    <dgm:pt modelId="{538A29C4-18CD-47D5-95B6-BD515332FBBA}" type="sibTrans" cxnId="{574D8D54-B7AF-4879-8728-F35E63AC497E}">
      <dgm:prSet/>
      <dgm:spPr/>
      <dgm:t>
        <a:bodyPr/>
        <a:lstStyle/>
        <a:p>
          <a:pPr algn="ctr"/>
          <a:endParaRPr lang="en-US" sz="3200">
            <a:solidFill>
              <a:schemeClr val="bg1"/>
            </a:solidFill>
          </a:endParaRPr>
        </a:p>
      </dgm:t>
    </dgm:pt>
    <dgm:pt modelId="{1BEE2B6C-E10A-4B97-8640-F7487BDE1205}">
      <dgm:prSet phldrT="[Text]" custT="1"/>
      <dgm:spPr/>
      <dgm:t>
        <a:bodyPr/>
        <a:lstStyle/>
        <a:p>
          <a:pPr algn="ctr"/>
          <a:r>
            <a:rPr lang="en-US" sz="3200" dirty="0" smtClean="0">
              <a:solidFill>
                <a:schemeClr val="bg1"/>
              </a:solidFill>
              <a:effectLst/>
              <a:latin typeface="+mn-lt"/>
              <a:ea typeface="+mn-ea"/>
              <a:cs typeface="+mn-cs"/>
            </a:rPr>
            <a:t>Intangible</a:t>
          </a:r>
          <a:endParaRPr lang="en-US" sz="3200" dirty="0">
            <a:solidFill>
              <a:schemeClr val="bg1"/>
            </a:solidFill>
          </a:endParaRPr>
        </a:p>
      </dgm:t>
    </dgm:pt>
    <dgm:pt modelId="{757E76CD-DF69-49FA-A373-5A957921AEF7}" type="parTrans" cxnId="{21FEE73A-4503-4D6B-A512-6040D3EEBE6D}">
      <dgm:prSet/>
      <dgm:spPr/>
      <dgm:t>
        <a:bodyPr/>
        <a:lstStyle/>
        <a:p>
          <a:pPr algn="ctr"/>
          <a:endParaRPr lang="en-US" sz="3200">
            <a:solidFill>
              <a:schemeClr val="bg1"/>
            </a:solidFill>
          </a:endParaRPr>
        </a:p>
      </dgm:t>
    </dgm:pt>
    <dgm:pt modelId="{8C7C4FB9-6041-4C99-85BF-F1D824343A24}" type="sibTrans" cxnId="{21FEE73A-4503-4D6B-A512-6040D3EEBE6D}">
      <dgm:prSet/>
      <dgm:spPr/>
      <dgm:t>
        <a:bodyPr/>
        <a:lstStyle/>
        <a:p>
          <a:pPr algn="ctr"/>
          <a:endParaRPr lang="en-US" sz="3200">
            <a:solidFill>
              <a:schemeClr val="bg1"/>
            </a:solidFill>
          </a:endParaRPr>
        </a:p>
      </dgm:t>
    </dgm:pt>
    <dgm:pt modelId="{F0571D68-C21D-4369-84D8-D5C4917CFC5F}" type="pres">
      <dgm:prSet presAssocID="{98D8F128-E0A5-47A2-B2F4-FD35CAFE499D}" presName="linear" presStyleCnt="0">
        <dgm:presLayoutVars>
          <dgm:dir/>
          <dgm:animLvl val="lvl"/>
          <dgm:resizeHandles val="exact"/>
        </dgm:presLayoutVars>
      </dgm:prSet>
      <dgm:spPr/>
      <dgm:t>
        <a:bodyPr/>
        <a:lstStyle/>
        <a:p>
          <a:endParaRPr lang="en-US"/>
        </a:p>
      </dgm:t>
    </dgm:pt>
    <dgm:pt modelId="{E8AE3001-F969-4E3A-AE3A-19739ABE9AFC}" type="pres">
      <dgm:prSet presAssocID="{FF540C4F-9144-4522-9616-A41133117EE9}" presName="parentLin" presStyleCnt="0"/>
      <dgm:spPr/>
    </dgm:pt>
    <dgm:pt modelId="{ABB59186-3DD3-44AD-951F-F59969302D6F}" type="pres">
      <dgm:prSet presAssocID="{FF540C4F-9144-4522-9616-A41133117EE9}" presName="parentLeftMargin" presStyleLbl="node1" presStyleIdx="0" presStyleCnt="3"/>
      <dgm:spPr/>
      <dgm:t>
        <a:bodyPr/>
        <a:lstStyle/>
        <a:p>
          <a:endParaRPr lang="en-US"/>
        </a:p>
      </dgm:t>
    </dgm:pt>
    <dgm:pt modelId="{CC074202-2BC6-4222-88F7-E0FDE2E8ADB4}" type="pres">
      <dgm:prSet presAssocID="{FF540C4F-9144-4522-9616-A41133117EE9}" presName="parentText" presStyleLbl="node1" presStyleIdx="0" presStyleCnt="3">
        <dgm:presLayoutVars>
          <dgm:chMax val="0"/>
          <dgm:bulletEnabled val="1"/>
        </dgm:presLayoutVars>
      </dgm:prSet>
      <dgm:spPr/>
      <dgm:t>
        <a:bodyPr/>
        <a:lstStyle/>
        <a:p>
          <a:endParaRPr lang="en-US"/>
        </a:p>
      </dgm:t>
    </dgm:pt>
    <dgm:pt modelId="{5E8CBD93-938B-4A2C-BEE7-8E123FE23AF9}" type="pres">
      <dgm:prSet presAssocID="{FF540C4F-9144-4522-9616-A41133117EE9}" presName="negativeSpace" presStyleCnt="0"/>
      <dgm:spPr/>
    </dgm:pt>
    <dgm:pt modelId="{1795A8FB-8FD0-417F-ADE5-6EFC88FDD665}" type="pres">
      <dgm:prSet presAssocID="{FF540C4F-9144-4522-9616-A41133117EE9}" presName="childText" presStyleLbl="conFgAcc1" presStyleIdx="0" presStyleCnt="3">
        <dgm:presLayoutVars>
          <dgm:bulletEnabled val="1"/>
        </dgm:presLayoutVars>
      </dgm:prSet>
      <dgm:spPr/>
    </dgm:pt>
    <dgm:pt modelId="{2C8FE307-FF2C-4AA3-8CF3-3B0ECEF6AA77}" type="pres">
      <dgm:prSet presAssocID="{3EB4196A-0DA8-4B95-80D8-BB635FF41C41}" presName="spaceBetweenRectangles" presStyleCnt="0"/>
      <dgm:spPr/>
    </dgm:pt>
    <dgm:pt modelId="{577FBE32-ADAB-452F-AAD7-1E88991A927C}" type="pres">
      <dgm:prSet presAssocID="{018E3319-E792-4A26-BBF3-3B1989752006}" presName="parentLin" presStyleCnt="0"/>
      <dgm:spPr/>
    </dgm:pt>
    <dgm:pt modelId="{0F4AEB8C-FF42-4ECB-9EC5-EAEFE3BA2F43}" type="pres">
      <dgm:prSet presAssocID="{018E3319-E792-4A26-BBF3-3B1989752006}" presName="parentLeftMargin" presStyleLbl="node1" presStyleIdx="0" presStyleCnt="3"/>
      <dgm:spPr/>
      <dgm:t>
        <a:bodyPr/>
        <a:lstStyle/>
        <a:p>
          <a:endParaRPr lang="en-US"/>
        </a:p>
      </dgm:t>
    </dgm:pt>
    <dgm:pt modelId="{71446557-7253-468E-B85A-B1E46A858B72}" type="pres">
      <dgm:prSet presAssocID="{018E3319-E792-4A26-BBF3-3B1989752006}" presName="parentText" presStyleLbl="node1" presStyleIdx="1" presStyleCnt="3">
        <dgm:presLayoutVars>
          <dgm:chMax val="0"/>
          <dgm:bulletEnabled val="1"/>
        </dgm:presLayoutVars>
      </dgm:prSet>
      <dgm:spPr/>
      <dgm:t>
        <a:bodyPr/>
        <a:lstStyle/>
        <a:p>
          <a:endParaRPr lang="en-US"/>
        </a:p>
      </dgm:t>
    </dgm:pt>
    <dgm:pt modelId="{A3DE8C14-A407-417F-99F3-67D33E6EB128}" type="pres">
      <dgm:prSet presAssocID="{018E3319-E792-4A26-BBF3-3B1989752006}" presName="negativeSpace" presStyleCnt="0"/>
      <dgm:spPr/>
    </dgm:pt>
    <dgm:pt modelId="{12C99C30-9395-4477-AD36-C522C3714E6D}" type="pres">
      <dgm:prSet presAssocID="{018E3319-E792-4A26-BBF3-3B1989752006}" presName="childText" presStyleLbl="conFgAcc1" presStyleIdx="1" presStyleCnt="3">
        <dgm:presLayoutVars>
          <dgm:bulletEnabled val="1"/>
        </dgm:presLayoutVars>
      </dgm:prSet>
      <dgm:spPr/>
    </dgm:pt>
    <dgm:pt modelId="{93072E22-8B83-42EE-BF87-7734F5CD3C5C}" type="pres">
      <dgm:prSet presAssocID="{538A29C4-18CD-47D5-95B6-BD515332FBBA}" presName="spaceBetweenRectangles" presStyleCnt="0"/>
      <dgm:spPr/>
    </dgm:pt>
    <dgm:pt modelId="{27C73A63-32B7-4484-9BF5-6828B4D20D34}" type="pres">
      <dgm:prSet presAssocID="{1BEE2B6C-E10A-4B97-8640-F7487BDE1205}" presName="parentLin" presStyleCnt="0"/>
      <dgm:spPr/>
    </dgm:pt>
    <dgm:pt modelId="{66FEC9D3-872B-4FFD-B9B7-0371E7827DF1}" type="pres">
      <dgm:prSet presAssocID="{1BEE2B6C-E10A-4B97-8640-F7487BDE1205}" presName="parentLeftMargin" presStyleLbl="node1" presStyleIdx="1" presStyleCnt="3"/>
      <dgm:spPr/>
      <dgm:t>
        <a:bodyPr/>
        <a:lstStyle/>
        <a:p>
          <a:endParaRPr lang="en-US"/>
        </a:p>
      </dgm:t>
    </dgm:pt>
    <dgm:pt modelId="{B5AB7A75-C416-4D89-9C91-9FDD5DE918D5}" type="pres">
      <dgm:prSet presAssocID="{1BEE2B6C-E10A-4B97-8640-F7487BDE1205}" presName="parentText" presStyleLbl="node1" presStyleIdx="2" presStyleCnt="3">
        <dgm:presLayoutVars>
          <dgm:chMax val="0"/>
          <dgm:bulletEnabled val="1"/>
        </dgm:presLayoutVars>
      </dgm:prSet>
      <dgm:spPr/>
      <dgm:t>
        <a:bodyPr/>
        <a:lstStyle/>
        <a:p>
          <a:endParaRPr lang="en-US"/>
        </a:p>
      </dgm:t>
    </dgm:pt>
    <dgm:pt modelId="{12A7A866-EE58-4DCC-8661-52CBB5413715}" type="pres">
      <dgm:prSet presAssocID="{1BEE2B6C-E10A-4B97-8640-F7487BDE1205}" presName="negativeSpace" presStyleCnt="0"/>
      <dgm:spPr/>
    </dgm:pt>
    <dgm:pt modelId="{D2783706-0666-44CB-B050-FEE2A714E6EB}" type="pres">
      <dgm:prSet presAssocID="{1BEE2B6C-E10A-4B97-8640-F7487BDE1205}" presName="childText" presStyleLbl="conFgAcc1" presStyleIdx="2" presStyleCnt="3">
        <dgm:presLayoutVars>
          <dgm:bulletEnabled val="1"/>
        </dgm:presLayoutVars>
      </dgm:prSet>
      <dgm:spPr/>
    </dgm:pt>
  </dgm:ptLst>
  <dgm:cxnLst>
    <dgm:cxn modelId="{67F1DCD9-1CBD-42AD-9F55-48F96F2DF690}" srcId="{98D8F128-E0A5-47A2-B2F4-FD35CAFE499D}" destId="{FF540C4F-9144-4522-9616-A41133117EE9}" srcOrd="0" destOrd="0" parTransId="{9E153A19-1E6A-48CE-AA17-BF8D9681CE06}" sibTransId="{3EB4196A-0DA8-4B95-80D8-BB635FF41C41}"/>
    <dgm:cxn modelId="{21FEE73A-4503-4D6B-A512-6040D3EEBE6D}" srcId="{98D8F128-E0A5-47A2-B2F4-FD35CAFE499D}" destId="{1BEE2B6C-E10A-4B97-8640-F7487BDE1205}" srcOrd="2" destOrd="0" parTransId="{757E76CD-DF69-49FA-A373-5A957921AEF7}" sibTransId="{8C7C4FB9-6041-4C99-85BF-F1D824343A24}"/>
    <dgm:cxn modelId="{E0096959-D495-4D70-B2EE-218E9A7CD60D}" type="presOf" srcId="{1BEE2B6C-E10A-4B97-8640-F7487BDE1205}" destId="{B5AB7A75-C416-4D89-9C91-9FDD5DE918D5}" srcOrd="1" destOrd="0" presId="urn:microsoft.com/office/officeart/2005/8/layout/list1"/>
    <dgm:cxn modelId="{7916E2E6-5002-466E-AFE6-8E8BBE185FF5}" type="presOf" srcId="{018E3319-E792-4A26-BBF3-3B1989752006}" destId="{0F4AEB8C-FF42-4ECB-9EC5-EAEFE3BA2F43}" srcOrd="0" destOrd="0" presId="urn:microsoft.com/office/officeart/2005/8/layout/list1"/>
    <dgm:cxn modelId="{574D8D54-B7AF-4879-8728-F35E63AC497E}" srcId="{98D8F128-E0A5-47A2-B2F4-FD35CAFE499D}" destId="{018E3319-E792-4A26-BBF3-3B1989752006}" srcOrd="1" destOrd="0" parTransId="{15F39EF5-DB6B-4329-8DF8-45423101265A}" sibTransId="{538A29C4-18CD-47D5-95B6-BD515332FBBA}"/>
    <dgm:cxn modelId="{14FDE9E8-B132-4886-864D-BBF568412338}" type="presOf" srcId="{FF540C4F-9144-4522-9616-A41133117EE9}" destId="{ABB59186-3DD3-44AD-951F-F59969302D6F}" srcOrd="0" destOrd="0" presId="urn:microsoft.com/office/officeart/2005/8/layout/list1"/>
    <dgm:cxn modelId="{F8864C70-1596-455F-A43A-C5B35DF9DD76}" type="presOf" srcId="{018E3319-E792-4A26-BBF3-3B1989752006}" destId="{71446557-7253-468E-B85A-B1E46A858B72}" srcOrd="1" destOrd="0" presId="urn:microsoft.com/office/officeart/2005/8/layout/list1"/>
    <dgm:cxn modelId="{A43E2222-EA02-4BF5-90A3-87D5D9C5A7FB}" type="presOf" srcId="{1BEE2B6C-E10A-4B97-8640-F7487BDE1205}" destId="{66FEC9D3-872B-4FFD-B9B7-0371E7827DF1}" srcOrd="0" destOrd="0" presId="urn:microsoft.com/office/officeart/2005/8/layout/list1"/>
    <dgm:cxn modelId="{AFC1E9DC-0F9C-4736-80E8-DDE363EE7E19}" type="presOf" srcId="{FF540C4F-9144-4522-9616-A41133117EE9}" destId="{CC074202-2BC6-4222-88F7-E0FDE2E8ADB4}" srcOrd="1" destOrd="0" presId="urn:microsoft.com/office/officeart/2005/8/layout/list1"/>
    <dgm:cxn modelId="{9E034EC7-26EF-4FD1-94CB-A56A90BDEA59}" type="presOf" srcId="{98D8F128-E0A5-47A2-B2F4-FD35CAFE499D}" destId="{F0571D68-C21D-4369-84D8-D5C4917CFC5F}" srcOrd="0" destOrd="0" presId="urn:microsoft.com/office/officeart/2005/8/layout/list1"/>
    <dgm:cxn modelId="{7106F81E-91D9-4F37-9BEF-C7052486322F}" type="presParOf" srcId="{F0571D68-C21D-4369-84D8-D5C4917CFC5F}" destId="{E8AE3001-F969-4E3A-AE3A-19739ABE9AFC}" srcOrd="0" destOrd="0" presId="urn:microsoft.com/office/officeart/2005/8/layout/list1"/>
    <dgm:cxn modelId="{181F2331-74AB-45B3-B55C-7B673B4B8AA6}" type="presParOf" srcId="{E8AE3001-F969-4E3A-AE3A-19739ABE9AFC}" destId="{ABB59186-3DD3-44AD-951F-F59969302D6F}" srcOrd="0" destOrd="0" presId="urn:microsoft.com/office/officeart/2005/8/layout/list1"/>
    <dgm:cxn modelId="{80DBFCCE-B866-411B-8F39-14C06DBCA0F4}" type="presParOf" srcId="{E8AE3001-F969-4E3A-AE3A-19739ABE9AFC}" destId="{CC074202-2BC6-4222-88F7-E0FDE2E8ADB4}" srcOrd="1" destOrd="0" presId="urn:microsoft.com/office/officeart/2005/8/layout/list1"/>
    <dgm:cxn modelId="{E88B8145-26C6-4A4F-8025-A92F739D986B}" type="presParOf" srcId="{F0571D68-C21D-4369-84D8-D5C4917CFC5F}" destId="{5E8CBD93-938B-4A2C-BEE7-8E123FE23AF9}" srcOrd="1" destOrd="0" presId="urn:microsoft.com/office/officeart/2005/8/layout/list1"/>
    <dgm:cxn modelId="{BD5DAAA5-565F-4EB8-816E-276E1A239DF9}" type="presParOf" srcId="{F0571D68-C21D-4369-84D8-D5C4917CFC5F}" destId="{1795A8FB-8FD0-417F-ADE5-6EFC88FDD665}" srcOrd="2" destOrd="0" presId="urn:microsoft.com/office/officeart/2005/8/layout/list1"/>
    <dgm:cxn modelId="{64A922DA-AEDA-462B-A4CE-5716EA54F384}" type="presParOf" srcId="{F0571D68-C21D-4369-84D8-D5C4917CFC5F}" destId="{2C8FE307-FF2C-4AA3-8CF3-3B0ECEF6AA77}" srcOrd="3" destOrd="0" presId="urn:microsoft.com/office/officeart/2005/8/layout/list1"/>
    <dgm:cxn modelId="{6C1D6FF9-B22B-4090-8DAF-6842292703F1}" type="presParOf" srcId="{F0571D68-C21D-4369-84D8-D5C4917CFC5F}" destId="{577FBE32-ADAB-452F-AAD7-1E88991A927C}" srcOrd="4" destOrd="0" presId="urn:microsoft.com/office/officeart/2005/8/layout/list1"/>
    <dgm:cxn modelId="{EFC8FC7E-4C7B-4E06-ABAF-44D864DF2426}" type="presParOf" srcId="{577FBE32-ADAB-452F-AAD7-1E88991A927C}" destId="{0F4AEB8C-FF42-4ECB-9EC5-EAEFE3BA2F43}" srcOrd="0" destOrd="0" presId="urn:microsoft.com/office/officeart/2005/8/layout/list1"/>
    <dgm:cxn modelId="{25ADB1D5-431C-4CFC-8E33-5249239BEF54}" type="presParOf" srcId="{577FBE32-ADAB-452F-AAD7-1E88991A927C}" destId="{71446557-7253-468E-B85A-B1E46A858B72}" srcOrd="1" destOrd="0" presId="urn:microsoft.com/office/officeart/2005/8/layout/list1"/>
    <dgm:cxn modelId="{8375E780-C0CD-4F37-A73D-2DD5596D97C3}" type="presParOf" srcId="{F0571D68-C21D-4369-84D8-D5C4917CFC5F}" destId="{A3DE8C14-A407-417F-99F3-67D33E6EB128}" srcOrd="5" destOrd="0" presId="urn:microsoft.com/office/officeart/2005/8/layout/list1"/>
    <dgm:cxn modelId="{7BF594D6-A5D6-482C-B5EB-C4D3694CDF94}" type="presParOf" srcId="{F0571D68-C21D-4369-84D8-D5C4917CFC5F}" destId="{12C99C30-9395-4477-AD36-C522C3714E6D}" srcOrd="6" destOrd="0" presId="urn:microsoft.com/office/officeart/2005/8/layout/list1"/>
    <dgm:cxn modelId="{1833C6D6-75DC-4467-80CA-EA42BD014688}" type="presParOf" srcId="{F0571D68-C21D-4369-84D8-D5C4917CFC5F}" destId="{93072E22-8B83-42EE-BF87-7734F5CD3C5C}" srcOrd="7" destOrd="0" presId="urn:microsoft.com/office/officeart/2005/8/layout/list1"/>
    <dgm:cxn modelId="{44CF071B-CE29-45B7-A759-44BB420C475C}" type="presParOf" srcId="{F0571D68-C21D-4369-84D8-D5C4917CFC5F}" destId="{27C73A63-32B7-4484-9BF5-6828B4D20D34}" srcOrd="8" destOrd="0" presId="urn:microsoft.com/office/officeart/2005/8/layout/list1"/>
    <dgm:cxn modelId="{B2DEF938-2073-4D6C-9FD4-CBD546B6A706}" type="presParOf" srcId="{27C73A63-32B7-4484-9BF5-6828B4D20D34}" destId="{66FEC9D3-872B-4FFD-B9B7-0371E7827DF1}" srcOrd="0" destOrd="0" presId="urn:microsoft.com/office/officeart/2005/8/layout/list1"/>
    <dgm:cxn modelId="{DE3C7434-0EBA-45A2-97C3-C5C6968A502D}" type="presParOf" srcId="{27C73A63-32B7-4484-9BF5-6828B4D20D34}" destId="{B5AB7A75-C416-4D89-9C91-9FDD5DE918D5}" srcOrd="1" destOrd="0" presId="urn:microsoft.com/office/officeart/2005/8/layout/list1"/>
    <dgm:cxn modelId="{B2A02737-A578-42EA-858B-45D85E6F3DF1}" type="presParOf" srcId="{F0571D68-C21D-4369-84D8-D5C4917CFC5F}" destId="{12A7A866-EE58-4DCC-8661-52CBB5413715}" srcOrd="9" destOrd="0" presId="urn:microsoft.com/office/officeart/2005/8/layout/list1"/>
    <dgm:cxn modelId="{BBEC257B-30AB-4D06-9102-4340706D0B86}" type="presParOf" srcId="{F0571D68-C21D-4369-84D8-D5C4917CFC5F}" destId="{D2783706-0666-44CB-B050-FEE2A714E6E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4A952AD-87F5-49DB-8796-560F688DCB13}" type="doc">
      <dgm:prSet loTypeId="urn:diagrams.loki3.com/VaryingWidthList+Icon" loCatId="list" qsTypeId="urn:microsoft.com/office/officeart/2005/8/quickstyle/simple1" qsCatId="simple" csTypeId="urn:microsoft.com/office/officeart/2005/8/colors/colorful3" csCatId="colorful" phldr="1"/>
      <dgm:spPr/>
    </dgm:pt>
    <dgm:pt modelId="{256FEC01-575A-40F3-A25A-23559C2848DD}">
      <dgm:prSet phldrT="[Text]" custT="1"/>
      <dgm:spPr/>
      <dgm:t>
        <a:bodyPr/>
        <a:lstStyle/>
        <a:p>
          <a:r>
            <a:rPr lang="en-US" sz="3200" dirty="0" smtClean="0">
              <a:solidFill>
                <a:schemeClr val="bg1"/>
              </a:solidFill>
              <a:effectLst/>
              <a:latin typeface="+mn-lt"/>
              <a:ea typeface="+mn-ea"/>
              <a:cs typeface="+mn-cs"/>
            </a:rPr>
            <a:t>Changing routes </a:t>
          </a:r>
          <a:endParaRPr lang="en-US" sz="3200" dirty="0">
            <a:solidFill>
              <a:schemeClr val="bg1"/>
            </a:solidFill>
          </a:endParaRPr>
        </a:p>
      </dgm:t>
    </dgm:pt>
    <dgm:pt modelId="{EA770C83-EC60-4A9D-8095-B22F07447146}" type="parTrans" cxnId="{D1E8BB8F-355C-4D8C-BFB5-4A292E4BE96F}">
      <dgm:prSet/>
      <dgm:spPr/>
      <dgm:t>
        <a:bodyPr/>
        <a:lstStyle/>
        <a:p>
          <a:endParaRPr lang="en-US" sz="3200">
            <a:solidFill>
              <a:schemeClr val="bg1"/>
            </a:solidFill>
          </a:endParaRPr>
        </a:p>
      </dgm:t>
    </dgm:pt>
    <dgm:pt modelId="{800C9EC0-3615-42D3-A00D-251E983D43E8}" type="sibTrans" cxnId="{D1E8BB8F-355C-4D8C-BFB5-4A292E4BE96F}">
      <dgm:prSet/>
      <dgm:spPr/>
      <dgm:t>
        <a:bodyPr/>
        <a:lstStyle/>
        <a:p>
          <a:endParaRPr lang="en-US" sz="3200">
            <a:solidFill>
              <a:schemeClr val="bg1"/>
            </a:solidFill>
          </a:endParaRPr>
        </a:p>
      </dgm:t>
    </dgm:pt>
    <dgm:pt modelId="{22C4CA20-59D0-43CE-A9B3-47DA7529E982}">
      <dgm:prSet phldrT="[Text]" custT="1"/>
      <dgm:spPr/>
      <dgm:t>
        <a:bodyPr/>
        <a:lstStyle/>
        <a:p>
          <a:r>
            <a:rPr lang="en-US" sz="3200" dirty="0" smtClean="0">
              <a:solidFill>
                <a:schemeClr val="bg1"/>
              </a:solidFill>
              <a:effectLst/>
              <a:latin typeface="+mn-lt"/>
              <a:ea typeface="+mn-ea"/>
              <a:cs typeface="+mn-cs"/>
            </a:rPr>
            <a:t>Leadership changes </a:t>
          </a:r>
          <a:endParaRPr lang="en-US" sz="3200" dirty="0">
            <a:solidFill>
              <a:schemeClr val="bg1"/>
            </a:solidFill>
          </a:endParaRPr>
        </a:p>
      </dgm:t>
    </dgm:pt>
    <dgm:pt modelId="{ABB44089-A314-4B3E-A072-6941E4A49C19}" type="parTrans" cxnId="{6816258A-EE9B-40A8-BAF5-DB7B1FD9F869}">
      <dgm:prSet/>
      <dgm:spPr/>
      <dgm:t>
        <a:bodyPr/>
        <a:lstStyle/>
        <a:p>
          <a:endParaRPr lang="en-US" sz="3200">
            <a:solidFill>
              <a:schemeClr val="bg1"/>
            </a:solidFill>
          </a:endParaRPr>
        </a:p>
      </dgm:t>
    </dgm:pt>
    <dgm:pt modelId="{D3E71210-2D5C-447C-98BA-4CEAF0B304A7}" type="sibTrans" cxnId="{6816258A-EE9B-40A8-BAF5-DB7B1FD9F869}">
      <dgm:prSet/>
      <dgm:spPr/>
      <dgm:t>
        <a:bodyPr/>
        <a:lstStyle/>
        <a:p>
          <a:endParaRPr lang="en-US" sz="3200">
            <a:solidFill>
              <a:schemeClr val="bg1"/>
            </a:solidFill>
          </a:endParaRPr>
        </a:p>
      </dgm:t>
    </dgm:pt>
    <dgm:pt modelId="{E1DC65D0-C7A9-4244-8DC7-4FA0F975517F}">
      <dgm:prSet phldrT="[Text]" custT="1"/>
      <dgm:spPr/>
      <dgm:t>
        <a:bodyPr/>
        <a:lstStyle/>
        <a:p>
          <a:r>
            <a:rPr lang="en-US" sz="3200" dirty="0" smtClean="0">
              <a:solidFill>
                <a:schemeClr val="bg1"/>
              </a:solidFill>
              <a:effectLst/>
              <a:latin typeface="+mn-lt"/>
              <a:ea typeface="+mn-ea"/>
              <a:cs typeface="+mn-cs"/>
            </a:rPr>
            <a:t>Change in team member duties </a:t>
          </a:r>
          <a:endParaRPr lang="en-US" sz="3200" dirty="0">
            <a:solidFill>
              <a:schemeClr val="bg1"/>
            </a:solidFill>
          </a:endParaRPr>
        </a:p>
      </dgm:t>
    </dgm:pt>
    <dgm:pt modelId="{8B4A6C1D-4C7E-46F5-AA4E-CC90FB55ED54}" type="parTrans" cxnId="{0B305B09-7098-4468-A796-A099DB4A11CC}">
      <dgm:prSet/>
      <dgm:spPr/>
      <dgm:t>
        <a:bodyPr/>
        <a:lstStyle/>
        <a:p>
          <a:endParaRPr lang="en-US" sz="3200">
            <a:solidFill>
              <a:schemeClr val="bg1"/>
            </a:solidFill>
          </a:endParaRPr>
        </a:p>
      </dgm:t>
    </dgm:pt>
    <dgm:pt modelId="{64F4E4B9-3B35-4ACC-BDE5-35136AE7B6E4}" type="sibTrans" cxnId="{0B305B09-7098-4468-A796-A099DB4A11CC}">
      <dgm:prSet/>
      <dgm:spPr/>
      <dgm:t>
        <a:bodyPr/>
        <a:lstStyle/>
        <a:p>
          <a:endParaRPr lang="en-US" sz="3200">
            <a:solidFill>
              <a:schemeClr val="bg1"/>
            </a:solidFill>
          </a:endParaRPr>
        </a:p>
      </dgm:t>
    </dgm:pt>
    <dgm:pt modelId="{F9E170D1-BFCA-41E9-A836-892E766DE99C}" type="pres">
      <dgm:prSet presAssocID="{64A952AD-87F5-49DB-8796-560F688DCB13}" presName="Name0" presStyleCnt="0">
        <dgm:presLayoutVars>
          <dgm:resizeHandles/>
        </dgm:presLayoutVars>
      </dgm:prSet>
      <dgm:spPr/>
    </dgm:pt>
    <dgm:pt modelId="{CF6A7AC1-9E2F-4F80-9274-07CF157DBD9E}" type="pres">
      <dgm:prSet presAssocID="{256FEC01-575A-40F3-A25A-23559C2848DD}" presName="text" presStyleLbl="node1" presStyleIdx="0" presStyleCnt="3" custScaleX="481263">
        <dgm:presLayoutVars>
          <dgm:bulletEnabled val="1"/>
        </dgm:presLayoutVars>
      </dgm:prSet>
      <dgm:spPr/>
      <dgm:t>
        <a:bodyPr/>
        <a:lstStyle/>
        <a:p>
          <a:endParaRPr lang="en-US"/>
        </a:p>
      </dgm:t>
    </dgm:pt>
    <dgm:pt modelId="{6A2F8FAC-1290-40AF-BA02-1A4B05D561A5}" type="pres">
      <dgm:prSet presAssocID="{800C9EC0-3615-42D3-A00D-251E983D43E8}" presName="space" presStyleCnt="0"/>
      <dgm:spPr/>
    </dgm:pt>
    <dgm:pt modelId="{1486B3DB-434C-419C-B42B-BB80B59B470E}" type="pres">
      <dgm:prSet presAssocID="{22C4CA20-59D0-43CE-A9B3-47DA7529E982}" presName="text" presStyleLbl="node1" presStyleIdx="1" presStyleCnt="3" custScaleX="415636">
        <dgm:presLayoutVars>
          <dgm:bulletEnabled val="1"/>
        </dgm:presLayoutVars>
      </dgm:prSet>
      <dgm:spPr/>
      <dgm:t>
        <a:bodyPr/>
        <a:lstStyle/>
        <a:p>
          <a:endParaRPr lang="en-US"/>
        </a:p>
      </dgm:t>
    </dgm:pt>
    <dgm:pt modelId="{E14ECFC6-E3CD-4140-85F3-CF78027ADC82}" type="pres">
      <dgm:prSet presAssocID="{D3E71210-2D5C-447C-98BA-4CEAF0B304A7}" presName="space" presStyleCnt="0"/>
      <dgm:spPr/>
    </dgm:pt>
    <dgm:pt modelId="{CC4531DB-414F-4790-8CC2-A47CBDA23819}" type="pres">
      <dgm:prSet presAssocID="{E1DC65D0-C7A9-4244-8DC7-4FA0F975517F}" presName="text" presStyleLbl="node1" presStyleIdx="2" presStyleCnt="3" custScaleX="299803">
        <dgm:presLayoutVars>
          <dgm:bulletEnabled val="1"/>
        </dgm:presLayoutVars>
      </dgm:prSet>
      <dgm:spPr/>
      <dgm:t>
        <a:bodyPr/>
        <a:lstStyle/>
        <a:p>
          <a:endParaRPr lang="en-US"/>
        </a:p>
      </dgm:t>
    </dgm:pt>
  </dgm:ptLst>
  <dgm:cxnLst>
    <dgm:cxn modelId="{6816258A-EE9B-40A8-BAF5-DB7B1FD9F869}" srcId="{64A952AD-87F5-49DB-8796-560F688DCB13}" destId="{22C4CA20-59D0-43CE-A9B3-47DA7529E982}" srcOrd="1" destOrd="0" parTransId="{ABB44089-A314-4B3E-A072-6941E4A49C19}" sibTransId="{D3E71210-2D5C-447C-98BA-4CEAF0B304A7}"/>
    <dgm:cxn modelId="{D1E8BB8F-355C-4D8C-BFB5-4A292E4BE96F}" srcId="{64A952AD-87F5-49DB-8796-560F688DCB13}" destId="{256FEC01-575A-40F3-A25A-23559C2848DD}" srcOrd="0" destOrd="0" parTransId="{EA770C83-EC60-4A9D-8095-B22F07447146}" sibTransId="{800C9EC0-3615-42D3-A00D-251E983D43E8}"/>
    <dgm:cxn modelId="{434A4055-B2F0-447C-A6D7-CD291390684F}" type="presOf" srcId="{22C4CA20-59D0-43CE-A9B3-47DA7529E982}" destId="{1486B3DB-434C-419C-B42B-BB80B59B470E}" srcOrd="0" destOrd="0" presId="urn:diagrams.loki3.com/VaryingWidthList+Icon"/>
    <dgm:cxn modelId="{0B305B09-7098-4468-A796-A099DB4A11CC}" srcId="{64A952AD-87F5-49DB-8796-560F688DCB13}" destId="{E1DC65D0-C7A9-4244-8DC7-4FA0F975517F}" srcOrd="2" destOrd="0" parTransId="{8B4A6C1D-4C7E-46F5-AA4E-CC90FB55ED54}" sibTransId="{64F4E4B9-3B35-4ACC-BDE5-35136AE7B6E4}"/>
    <dgm:cxn modelId="{CAA2465F-6E9B-40E4-97BB-57AB5D6781B7}" type="presOf" srcId="{64A952AD-87F5-49DB-8796-560F688DCB13}" destId="{F9E170D1-BFCA-41E9-A836-892E766DE99C}" srcOrd="0" destOrd="0" presId="urn:diagrams.loki3.com/VaryingWidthList+Icon"/>
    <dgm:cxn modelId="{8CC54817-EBB5-4699-AC48-A12494EAD11C}" type="presOf" srcId="{E1DC65D0-C7A9-4244-8DC7-4FA0F975517F}" destId="{CC4531DB-414F-4790-8CC2-A47CBDA23819}" srcOrd="0" destOrd="0" presId="urn:diagrams.loki3.com/VaryingWidthList+Icon"/>
    <dgm:cxn modelId="{05AD7609-3C40-4968-BE49-7691AC1D7308}" type="presOf" srcId="{256FEC01-575A-40F3-A25A-23559C2848DD}" destId="{CF6A7AC1-9E2F-4F80-9274-07CF157DBD9E}" srcOrd="0" destOrd="0" presId="urn:diagrams.loki3.com/VaryingWidthList+Icon"/>
    <dgm:cxn modelId="{0D049EF1-7232-4135-8444-1B8FA9362222}" type="presParOf" srcId="{F9E170D1-BFCA-41E9-A836-892E766DE99C}" destId="{CF6A7AC1-9E2F-4F80-9274-07CF157DBD9E}" srcOrd="0" destOrd="0" presId="urn:diagrams.loki3.com/VaryingWidthList+Icon"/>
    <dgm:cxn modelId="{C994403A-B304-4F24-8D18-770E4BBDF68B}" type="presParOf" srcId="{F9E170D1-BFCA-41E9-A836-892E766DE99C}" destId="{6A2F8FAC-1290-40AF-BA02-1A4B05D561A5}" srcOrd="1" destOrd="0" presId="urn:diagrams.loki3.com/VaryingWidthList+Icon"/>
    <dgm:cxn modelId="{0FE73949-FBBC-44C7-BC79-B6E8810863B8}" type="presParOf" srcId="{F9E170D1-BFCA-41E9-A836-892E766DE99C}" destId="{1486B3DB-434C-419C-B42B-BB80B59B470E}" srcOrd="2" destOrd="0" presId="urn:diagrams.loki3.com/VaryingWidthList+Icon"/>
    <dgm:cxn modelId="{AD5DB0C0-72F8-45A6-9314-8451B09A950C}" type="presParOf" srcId="{F9E170D1-BFCA-41E9-A836-892E766DE99C}" destId="{E14ECFC6-E3CD-4140-85F3-CF78027ADC82}" srcOrd="3" destOrd="0" presId="urn:diagrams.loki3.com/VaryingWidthList+Icon"/>
    <dgm:cxn modelId="{765D5807-17AE-4C9E-A0B5-DA455C583C73}" type="presParOf" srcId="{F9E170D1-BFCA-41E9-A836-892E766DE99C}" destId="{CC4531DB-414F-4790-8CC2-A47CBDA2381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6B3C8D6-11CA-4165-9EB6-04D718C9C7A5}"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5FC5433A-52DA-4C46-8EF1-C30FB6604EA9}">
      <dgm:prSet phldrT="[Text]" custT="1"/>
      <dgm:spPr/>
      <dgm:t>
        <a:bodyPr/>
        <a:lstStyle/>
        <a:p>
          <a:pPr algn="l"/>
          <a:r>
            <a:rPr lang="en-US" sz="2400" dirty="0" smtClean="0">
              <a:solidFill>
                <a:schemeClr val="tx1"/>
              </a:solidFill>
              <a:effectLst/>
              <a:latin typeface="+mn-lt"/>
              <a:ea typeface="+mn-ea"/>
              <a:cs typeface="+mn-cs"/>
            </a:rPr>
            <a:t>Loyal and dedicated</a:t>
          </a:r>
          <a:endParaRPr lang="en-US" sz="2400" dirty="0"/>
        </a:p>
      </dgm:t>
    </dgm:pt>
    <dgm:pt modelId="{990EA713-3BCB-4381-8CFB-3F3B9168B2AF}" type="parTrans" cxnId="{FBF47262-D890-477B-A67B-0586DDA0DAF6}">
      <dgm:prSet/>
      <dgm:spPr/>
      <dgm:t>
        <a:bodyPr/>
        <a:lstStyle/>
        <a:p>
          <a:endParaRPr lang="en-US" sz="2400"/>
        </a:p>
      </dgm:t>
    </dgm:pt>
    <dgm:pt modelId="{33B7BEE7-4F14-4B52-A043-40BB86E2E025}" type="sibTrans" cxnId="{FBF47262-D890-477B-A67B-0586DDA0DAF6}">
      <dgm:prSet/>
      <dgm:spPr/>
      <dgm:t>
        <a:bodyPr/>
        <a:lstStyle/>
        <a:p>
          <a:endParaRPr lang="en-US" sz="2400"/>
        </a:p>
      </dgm:t>
    </dgm:pt>
    <dgm:pt modelId="{629A1B5C-6BA8-41AA-8B99-D37D71B57674}">
      <dgm:prSet phldrT="[Text]" custT="1"/>
      <dgm:spPr/>
      <dgm:t>
        <a:bodyPr/>
        <a:lstStyle/>
        <a:p>
          <a:pPr algn="l"/>
          <a:r>
            <a:rPr lang="en-US" sz="2400" dirty="0" smtClean="0">
              <a:solidFill>
                <a:schemeClr val="tx1"/>
              </a:solidFill>
              <a:effectLst/>
              <a:latin typeface="+mn-lt"/>
              <a:ea typeface="+mn-ea"/>
              <a:cs typeface="+mn-cs"/>
            </a:rPr>
            <a:t>Engaged in their tasks </a:t>
          </a:r>
          <a:endParaRPr lang="en-US" sz="2400" dirty="0"/>
        </a:p>
      </dgm:t>
    </dgm:pt>
    <dgm:pt modelId="{DB75726F-5FF0-4167-8C9F-3806A5C9715B}" type="parTrans" cxnId="{3C8F0D32-0F98-40DD-A670-BF5742D4106D}">
      <dgm:prSet/>
      <dgm:spPr/>
      <dgm:t>
        <a:bodyPr/>
        <a:lstStyle/>
        <a:p>
          <a:endParaRPr lang="en-US" sz="2400"/>
        </a:p>
      </dgm:t>
    </dgm:pt>
    <dgm:pt modelId="{A9F2BBEC-F120-44AF-A25E-ECBF14243098}" type="sibTrans" cxnId="{3C8F0D32-0F98-40DD-A670-BF5742D4106D}">
      <dgm:prSet/>
      <dgm:spPr/>
      <dgm:t>
        <a:bodyPr/>
        <a:lstStyle/>
        <a:p>
          <a:endParaRPr lang="en-US" sz="2400"/>
        </a:p>
      </dgm:t>
    </dgm:pt>
    <dgm:pt modelId="{E7575869-1B26-48D7-B002-D94B08F707BC}">
      <dgm:prSet phldrT="[Text]" custT="1"/>
      <dgm:spPr/>
      <dgm:t>
        <a:bodyPr/>
        <a:lstStyle/>
        <a:p>
          <a:pPr algn="l"/>
          <a:r>
            <a:rPr lang="en-US" sz="2400" dirty="0" smtClean="0">
              <a:solidFill>
                <a:schemeClr val="tx1"/>
              </a:solidFill>
              <a:effectLst/>
              <a:latin typeface="+mn-lt"/>
              <a:ea typeface="+mn-ea"/>
              <a:cs typeface="+mn-cs"/>
            </a:rPr>
            <a:t>Want best for their company</a:t>
          </a:r>
          <a:endParaRPr lang="en-US" sz="2400" dirty="0"/>
        </a:p>
      </dgm:t>
    </dgm:pt>
    <dgm:pt modelId="{0434EDFB-66C4-472E-B327-552D730F22D2}" type="parTrans" cxnId="{5796BB76-AB94-4850-AE64-B74CFFD9FDF9}">
      <dgm:prSet/>
      <dgm:spPr/>
      <dgm:t>
        <a:bodyPr/>
        <a:lstStyle/>
        <a:p>
          <a:endParaRPr lang="en-US" sz="2400"/>
        </a:p>
      </dgm:t>
    </dgm:pt>
    <dgm:pt modelId="{BFE8EE3B-1D1E-4252-9777-5A21BE527624}" type="sibTrans" cxnId="{5796BB76-AB94-4850-AE64-B74CFFD9FDF9}">
      <dgm:prSet/>
      <dgm:spPr/>
      <dgm:t>
        <a:bodyPr/>
        <a:lstStyle/>
        <a:p>
          <a:endParaRPr lang="en-US" sz="2400"/>
        </a:p>
      </dgm:t>
    </dgm:pt>
    <dgm:pt modelId="{9702E672-6095-40D3-BC29-89636FE4A1A6}" type="pres">
      <dgm:prSet presAssocID="{16B3C8D6-11CA-4165-9EB6-04D718C9C7A5}" presName="Name0" presStyleCnt="0">
        <dgm:presLayoutVars>
          <dgm:chMax val="7"/>
          <dgm:dir/>
          <dgm:animLvl val="lvl"/>
          <dgm:resizeHandles val="exact"/>
        </dgm:presLayoutVars>
      </dgm:prSet>
      <dgm:spPr/>
      <dgm:t>
        <a:bodyPr/>
        <a:lstStyle/>
        <a:p>
          <a:endParaRPr lang="en-US"/>
        </a:p>
      </dgm:t>
    </dgm:pt>
    <dgm:pt modelId="{55E73B1E-974D-4666-AE12-D55FB76FA2AA}" type="pres">
      <dgm:prSet presAssocID="{5FC5433A-52DA-4C46-8EF1-C30FB6604EA9}" presName="circle1" presStyleLbl="node1" presStyleIdx="0" presStyleCnt="3"/>
      <dgm:spPr/>
    </dgm:pt>
    <dgm:pt modelId="{9403482E-0E41-4D64-8AEA-A126BEBC03C1}" type="pres">
      <dgm:prSet presAssocID="{5FC5433A-52DA-4C46-8EF1-C30FB6604EA9}" presName="space" presStyleCnt="0"/>
      <dgm:spPr/>
    </dgm:pt>
    <dgm:pt modelId="{BFDBC7EB-507D-49D6-879F-310628A6F60E}" type="pres">
      <dgm:prSet presAssocID="{5FC5433A-52DA-4C46-8EF1-C30FB6604EA9}" presName="rect1" presStyleLbl="alignAcc1" presStyleIdx="0" presStyleCnt="3"/>
      <dgm:spPr/>
      <dgm:t>
        <a:bodyPr/>
        <a:lstStyle/>
        <a:p>
          <a:endParaRPr lang="en-US"/>
        </a:p>
      </dgm:t>
    </dgm:pt>
    <dgm:pt modelId="{CEC96C46-086D-4C64-9ED8-7B183B65E6BF}" type="pres">
      <dgm:prSet presAssocID="{629A1B5C-6BA8-41AA-8B99-D37D71B57674}" presName="vertSpace2" presStyleLbl="node1" presStyleIdx="0" presStyleCnt="3"/>
      <dgm:spPr/>
    </dgm:pt>
    <dgm:pt modelId="{DB70F8CE-71C7-46AB-806A-95E9438463B9}" type="pres">
      <dgm:prSet presAssocID="{629A1B5C-6BA8-41AA-8B99-D37D71B57674}" presName="circle2" presStyleLbl="node1" presStyleIdx="1" presStyleCnt="3"/>
      <dgm:spPr/>
    </dgm:pt>
    <dgm:pt modelId="{6FCDE8C3-8435-4166-966D-63C8FEEAF919}" type="pres">
      <dgm:prSet presAssocID="{629A1B5C-6BA8-41AA-8B99-D37D71B57674}" presName="rect2" presStyleLbl="alignAcc1" presStyleIdx="1" presStyleCnt="3" custLinFactNeighborX="0" custLinFactNeighborY="469"/>
      <dgm:spPr/>
      <dgm:t>
        <a:bodyPr/>
        <a:lstStyle/>
        <a:p>
          <a:endParaRPr lang="en-US"/>
        </a:p>
      </dgm:t>
    </dgm:pt>
    <dgm:pt modelId="{5CEFFA66-C151-4177-A6CB-80E317406100}" type="pres">
      <dgm:prSet presAssocID="{E7575869-1B26-48D7-B002-D94B08F707BC}" presName="vertSpace3" presStyleLbl="node1" presStyleIdx="1" presStyleCnt="3"/>
      <dgm:spPr/>
    </dgm:pt>
    <dgm:pt modelId="{4CA76D34-5004-4FC4-A2EA-582386185F19}" type="pres">
      <dgm:prSet presAssocID="{E7575869-1B26-48D7-B002-D94B08F707BC}" presName="circle3" presStyleLbl="node1" presStyleIdx="2" presStyleCnt="3"/>
      <dgm:spPr/>
    </dgm:pt>
    <dgm:pt modelId="{B6DD0159-DAF0-4655-A8CD-CA40EA0D7EA7}" type="pres">
      <dgm:prSet presAssocID="{E7575869-1B26-48D7-B002-D94B08F707BC}" presName="rect3" presStyleLbl="alignAcc1" presStyleIdx="2" presStyleCnt="3"/>
      <dgm:spPr/>
      <dgm:t>
        <a:bodyPr/>
        <a:lstStyle/>
        <a:p>
          <a:endParaRPr lang="en-US"/>
        </a:p>
      </dgm:t>
    </dgm:pt>
    <dgm:pt modelId="{3FAD8D2F-94FC-4579-99DA-8FDE3CACD6BF}" type="pres">
      <dgm:prSet presAssocID="{5FC5433A-52DA-4C46-8EF1-C30FB6604EA9}" presName="rect1ParTxNoCh" presStyleLbl="alignAcc1" presStyleIdx="2" presStyleCnt="3">
        <dgm:presLayoutVars>
          <dgm:chMax val="1"/>
          <dgm:bulletEnabled val="1"/>
        </dgm:presLayoutVars>
      </dgm:prSet>
      <dgm:spPr/>
      <dgm:t>
        <a:bodyPr/>
        <a:lstStyle/>
        <a:p>
          <a:endParaRPr lang="en-US"/>
        </a:p>
      </dgm:t>
    </dgm:pt>
    <dgm:pt modelId="{71AB2B45-F892-4C76-97F4-F229902078C0}" type="pres">
      <dgm:prSet presAssocID="{629A1B5C-6BA8-41AA-8B99-D37D71B57674}" presName="rect2ParTxNoCh" presStyleLbl="alignAcc1" presStyleIdx="2" presStyleCnt="3">
        <dgm:presLayoutVars>
          <dgm:chMax val="1"/>
          <dgm:bulletEnabled val="1"/>
        </dgm:presLayoutVars>
      </dgm:prSet>
      <dgm:spPr/>
      <dgm:t>
        <a:bodyPr/>
        <a:lstStyle/>
        <a:p>
          <a:endParaRPr lang="en-US"/>
        </a:p>
      </dgm:t>
    </dgm:pt>
    <dgm:pt modelId="{04C0E697-2AD7-454B-9B37-F95ADA3D6D22}" type="pres">
      <dgm:prSet presAssocID="{E7575869-1B26-48D7-B002-D94B08F707BC}" presName="rect3ParTxNoCh" presStyleLbl="alignAcc1" presStyleIdx="2" presStyleCnt="3">
        <dgm:presLayoutVars>
          <dgm:chMax val="1"/>
          <dgm:bulletEnabled val="1"/>
        </dgm:presLayoutVars>
      </dgm:prSet>
      <dgm:spPr/>
      <dgm:t>
        <a:bodyPr/>
        <a:lstStyle/>
        <a:p>
          <a:endParaRPr lang="en-US"/>
        </a:p>
      </dgm:t>
    </dgm:pt>
  </dgm:ptLst>
  <dgm:cxnLst>
    <dgm:cxn modelId="{3BF32ABF-C774-4897-9ADC-0460137B55E7}" type="presOf" srcId="{5FC5433A-52DA-4C46-8EF1-C30FB6604EA9}" destId="{3FAD8D2F-94FC-4579-99DA-8FDE3CACD6BF}" srcOrd="1" destOrd="0" presId="urn:microsoft.com/office/officeart/2005/8/layout/target3"/>
    <dgm:cxn modelId="{B25907B8-851F-4375-A987-E7AA9A82A7D3}" type="presOf" srcId="{E7575869-1B26-48D7-B002-D94B08F707BC}" destId="{04C0E697-2AD7-454B-9B37-F95ADA3D6D22}" srcOrd="1" destOrd="0" presId="urn:microsoft.com/office/officeart/2005/8/layout/target3"/>
    <dgm:cxn modelId="{422C5106-BFCF-4E6D-AD72-80259BEA8D14}" type="presOf" srcId="{629A1B5C-6BA8-41AA-8B99-D37D71B57674}" destId="{6FCDE8C3-8435-4166-966D-63C8FEEAF919}" srcOrd="0" destOrd="0" presId="urn:microsoft.com/office/officeart/2005/8/layout/target3"/>
    <dgm:cxn modelId="{2CDC274F-875A-4969-BE36-588CDBAE43BD}" type="presOf" srcId="{629A1B5C-6BA8-41AA-8B99-D37D71B57674}" destId="{71AB2B45-F892-4C76-97F4-F229902078C0}" srcOrd="1" destOrd="0" presId="urn:microsoft.com/office/officeart/2005/8/layout/target3"/>
    <dgm:cxn modelId="{E71157A4-E2E9-4573-AB96-D644329B43B3}" type="presOf" srcId="{5FC5433A-52DA-4C46-8EF1-C30FB6604EA9}" destId="{BFDBC7EB-507D-49D6-879F-310628A6F60E}" srcOrd="0" destOrd="0" presId="urn:microsoft.com/office/officeart/2005/8/layout/target3"/>
    <dgm:cxn modelId="{8733E293-1BF3-4725-8239-E8DFF06DA4FA}" type="presOf" srcId="{16B3C8D6-11CA-4165-9EB6-04D718C9C7A5}" destId="{9702E672-6095-40D3-BC29-89636FE4A1A6}" srcOrd="0" destOrd="0" presId="urn:microsoft.com/office/officeart/2005/8/layout/target3"/>
    <dgm:cxn modelId="{3C8F0D32-0F98-40DD-A670-BF5742D4106D}" srcId="{16B3C8D6-11CA-4165-9EB6-04D718C9C7A5}" destId="{629A1B5C-6BA8-41AA-8B99-D37D71B57674}" srcOrd="1" destOrd="0" parTransId="{DB75726F-5FF0-4167-8C9F-3806A5C9715B}" sibTransId="{A9F2BBEC-F120-44AF-A25E-ECBF14243098}"/>
    <dgm:cxn modelId="{5796BB76-AB94-4850-AE64-B74CFFD9FDF9}" srcId="{16B3C8D6-11CA-4165-9EB6-04D718C9C7A5}" destId="{E7575869-1B26-48D7-B002-D94B08F707BC}" srcOrd="2" destOrd="0" parTransId="{0434EDFB-66C4-472E-B327-552D730F22D2}" sibTransId="{BFE8EE3B-1D1E-4252-9777-5A21BE527624}"/>
    <dgm:cxn modelId="{6C3C3A59-9013-4D8B-84E9-8BD3919262CE}" type="presOf" srcId="{E7575869-1B26-48D7-B002-D94B08F707BC}" destId="{B6DD0159-DAF0-4655-A8CD-CA40EA0D7EA7}" srcOrd="0" destOrd="0" presId="urn:microsoft.com/office/officeart/2005/8/layout/target3"/>
    <dgm:cxn modelId="{FBF47262-D890-477B-A67B-0586DDA0DAF6}" srcId="{16B3C8D6-11CA-4165-9EB6-04D718C9C7A5}" destId="{5FC5433A-52DA-4C46-8EF1-C30FB6604EA9}" srcOrd="0" destOrd="0" parTransId="{990EA713-3BCB-4381-8CFB-3F3B9168B2AF}" sibTransId="{33B7BEE7-4F14-4B52-A043-40BB86E2E025}"/>
    <dgm:cxn modelId="{40273FFA-9170-4C36-A0BF-6C55F8BFB286}" type="presParOf" srcId="{9702E672-6095-40D3-BC29-89636FE4A1A6}" destId="{55E73B1E-974D-4666-AE12-D55FB76FA2AA}" srcOrd="0" destOrd="0" presId="urn:microsoft.com/office/officeart/2005/8/layout/target3"/>
    <dgm:cxn modelId="{DBF2E414-6E7C-4CBB-AA52-0E46D1EE294F}" type="presParOf" srcId="{9702E672-6095-40D3-BC29-89636FE4A1A6}" destId="{9403482E-0E41-4D64-8AEA-A126BEBC03C1}" srcOrd="1" destOrd="0" presId="urn:microsoft.com/office/officeart/2005/8/layout/target3"/>
    <dgm:cxn modelId="{3949A628-FA9A-46E2-8D2A-27D596A6C773}" type="presParOf" srcId="{9702E672-6095-40D3-BC29-89636FE4A1A6}" destId="{BFDBC7EB-507D-49D6-879F-310628A6F60E}" srcOrd="2" destOrd="0" presId="urn:microsoft.com/office/officeart/2005/8/layout/target3"/>
    <dgm:cxn modelId="{C1AD40EF-11A9-4902-93A5-0C3541C53556}" type="presParOf" srcId="{9702E672-6095-40D3-BC29-89636FE4A1A6}" destId="{CEC96C46-086D-4C64-9ED8-7B183B65E6BF}" srcOrd="3" destOrd="0" presId="urn:microsoft.com/office/officeart/2005/8/layout/target3"/>
    <dgm:cxn modelId="{B825C4AF-4858-4A7F-82C4-5EB70671910B}" type="presParOf" srcId="{9702E672-6095-40D3-BC29-89636FE4A1A6}" destId="{DB70F8CE-71C7-46AB-806A-95E9438463B9}" srcOrd="4" destOrd="0" presId="urn:microsoft.com/office/officeart/2005/8/layout/target3"/>
    <dgm:cxn modelId="{A1D7524F-E00E-4874-ABDC-3C05D4C96885}" type="presParOf" srcId="{9702E672-6095-40D3-BC29-89636FE4A1A6}" destId="{6FCDE8C3-8435-4166-966D-63C8FEEAF919}" srcOrd="5" destOrd="0" presId="urn:microsoft.com/office/officeart/2005/8/layout/target3"/>
    <dgm:cxn modelId="{80D2405F-C203-4BAB-961F-84A6CCED2EFA}" type="presParOf" srcId="{9702E672-6095-40D3-BC29-89636FE4A1A6}" destId="{5CEFFA66-C151-4177-A6CB-80E317406100}" srcOrd="6" destOrd="0" presId="urn:microsoft.com/office/officeart/2005/8/layout/target3"/>
    <dgm:cxn modelId="{F1EA6C3B-BB40-4053-9A97-527D9856A3CD}" type="presParOf" srcId="{9702E672-6095-40D3-BC29-89636FE4A1A6}" destId="{4CA76D34-5004-4FC4-A2EA-582386185F19}" srcOrd="7" destOrd="0" presId="urn:microsoft.com/office/officeart/2005/8/layout/target3"/>
    <dgm:cxn modelId="{B03B5E66-98C1-46A5-9D9A-083DE4914F05}" type="presParOf" srcId="{9702E672-6095-40D3-BC29-89636FE4A1A6}" destId="{B6DD0159-DAF0-4655-A8CD-CA40EA0D7EA7}" srcOrd="8" destOrd="0" presId="urn:microsoft.com/office/officeart/2005/8/layout/target3"/>
    <dgm:cxn modelId="{CCC69722-6164-498A-A3FF-D15EEE609C6A}" type="presParOf" srcId="{9702E672-6095-40D3-BC29-89636FE4A1A6}" destId="{3FAD8D2F-94FC-4579-99DA-8FDE3CACD6BF}" srcOrd="9" destOrd="0" presId="urn:microsoft.com/office/officeart/2005/8/layout/target3"/>
    <dgm:cxn modelId="{A2666109-B12C-4086-8288-0D416EA8D6DB}" type="presParOf" srcId="{9702E672-6095-40D3-BC29-89636FE4A1A6}" destId="{71AB2B45-F892-4C76-97F4-F229902078C0}" srcOrd="10" destOrd="0" presId="urn:microsoft.com/office/officeart/2005/8/layout/target3"/>
    <dgm:cxn modelId="{0967BFBA-EF35-4D36-ACD7-56C385029BDF}" type="presParOf" srcId="{9702E672-6095-40D3-BC29-89636FE4A1A6}" destId="{04C0E697-2AD7-454B-9B37-F95ADA3D6D2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Charles and Xavier have been with their team for seven years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smtClean="0">
              <a:solidFill>
                <a:schemeClr val="bg1"/>
              </a:solidFill>
              <a:effectLst/>
              <a:latin typeface="+mn-lt"/>
              <a:ea typeface="+mn-ea"/>
              <a:cs typeface="+mn-cs"/>
            </a:rPr>
            <a:t>Charles loves to give constructive criticism </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smtClean="0">
              <a:solidFill>
                <a:schemeClr val="bg1"/>
              </a:solidFill>
              <a:effectLst/>
              <a:latin typeface="+mn-lt"/>
              <a:ea typeface="+mn-ea"/>
              <a:cs typeface="+mn-cs"/>
            </a:rPr>
            <a:t>They switch job duties and tasks often</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smtClean="0">
              <a:solidFill>
                <a:schemeClr val="bg1"/>
              </a:solidFill>
              <a:effectLst/>
              <a:latin typeface="+mn-lt"/>
              <a:ea typeface="+mn-ea"/>
              <a:cs typeface="+mn-cs"/>
            </a:rPr>
            <a:t>They are fully committed to their job</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87BBADA4-1B9C-4257-92F4-BEB8BDC15FBE}" srcId="{354AFA17-BFAE-436C-9203-E59117485D04}" destId="{BC0324F0-DACA-4C29-A6D2-82694E2FD70F}" srcOrd="0" destOrd="0" parTransId="{8446DF00-A8F7-42E1-BDC3-56493AC2210B}" sibTransId="{DFFEF0E9-7AEB-43E1-9863-054489985A2A}"/>
    <dgm:cxn modelId="{0B6EF83D-0B11-4F26-9003-D009761B76F9}" type="presOf" srcId="{354AFA17-BFAE-436C-9203-E59117485D04}" destId="{459D425F-8305-45F1-B5C0-3395FDE6B1C6}" srcOrd="0" destOrd="0" presId="urn:microsoft.com/office/officeart/2008/layout/PictureAccentList"/>
    <dgm:cxn modelId="{1B6B8391-64B2-441A-8D81-F0FB3E311C71}" type="presOf" srcId="{3FAF1F68-0AE9-4A2A-9CFE-583B9359D0CA}" destId="{54796DA8-267B-4C6E-B615-157312E52E6F}"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DA261188-F4A9-4C2E-9B45-FA6027495294}" type="presOf" srcId="{181325FE-B485-4460-A2E5-76DC90EC1434}" destId="{A8C81E62-673C-47B8-BE83-FBDEF4F87162}" srcOrd="0" destOrd="0" presId="urn:microsoft.com/office/officeart/2008/layout/PictureAccentList"/>
    <dgm:cxn modelId="{99DE408D-6496-400B-BC71-82481F804801}" type="presOf" srcId="{BC0324F0-DACA-4C29-A6D2-82694E2FD70F}" destId="{BBED3512-8F77-4C85-8195-77FB7F2D2A65}" srcOrd="0" destOrd="0" presId="urn:microsoft.com/office/officeart/2008/layout/PictureAccentList"/>
    <dgm:cxn modelId="{B403CE95-2E45-46B1-86D7-62093AC481E1}" type="presOf" srcId="{CFF21C87-3E94-49B9-A2DB-69D4BD3747EC}" destId="{D2982C0A-1F65-4923-99BC-CFA63435FD48}"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30BD64E3-3CC1-4C23-B3F0-F9D041778907}" type="presParOf" srcId="{A8C81E62-673C-47B8-BE83-FBDEF4F87162}" destId="{AE2C6FF1-1FA7-4023-95AD-5DF16039A1D8}" srcOrd="0" destOrd="0" presId="urn:microsoft.com/office/officeart/2008/layout/PictureAccentList"/>
    <dgm:cxn modelId="{F765B110-6023-44E4-9A0B-4A01BD3B84B9}" type="presParOf" srcId="{AE2C6FF1-1FA7-4023-95AD-5DF16039A1D8}" destId="{10859436-170F-421A-AB99-366FCF9C09FB}" srcOrd="0" destOrd="0" presId="urn:microsoft.com/office/officeart/2008/layout/PictureAccentList"/>
    <dgm:cxn modelId="{A4239991-0958-4D21-9AC5-8A9A1208239A}" type="presParOf" srcId="{10859436-170F-421A-AB99-366FCF9C09FB}" destId="{459D425F-8305-45F1-B5C0-3395FDE6B1C6}" srcOrd="0" destOrd="0" presId="urn:microsoft.com/office/officeart/2008/layout/PictureAccentList"/>
    <dgm:cxn modelId="{7A1CDE44-922D-4A0B-8D86-890A6BFDC8BE}" type="presParOf" srcId="{AE2C6FF1-1FA7-4023-95AD-5DF16039A1D8}" destId="{E05E1099-2072-4F20-90B1-EFE24F8E50F3}" srcOrd="1" destOrd="0" presId="urn:microsoft.com/office/officeart/2008/layout/PictureAccentList"/>
    <dgm:cxn modelId="{6422C889-9F49-4401-B4F8-313272EE9FBC}" type="presParOf" srcId="{E05E1099-2072-4F20-90B1-EFE24F8E50F3}" destId="{6C8544D0-54C9-4D6C-B8C3-71DF56E4417E}" srcOrd="0" destOrd="0" presId="urn:microsoft.com/office/officeart/2008/layout/PictureAccentList"/>
    <dgm:cxn modelId="{7280CD49-1E62-4693-A7BD-2E7F0F397645}" type="presParOf" srcId="{6C8544D0-54C9-4D6C-B8C3-71DF56E4417E}" destId="{F766F400-10AA-4985-9780-61220982860E}" srcOrd="0" destOrd="0" presId="urn:microsoft.com/office/officeart/2008/layout/PictureAccentList"/>
    <dgm:cxn modelId="{BA375A2C-323B-4D65-840D-949BB0699ABB}" type="presParOf" srcId="{6C8544D0-54C9-4D6C-B8C3-71DF56E4417E}" destId="{BBED3512-8F77-4C85-8195-77FB7F2D2A65}" srcOrd="1" destOrd="0" presId="urn:microsoft.com/office/officeart/2008/layout/PictureAccentList"/>
    <dgm:cxn modelId="{07B77BCA-C2BE-43AE-8BFA-A357D2355175}" type="presParOf" srcId="{E05E1099-2072-4F20-90B1-EFE24F8E50F3}" destId="{144AF5E4-30FE-4EEB-AF3A-92BA565F6505}" srcOrd="1" destOrd="0" presId="urn:microsoft.com/office/officeart/2008/layout/PictureAccentList"/>
    <dgm:cxn modelId="{B369A15B-2605-48EF-9165-94593FBEE750}" type="presParOf" srcId="{144AF5E4-30FE-4EEB-AF3A-92BA565F6505}" destId="{45BBF6D2-BC6A-4AF9-AA7C-350AB2C7495D}" srcOrd="0" destOrd="0" presId="urn:microsoft.com/office/officeart/2008/layout/PictureAccentList"/>
    <dgm:cxn modelId="{B1850B25-F1BD-4767-A5AD-C81BA64179BB}" type="presParOf" srcId="{144AF5E4-30FE-4EEB-AF3A-92BA565F6505}" destId="{54796DA8-267B-4C6E-B615-157312E52E6F}" srcOrd="1" destOrd="0" presId="urn:microsoft.com/office/officeart/2008/layout/PictureAccentList"/>
    <dgm:cxn modelId="{7BD21B92-5F77-48B3-B222-613FA7F16CAA}" type="presParOf" srcId="{E05E1099-2072-4F20-90B1-EFE24F8E50F3}" destId="{699420FE-F41F-4C32-99FE-233B4B7919B9}" srcOrd="2" destOrd="0" presId="urn:microsoft.com/office/officeart/2008/layout/PictureAccentList"/>
    <dgm:cxn modelId="{FA3C5353-6F57-4608-98E3-045731F963EA}" type="presParOf" srcId="{699420FE-F41F-4C32-99FE-233B4B7919B9}" destId="{E4B51F5A-5038-402B-9F58-0C2D81EF8CF8}" srcOrd="0" destOrd="0" presId="urn:microsoft.com/office/officeart/2008/layout/PictureAccentList"/>
    <dgm:cxn modelId="{F5969085-C6F3-4124-AA13-443DA777FADD}"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978F733-8E4E-4671-9E0D-6376F14ED7F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5B1EB00-54C7-49F3-BF7C-FE6F3BE277B8}">
      <dgm:prSet phldrT="[Text]" custT="1"/>
      <dgm:spPr/>
      <dgm:t>
        <a:bodyPr/>
        <a:lstStyle/>
        <a:p>
          <a:r>
            <a:rPr lang="en-US" sz="2800" dirty="0" smtClean="0">
              <a:solidFill>
                <a:schemeClr val="bg1"/>
              </a:solidFill>
              <a:effectLst/>
              <a:latin typeface="+mn-lt"/>
              <a:ea typeface="+mn-ea"/>
              <a:cs typeface="+mn-cs"/>
            </a:rPr>
            <a:t>Clear responsibilities</a:t>
          </a:r>
          <a:endParaRPr lang="en-US" sz="2800" b="0" dirty="0">
            <a:solidFill>
              <a:schemeClr val="bg1"/>
            </a:solidFill>
          </a:endParaRPr>
        </a:p>
      </dgm:t>
    </dgm:pt>
    <dgm:pt modelId="{3F835FBB-A111-43BE-ACE6-FDEE3913D638}" type="parTrans" cxnId="{DED53E83-44BF-49F5-8074-BE3F89E861A4}">
      <dgm:prSet/>
      <dgm:spPr/>
      <dgm:t>
        <a:bodyPr/>
        <a:lstStyle/>
        <a:p>
          <a:endParaRPr lang="en-US" sz="2800" b="0">
            <a:solidFill>
              <a:schemeClr val="bg1"/>
            </a:solidFill>
          </a:endParaRPr>
        </a:p>
      </dgm:t>
    </dgm:pt>
    <dgm:pt modelId="{48F6ACF9-5188-44AD-91F5-59606454E210}" type="sibTrans" cxnId="{DED53E83-44BF-49F5-8074-BE3F89E861A4}">
      <dgm:prSet/>
      <dgm:spPr/>
      <dgm:t>
        <a:bodyPr/>
        <a:lstStyle/>
        <a:p>
          <a:endParaRPr lang="en-US" sz="2800" b="0">
            <a:solidFill>
              <a:schemeClr val="bg1"/>
            </a:solidFill>
          </a:endParaRPr>
        </a:p>
      </dgm:t>
    </dgm:pt>
    <dgm:pt modelId="{4CB5C161-FC27-4E79-ADBB-999A0D6224C8}">
      <dgm:prSet phldrT="[Text]" custT="1"/>
      <dgm:spPr/>
      <dgm:t>
        <a:bodyPr/>
        <a:lstStyle/>
        <a:p>
          <a:r>
            <a:rPr lang="en-US" sz="2800" dirty="0" smtClean="0">
              <a:solidFill>
                <a:schemeClr val="bg1"/>
              </a:solidFill>
              <a:effectLst/>
              <a:latin typeface="+mn-lt"/>
              <a:ea typeface="+mn-ea"/>
              <a:cs typeface="+mn-cs"/>
            </a:rPr>
            <a:t>Understand role</a:t>
          </a:r>
          <a:endParaRPr lang="en-US" sz="2800" b="0" dirty="0">
            <a:solidFill>
              <a:schemeClr val="bg1"/>
            </a:solidFill>
          </a:endParaRPr>
        </a:p>
      </dgm:t>
    </dgm:pt>
    <dgm:pt modelId="{895E15BF-33D5-4E41-A998-3BC9DB64362D}" type="parTrans" cxnId="{418BFB8A-3C32-450D-B2DB-436ABDE1319C}">
      <dgm:prSet/>
      <dgm:spPr/>
      <dgm:t>
        <a:bodyPr/>
        <a:lstStyle/>
        <a:p>
          <a:endParaRPr lang="en-US" sz="2800" b="0">
            <a:solidFill>
              <a:schemeClr val="bg1"/>
            </a:solidFill>
          </a:endParaRPr>
        </a:p>
      </dgm:t>
    </dgm:pt>
    <dgm:pt modelId="{FC6112D7-A418-42FC-B72E-6B46FC93F594}" type="sibTrans" cxnId="{418BFB8A-3C32-450D-B2DB-436ABDE1319C}">
      <dgm:prSet/>
      <dgm:spPr/>
      <dgm:t>
        <a:bodyPr/>
        <a:lstStyle/>
        <a:p>
          <a:endParaRPr lang="en-US" sz="2800" b="0">
            <a:solidFill>
              <a:schemeClr val="bg1"/>
            </a:solidFill>
          </a:endParaRPr>
        </a:p>
      </dgm:t>
    </dgm:pt>
    <dgm:pt modelId="{51FA1D35-B1A6-4677-A29A-BC414108BC4F}">
      <dgm:prSet phldrT="[Text]" custT="1"/>
      <dgm:spPr/>
      <dgm:t>
        <a:bodyPr/>
        <a:lstStyle/>
        <a:p>
          <a:r>
            <a:rPr lang="en-US" sz="2800" dirty="0" smtClean="0">
              <a:solidFill>
                <a:schemeClr val="bg1"/>
              </a:solidFill>
              <a:effectLst/>
              <a:latin typeface="+mn-lt"/>
              <a:ea typeface="+mn-ea"/>
              <a:cs typeface="+mn-cs"/>
            </a:rPr>
            <a:t>Unclear directions cause problems</a:t>
          </a:r>
          <a:endParaRPr lang="en-US" sz="2800" b="0" dirty="0">
            <a:solidFill>
              <a:schemeClr val="bg1"/>
            </a:solidFill>
          </a:endParaRPr>
        </a:p>
      </dgm:t>
    </dgm:pt>
    <dgm:pt modelId="{3332FE08-7D17-4E02-AAD8-07B0F378A601}" type="parTrans" cxnId="{9BE76574-3308-4F33-BF2A-DDE02E15C387}">
      <dgm:prSet/>
      <dgm:spPr/>
      <dgm:t>
        <a:bodyPr/>
        <a:lstStyle/>
        <a:p>
          <a:endParaRPr lang="en-US" sz="2800" b="0">
            <a:solidFill>
              <a:schemeClr val="bg1"/>
            </a:solidFill>
          </a:endParaRPr>
        </a:p>
      </dgm:t>
    </dgm:pt>
    <dgm:pt modelId="{1BB6F48B-AB87-4D26-8BD8-957BE2E5FB35}" type="sibTrans" cxnId="{9BE76574-3308-4F33-BF2A-DDE02E15C387}">
      <dgm:prSet/>
      <dgm:spPr/>
      <dgm:t>
        <a:bodyPr/>
        <a:lstStyle/>
        <a:p>
          <a:endParaRPr lang="en-US" sz="2800" b="0">
            <a:solidFill>
              <a:schemeClr val="bg1"/>
            </a:solidFill>
          </a:endParaRPr>
        </a:p>
      </dgm:t>
    </dgm:pt>
    <dgm:pt modelId="{381B382F-8AB1-4F4D-86AF-781DFDF66AAC}" type="pres">
      <dgm:prSet presAssocID="{C978F733-8E4E-4671-9E0D-6376F14ED7F0}" presName="diagram" presStyleCnt="0">
        <dgm:presLayoutVars>
          <dgm:dir/>
          <dgm:resizeHandles val="exact"/>
        </dgm:presLayoutVars>
      </dgm:prSet>
      <dgm:spPr/>
      <dgm:t>
        <a:bodyPr/>
        <a:lstStyle/>
        <a:p>
          <a:endParaRPr lang="en-US"/>
        </a:p>
      </dgm:t>
    </dgm:pt>
    <dgm:pt modelId="{1F1B0320-173C-48D1-90A5-A6BA1F0B6EFE}" type="pres">
      <dgm:prSet presAssocID="{65B1EB00-54C7-49F3-BF7C-FE6F3BE277B8}" presName="node" presStyleLbl="node1" presStyleIdx="0" presStyleCnt="3">
        <dgm:presLayoutVars>
          <dgm:bulletEnabled val="1"/>
        </dgm:presLayoutVars>
      </dgm:prSet>
      <dgm:spPr/>
      <dgm:t>
        <a:bodyPr/>
        <a:lstStyle/>
        <a:p>
          <a:endParaRPr lang="en-US"/>
        </a:p>
      </dgm:t>
    </dgm:pt>
    <dgm:pt modelId="{21F20333-3845-4A28-A973-8EC271CB8BB1}" type="pres">
      <dgm:prSet presAssocID="{48F6ACF9-5188-44AD-91F5-59606454E210}" presName="sibTrans" presStyleCnt="0"/>
      <dgm:spPr/>
    </dgm:pt>
    <dgm:pt modelId="{D54FC1E5-2757-4BE8-9BFC-84FFD17341D2}" type="pres">
      <dgm:prSet presAssocID="{4CB5C161-FC27-4E79-ADBB-999A0D6224C8}" presName="node" presStyleLbl="node1" presStyleIdx="1" presStyleCnt="3">
        <dgm:presLayoutVars>
          <dgm:bulletEnabled val="1"/>
        </dgm:presLayoutVars>
      </dgm:prSet>
      <dgm:spPr/>
      <dgm:t>
        <a:bodyPr/>
        <a:lstStyle/>
        <a:p>
          <a:endParaRPr lang="en-US"/>
        </a:p>
      </dgm:t>
    </dgm:pt>
    <dgm:pt modelId="{5746DB4F-853D-487E-BA30-9EDD87F769EC}" type="pres">
      <dgm:prSet presAssocID="{FC6112D7-A418-42FC-B72E-6B46FC93F594}" presName="sibTrans" presStyleCnt="0"/>
      <dgm:spPr/>
    </dgm:pt>
    <dgm:pt modelId="{3D7E7F00-D406-4546-B7AC-8BD12816619F}" type="pres">
      <dgm:prSet presAssocID="{51FA1D35-B1A6-4677-A29A-BC414108BC4F}" presName="node" presStyleLbl="node1" presStyleIdx="2" presStyleCnt="3">
        <dgm:presLayoutVars>
          <dgm:bulletEnabled val="1"/>
        </dgm:presLayoutVars>
      </dgm:prSet>
      <dgm:spPr/>
      <dgm:t>
        <a:bodyPr/>
        <a:lstStyle/>
        <a:p>
          <a:endParaRPr lang="en-US"/>
        </a:p>
      </dgm:t>
    </dgm:pt>
  </dgm:ptLst>
  <dgm:cxnLst>
    <dgm:cxn modelId="{418BFB8A-3C32-450D-B2DB-436ABDE1319C}" srcId="{C978F733-8E4E-4671-9E0D-6376F14ED7F0}" destId="{4CB5C161-FC27-4E79-ADBB-999A0D6224C8}" srcOrd="1" destOrd="0" parTransId="{895E15BF-33D5-4E41-A998-3BC9DB64362D}" sibTransId="{FC6112D7-A418-42FC-B72E-6B46FC93F594}"/>
    <dgm:cxn modelId="{27E36D0B-280D-40F2-9FB0-8B6875FCF4DB}" type="presOf" srcId="{4CB5C161-FC27-4E79-ADBB-999A0D6224C8}" destId="{D54FC1E5-2757-4BE8-9BFC-84FFD17341D2}" srcOrd="0" destOrd="0" presId="urn:microsoft.com/office/officeart/2005/8/layout/default"/>
    <dgm:cxn modelId="{B907A2DA-ACBB-4D97-8753-A481BDA8C018}" type="presOf" srcId="{51FA1D35-B1A6-4677-A29A-BC414108BC4F}" destId="{3D7E7F00-D406-4546-B7AC-8BD12816619F}" srcOrd="0" destOrd="0" presId="urn:microsoft.com/office/officeart/2005/8/layout/default"/>
    <dgm:cxn modelId="{5750EE69-76E6-44DD-8EF1-4EC177ECD3C0}" type="presOf" srcId="{65B1EB00-54C7-49F3-BF7C-FE6F3BE277B8}" destId="{1F1B0320-173C-48D1-90A5-A6BA1F0B6EFE}" srcOrd="0" destOrd="0" presId="urn:microsoft.com/office/officeart/2005/8/layout/default"/>
    <dgm:cxn modelId="{DED53E83-44BF-49F5-8074-BE3F89E861A4}" srcId="{C978F733-8E4E-4671-9E0D-6376F14ED7F0}" destId="{65B1EB00-54C7-49F3-BF7C-FE6F3BE277B8}" srcOrd="0" destOrd="0" parTransId="{3F835FBB-A111-43BE-ACE6-FDEE3913D638}" sibTransId="{48F6ACF9-5188-44AD-91F5-59606454E210}"/>
    <dgm:cxn modelId="{9BE76574-3308-4F33-BF2A-DDE02E15C387}" srcId="{C978F733-8E4E-4671-9E0D-6376F14ED7F0}" destId="{51FA1D35-B1A6-4677-A29A-BC414108BC4F}" srcOrd="2" destOrd="0" parTransId="{3332FE08-7D17-4E02-AAD8-07B0F378A601}" sibTransId="{1BB6F48B-AB87-4D26-8BD8-957BE2E5FB35}"/>
    <dgm:cxn modelId="{7BBB5787-64FB-4C0F-B5B2-3A00AE6415FB}" type="presOf" srcId="{C978F733-8E4E-4671-9E0D-6376F14ED7F0}" destId="{381B382F-8AB1-4F4D-86AF-781DFDF66AAC}" srcOrd="0" destOrd="0" presId="urn:microsoft.com/office/officeart/2005/8/layout/default"/>
    <dgm:cxn modelId="{40DB767F-C3C2-4384-B9FC-BB705371676A}" type="presParOf" srcId="{381B382F-8AB1-4F4D-86AF-781DFDF66AAC}" destId="{1F1B0320-173C-48D1-90A5-A6BA1F0B6EFE}" srcOrd="0" destOrd="0" presId="urn:microsoft.com/office/officeart/2005/8/layout/default"/>
    <dgm:cxn modelId="{3555913C-2136-4136-AC4F-9B0B67CD159D}" type="presParOf" srcId="{381B382F-8AB1-4F4D-86AF-781DFDF66AAC}" destId="{21F20333-3845-4A28-A973-8EC271CB8BB1}" srcOrd="1" destOrd="0" presId="urn:microsoft.com/office/officeart/2005/8/layout/default"/>
    <dgm:cxn modelId="{1D3E0FC6-9590-4A16-8E26-700C9916FD36}" type="presParOf" srcId="{381B382F-8AB1-4F4D-86AF-781DFDF66AAC}" destId="{D54FC1E5-2757-4BE8-9BFC-84FFD17341D2}" srcOrd="2" destOrd="0" presId="urn:microsoft.com/office/officeart/2005/8/layout/default"/>
    <dgm:cxn modelId="{9F150D92-7E66-478B-A0F1-D6D119C80626}" type="presParOf" srcId="{381B382F-8AB1-4F4D-86AF-781DFDF66AAC}" destId="{5746DB4F-853D-487E-BA30-9EDD87F769EC}" srcOrd="3" destOrd="0" presId="urn:microsoft.com/office/officeart/2005/8/layout/default"/>
    <dgm:cxn modelId="{5DE005CD-B835-4694-B347-F7F1FF61F2D6}" type="presParOf" srcId="{381B382F-8AB1-4F4D-86AF-781DFDF66AAC}" destId="{3D7E7F00-D406-4546-B7AC-8BD12816619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79B402D-916F-4EF2-AD86-387F745AD98D}"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BBFB4D9-115E-4033-873F-588C102DC438}">
      <dgm:prSet phldrT="[Text]" custT="1"/>
      <dgm:spPr/>
      <dgm:t>
        <a:bodyPr/>
        <a:lstStyle/>
        <a:p>
          <a:pPr algn="l"/>
          <a:r>
            <a:rPr lang="en-US" sz="3200" dirty="0" smtClean="0">
              <a:solidFill>
                <a:schemeClr val="bg1"/>
              </a:solidFill>
            </a:rPr>
            <a:t>Team is knowledgeable</a:t>
          </a:r>
          <a:endParaRPr lang="en-US" sz="3200" dirty="0">
            <a:solidFill>
              <a:schemeClr val="bg1"/>
            </a:solidFill>
          </a:endParaRPr>
        </a:p>
      </dgm:t>
    </dgm:pt>
    <dgm:pt modelId="{4313AA5C-FF21-43D6-AE4E-A2AF0E1B91AF}" type="parTrans" cxnId="{3F0E64C2-66FD-4CFB-A257-E213CE291957}">
      <dgm:prSet/>
      <dgm:spPr/>
      <dgm:t>
        <a:bodyPr/>
        <a:lstStyle/>
        <a:p>
          <a:pPr algn="l"/>
          <a:endParaRPr lang="en-US" sz="3200">
            <a:solidFill>
              <a:schemeClr val="bg1"/>
            </a:solidFill>
          </a:endParaRPr>
        </a:p>
      </dgm:t>
    </dgm:pt>
    <dgm:pt modelId="{5F9F18F2-B888-4343-82FE-7B5E34ED709B}" type="sibTrans" cxnId="{3F0E64C2-66FD-4CFB-A257-E213CE291957}">
      <dgm:prSet custT="1"/>
      <dgm:spPr/>
      <dgm:t>
        <a:bodyPr/>
        <a:lstStyle/>
        <a:p>
          <a:pPr algn="l"/>
          <a:endParaRPr lang="en-US" sz="3200" dirty="0">
            <a:solidFill>
              <a:schemeClr val="bg1"/>
            </a:solidFill>
          </a:endParaRPr>
        </a:p>
      </dgm:t>
    </dgm:pt>
    <dgm:pt modelId="{3B4787DF-F5B8-47AE-9451-41ACC512BBE0}">
      <dgm:prSet phldrT="[Text]" custT="1"/>
      <dgm:spPr/>
      <dgm:t>
        <a:bodyPr/>
        <a:lstStyle/>
        <a:p>
          <a:pPr algn="l"/>
          <a:r>
            <a:rPr lang="en-US" sz="3200" dirty="0" smtClean="0">
              <a:solidFill>
                <a:schemeClr val="bg1"/>
              </a:solidFill>
              <a:effectLst/>
              <a:latin typeface="+mn-lt"/>
              <a:ea typeface="+mn-ea"/>
              <a:cs typeface="+mn-cs"/>
            </a:rPr>
            <a:t>Strengthens ownership of job and project</a:t>
          </a:r>
          <a:endParaRPr lang="en-US" sz="3200" dirty="0">
            <a:solidFill>
              <a:schemeClr val="bg1"/>
            </a:solidFill>
          </a:endParaRPr>
        </a:p>
      </dgm:t>
    </dgm:pt>
    <dgm:pt modelId="{E3F183C2-75BE-42E8-A7C6-FA5A86116B55}" type="parTrans" cxnId="{CCA95450-45D6-48B4-85BA-6525A19DD1AC}">
      <dgm:prSet/>
      <dgm:spPr/>
      <dgm:t>
        <a:bodyPr/>
        <a:lstStyle/>
        <a:p>
          <a:pPr algn="l"/>
          <a:endParaRPr lang="en-US" sz="3200">
            <a:solidFill>
              <a:schemeClr val="bg1"/>
            </a:solidFill>
          </a:endParaRPr>
        </a:p>
      </dgm:t>
    </dgm:pt>
    <dgm:pt modelId="{8D61197D-F826-41F6-82E2-5389CFAB24A9}" type="sibTrans" cxnId="{CCA95450-45D6-48B4-85BA-6525A19DD1AC}">
      <dgm:prSet custT="1"/>
      <dgm:spPr/>
      <dgm:t>
        <a:bodyPr/>
        <a:lstStyle/>
        <a:p>
          <a:pPr algn="l"/>
          <a:endParaRPr lang="en-US" sz="3200" dirty="0">
            <a:solidFill>
              <a:schemeClr val="bg1"/>
            </a:solidFill>
          </a:endParaRPr>
        </a:p>
      </dgm:t>
    </dgm:pt>
    <dgm:pt modelId="{73E7EF16-C83D-4163-826B-D247AF449F1C}">
      <dgm:prSet phldrT="[Text]" custT="1"/>
      <dgm:spPr/>
      <dgm:t>
        <a:bodyPr/>
        <a:lstStyle/>
        <a:p>
          <a:pPr algn="l"/>
          <a:r>
            <a:rPr lang="en-US" sz="3200" dirty="0" smtClean="0">
              <a:solidFill>
                <a:schemeClr val="bg1"/>
              </a:solidFill>
            </a:rPr>
            <a:t>Goal completion</a:t>
          </a:r>
          <a:endParaRPr lang="en-US" sz="3200" dirty="0">
            <a:solidFill>
              <a:schemeClr val="bg1"/>
            </a:solidFill>
          </a:endParaRPr>
        </a:p>
      </dgm:t>
    </dgm:pt>
    <dgm:pt modelId="{A1F2A4E6-E671-4734-A165-9C6B82523A18}" type="parTrans" cxnId="{B0FE4D23-95F5-4438-9B28-464840DF803F}">
      <dgm:prSet/>
      <dgm:spPr/>
      <dgm:t>
        <a:bodyPr/>
        <a:lstStyle/>
        <a:p>
          <a:pPr algn="l"/>
          <a:endParaRPr lang="en-US" sz="3200">
            <a:solidFill>
              <a:schemeClr val="bg1"/>
            </a:solidFill>
          </a:endParaRPr>
        </a:p>
      </dgm:t>
    </dgm:pt>
    <dgm:pt modelId="{0246EC25-A2E0-4752-954E-03FFF64C9A52}" type="sibTrans" cxnId="{B0FE4D23-95F5-4438-9B28-464840DF803F}">
      <dgm:prSet/>
      <dgm:spPr/>
      <dgm:t>
        <a:bodyPr/>
        <a:lstStyle/>
        <a:p>
          <a:pPr algn="l"/>
          <a:endParaRPr lang="en-US" sz="3200">
            <a:solidFill>
              <a:schemeClr val="bg1"/>
            </a:solidFill>
          </a:endParaRPr>
        </a:p>
      </dgm:t>
    </dgm:pt>
    <dgm:pt modelId="{6D4AF903-9C65-4CDC-87B4-A8982F387E4D}" type="pres">
      <dgm:prSet presAssocID="{379B402D-916F-4EF2-AD86-387F745AD98D}" presName="outerComposite" presStyleCnt="0">
        <dgm:presLayoutVars>
          <dgm:chMax val="5"/>
          <dgm:dir/>
          <dgm:resizeHandles val="exact"/>
        </dgm:presLayoutVars>
      </dgm:prSet>
      <dgm:spPr/>
      <dgm:t>
        <a:bodyPr/>
        <a:lstStyle/>
        <a:p>
          <a:endParaRPr lang="en-US"/>
        </a:p>
      </dgm:t>
    </dgm:pt>
    <dgm:pt modelId="{5F3083F1-03CF-4209-966F-1DC8CEEE7924}" type="pres">
      <dgm:prSet presAssocID="{379B402D-916F-4EF2-AD86-387F745AD98D}" presName="dummyMaxCanvas" presStyleCnt="0">
        <dgm:presLayoutVars/>
      </dgm:prSet>
      <dgm:spPr/>
    </dgm:pt>
    <dgm:pt modelId="{4E410EE7-353A-4C54-A226-21F5458F7E04}" type="pres">
      <dgm:prSet presAssocID="{379B402D-916F-4EF2-AD86-387F745AD98D}" presName="ThreeNodes_1" presStyleLbl="node1" presStyleIdx="0" presStyleCnt="3" custLinFactNeighborX="218">
        <dgm:presLayoutVars>
          <dgm:bulletEnabled val="1"/>
        </dgm:presLayoutVars>
      </dgm:prSet>
      <dgm:spPr/>
      <dgm:t>
        <a:bodyPr/>
        <a:lstStyle/>
        <a:p>
          <a:endParaRPr lang="en-US"/>
        </a:p>
      </dgm:t>
    </dgm:pt>
    <dgm:pt modelId="{325A0E45-BC8A-4318-BC30-CF4199F85DC7}" type="pres">
      <dgm:prSet presAssocID="{379B402D-916F-4EF2-AD86-387F745AD98D}" presName="ThreeNodes_2" presStyleLbl="node1" presStyleIdx="1" presStyleCnt="3">
        <dgm:presLayoutVars>
          <dgm:bulletEnabled val="1"/>
        </dgm:presLayoutVars>
      </dgm:prSet>
      <dgm:spPr/>
      <dgm:t>
        <a:bodyPr/>
        <a:lstStyle/>
        <a:p>
          <a:endParaRPr lang="en-US"/>
        </a:p>
      </dgm:t>
    </dgm:pt>
    <dgm:pt modelId="{DAF3FD9D-C6F1-4AD4-8EFA-79E08E9CC46C}" type="pres">
      <dgm:prSet presAssocID="{379B402D-916F-4EF2-AD86-387F745AD98D}" presName="ThreeNodes_3" presStyleLbl="node1" presStyleIdx="2" presStyleCnt="3" custLinFactNeighborX="0" custLinFactNeighborY="2373">
        <dgm:presLayoutVars>
          <dgm:bulletEnabled val="1"/>
        </dgm:presLayoutVars>
      </dgm:prSet>
      <dgm:spPr/>
      <dgm:t>
        <a:bodyPr/>
        <a:lstStyle/>
        <a:p>
          <a:endParaRPr lang="en-US"/>
        </a:p>
      </dgm:t>
    </dgm:pt>
    <dgm:pt modelId="{1F53FA1F-83A3-4247-863E-9D63991976F8}" type="pres">
      <dgm:prSet presAssocID="{379B402D-916F-4EF2-AD86-387F745AD98D}" presName="ThreeConn_1-2" presStyleLbl="fgAccFollowNode1" presStyleIdx="0" presStyleCnt="2">
        <dgm:presLayoutVars>
          <dgm:bulletEnabled val="1"/>
        </dgm:presLayoutVars>
      </dgm:prSet>
      <dgm:spPr/>
      <dgm:t>
        <a:bodyPr/>
        <a:lstStyle/>
        <a:p>
          <a:endParaRPr lang="en-US"/>
        </a:p>
      </dgm:t>
    </dgm:pt>
    <dgm:pt modelId="{420909CE-3103-45C1-94F8-411615C60B16}" type="pres">
      <dgm:prSet presAssocID="{379B402D-916F-4EF2-AD86-387F745AD98D}" presName="ThreeConn_2-3" presStyleLbl="fgAccFollowNode1" presStyleIdx="1" presStyleCnt="2">
        <dgm:presLayoutVars>
          <dgm:bulletEnabled val="1"/>
        </dgm:presLayoutVars>
      </dgm:prSet>
      <dgm:spPr/>
      <dgm:t>
        <a:bodyPr/>
        <a:lstStyle/>
        <a:p>
          <a:endParaRPr lang="en-US"/>
        </a:p>
      </dgm:t>
    </dgm:pt>
    <dgm:pt modelId="{E2921022-ABF7-4737-AA47-29B7D70BE63B}" type="pres">
      <dgm:prSet presAssocID="{379B402D-916F-4EF2-AD86-387F745AD98D}" presName="ThreeNodes_1_text" presStyleLbl="node1" presStyleIdx="2" presStyleCnt="3">
        <dgm:presLayoutVars>
          <dgm:bulletEnabled val="1"/>
        </dgm:presLayoutVars>
      </dgm:prSet>
      <dgm:spPr/>
      <dgm:t>
        <a:bodyPr/>
        <a:lstStyle/>
        <a:p>
          <a:endParaRPr lang="en-US"/>
        </a:p>
      </dgm:t>
    </dgm:pt>
    <dgm:pt modelId="{8558D817-359E-4829-8783-3CE527FFC816}" type="pres">
      <dgm:prSet presAssocID="{379B402D-916F-4EF2-AD86-387F745AD98D}" presName="ThreeNodes_2_text" presStyleLbl="node1" presStyleIdx="2" presStyleCnt="3">
        <dgm:presLayoutVars>
          <dgm:bulletEnabled val="1"/>
        </dgm:presLayoutVars>
      </dgm:prSet>
      <dgm:spPr/>
      <dgm:t>
        <a:bodyPr/>
        <a:lstStyle/>
        <a:p>
          <a:endParaRPr lang="en-US"/>
        </a:p>
      </dgm:t>
    </dgm:pt>
    <dgm:pt modelId="{500DD2FA-C5D9-46A4-9231-5801C5A5BA9E}" type="pres">
      <dgm:prSet presAssocID="{379B402D-916F-4EF2-AD86-387F745AD98D}" presName="ThreeNodes_3_text" presStyleLbl="node1" presStyleIdx="2" presStyleCnt="3">
        <dgm:presLayoutVars>
          <dgm:bulletEnabled val="1"/>
        </dgm:presLayoutVars>
      </dgm:prSet>
      <dgm:spPr/>
      <dgm:t>
        <a:bodyPr/>
        <a:lstStyle/>
        <a:p>
          <a:endParaRPr lang="en-US"/>
        </a:p>
      </dgm:t>
    </dgm:pt>
  </dgm:ptLst>
  <dgm:cxnLst>
    <dgm:cxn modelId="{F038D5E6-FF6D-43AD-807B-948B336CD5F0}" type="presOf" srcId="{3B4787DF-F5B8-47AE-9451-41ACC512BBE0}" destId="{325A0E45-BC8A-4318-BC30-CF4199F85DC7}" srcOrd="0" destOrd="0" presId="urn:microsoft.com/office/officeart/2005/8/layout/vProcess5"/>
    <dgm:cxn modelId="{8B7D7116-A185-4641-8AC0-559ABFDE4044}" type="presOf" srcId="{379B402D-916F-4EF2-AD86-387F745AD98D}" destId="{6D4AF903-9C65-4CDC-87B4-A8982F387E4D}" srcOrd="0" destOrd="0" presId="urn:microsoft.com/office/officeart/2005/8/layout/vProcess5"/>
    <dgm:cxn modelId="{B0FE4D23-95F5-4438-9B28-464840DF803F}" srcId="{379B402D-916F-4EF2-AD86-387F745AD98D}" destId="{73E7EF16-C83D-4163-826B-D247AF449F1C}" srcOrd="2" destOrd="0" parTransId="{A1F2A4E6-E671-4734-A165-9C6B82523A18}" sibTransId="{0246EC25-A2E0-4752-954E-03FFF64C9A52}"/>
    <dgm:cxn modelId="{3F0E64C2-66FD-4CFB-A257-E213CE291957}" srcId="{379B402D-916F-4EF2-AD86-387F745AD98D}" destId="{EBBFB4D9-115E-4033-873F-588C102DC438}" srcOrd="0" destOrd="0" parTransId="{4313AA5C-FF21-43D6-AE4E-A2AF0E1B91AF}" sibTransId="{5F9F18F2-B888-4343-82FE-7B5E34ED709B}"/>
    <dgm:cxn modelId="{F3A17180-D90E-4DD2-BF49-2AF10CC45BEB}" type="presOf" srcId="{5F9F18F2-B888-4343-82FE-7B5E34ED709B}" destId="{1F53FA1F-83A3-4247-863E-9D63991976F8}" srcOrd="0" destOrd="0" presId="urn:microsoft.com/office/officeart/2005/8/layout/vProcess5"/>
    <dgm:cxn modelId="{C7CAAF57-CF8D-4E9D-8BBF-43F956B5C3A4}" type="presOf" srcId="{73E7EF16-C83D-4163-826B-D247AF449F1C}" destId="{500DD2FA-C5D9-46A4-9231-5801C5A5BA9E}" srcOrd="1" destOrd="0" presId="urn:microsoft.com/office/officeart/2005/8/layout/vProcess5"/>
    <dgm:cxn modelId="{8F45DAD7-2A60-49D1-BD25-E7C064695352}" type="presOf" srcId="{3B4787DF-F5B8-47AE-9451-41ACC512BBE0}" destId="{8558D817-359E-4829-8783-3CE527FFC816}" srcOrd="1" destOrd="0" presId="urn:microsoft.com/office/officeart/2005/8/layout/vProcess5"/>
    <dgm:cxn modelId="{CCA95450-45D6-48B4-85BA-6525A19DD1AC}" srcId="{379B402D-916F-4EF2-AD86-387F745AD98D}" destId="{3B4787DF-F5B8-47AE-9451-41ACC512BBE0}" srcOrd="1" destOrd="0" parTransId="{E3F183C2-75BE-42E8-A7C6-FA5A86116B55}" sibTransId="{8D61197D-F826-41F6-82E2-5389CFAB24A9}"/>
    <dgm:cxn modelId="{A417F642-5E43-48A4-B697-84C66E4CC704}" type="presOf" srcId="{73E7EF16-C83D-4163-826B-D247AF449F1C}" destId="{DAF3FD9D-C6F1-4AD4-8EFA-79E08E9CC46C}" srcOrd="0" destOrd="0" presId="urn:microsoft.com/office/officeart/2005/8/layout/vProcess5"/>
    <dgm:cxn modelId="{E7F8D3F0-93E1-4E37-8390-FFA43878A5AB}" type="presOf" srcId="{8D61197D-F826-41F6-82E2-5389CFAB24A9}" destId="{420909CE-3103-45C1-94F8-411615C60B16}" srcOrd="0" destOrd="0" presId="urn:microsoft.com/office/officeart/2005/8/layout/vProcess5"/>
    <dgm:cxn modelId="{E973826E-5614-4AB7-8678-5F364831C2D8}" type="presOf" srcId="{EBBFB4D9-115E-4033-873F-588C102DC438}" destId="{E2921022-ABF7-4737-AA47-29B7D70BE63B}" srcOrd="1" destOrd="0" presId="urn:microsoft.com/office/officeart/2005/8/layout/vProcess5"/>
    <dgm:cxn modelId="{9FE68B17-6A39-4B75-A086-C30215168616}" type="presOf" srcId="{EBBFB4D9-115E-4033-873F-588C102DC438}" destId="{4E410EE7-353A-4C54-A226-21F5458F7E04}" srcOrd="0" destOrd="0" presId="urn:microsoft.com/office/officeart/2005/8/layout/vProcess5"/>
    <dgm:cxn modelId="{8AEE63B1-5807-470F-A464-5F59092253A2}" type="presParOf" srcId="{6D4AF903-9C65-4CDC-87B4-A8982F387E4D}" destId="{5F3083F1-03CF-4209-966F-1DC8CEEE7924}" srcOrd="0" destOrd="0" presId="urn:microsoft.com/office/officeart/2005/8/layout/vProcess5"/>
    <dgm:cxn modelId="{46743E35-DEE7-4946-B6F9-5E22D7554307}" type="presParOf" srcId="{6D4AF903-9C65-4CDC-87B4-A8982F387E4D}" destId="{4E410EE7-353A-4C54-A226-21F5458F7E04}" srcOrd="1" destOrd="0" presId="urn:microsoft.com/office/officeart/2005/8/layout/vProcess5"/>
    <dgm:cxn modelId="{D97262F2-0ACF-4ADD-8B3A-A1E09908C974}" type="presParOf" srcId="{6D4AF903-9C65-4CDC-87B4-A8982F387E4D}" destId="{325A0E45-BC8A-4318-BC30-CF4199F85DC7}" srcOrd="2" destOrd="0" presId="urn:microsoft.com/office/officeart/2005/8/layout/vProcess5"/>
    <dgm:cxn modelId="{900FF0AD-E0AC-4991-835A-5A5E1BD94A8D}" type="presParOf" srcId="{6D4AF903-9C65-4CDC-87B4-A8982F387E4D}" destId="{DAF3FD9D-C6F1-4AD4-8EFA-79E08E9CC46C}" srcOrd="3" destOrd="0" presId="urn:microsoft.com/office/officeart/2005/8/layout/vProcess5"/>
    <dgm:cxn modelId="{0ABA6E14-E9EA-4086-8326-D51163B1052C}" type="presParOf" srcId="{6D4AF903-9C65-4CDC-87B4-A8982F387E4D}" destId="{1F53FA1F-83A3-4247-863E-9D63991976F8}" srcOrd="4" destOrd="0" presId="urn:microsoft.com/office/officeart/2005/8/layout/vProcess5"/>
    <dgm:cxn modelId="{3635DAE3-82A6-4E3F-9E77-CCDECCB85E4D}" type="presParOf" srcId="{6D4AF903-9C65-4CDC-87B4-A8982F387E4D}" destId="{420909CE-3103-45C1-94F8-411615C60B16}" srcOrd="5" destOrd="0" presId="urn:microsoft.com/office/officeart/2005/8/layout/vProcess5"/>
    <dgm:cxn modelId="{CE62DF99-6911-4616-8408-FD27C2E7F1B5}" type="presParOf" srcId="{6D4AF903-9C65-4CDC-87B4-A8982F387E4D}" destId="{E2921022-ABF7-4737-AA47-29B7D70BE63B}" srcOrd="6" destOrd="0" presId="urn:microsoft.com/office/officeart/2005/8/layout/vProcess5"/>
    <dgm:cxn modelId="{E1047AF3-6AC3-4066-A628-75180FA818A6}" type="presParOf" srcId="{6D4AF903-9C65-4CDC-87B4-A8982F387E4D}" destId="{8558D817-359E-4829-8783-3CE527FFC816}" srcOrd="7" destOrd="0" presId="urn:microsoft.com/office/officeart/2005/8/layout/vProcess5"/>
    <dgm:cxn modelId="{BD341E5D-1543-4931-B876-00659B05172F}" type="presParOf" srcId="{6D4AF903-9C65-4CDC-87B4-A8982F387E4D}" destId="{500DD2FA-C5D9-46A4-9231-5801C5A5BA9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44CB460-6CD3-4832-9BBA-D4D70F5D92A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FEBFB26C-A520-4ABB-BA83-95FE8B2282ED}">
      <dgm:prSet phldrT="[Text]" custT="1"/>
      <dgm:spPr/>
      <dgm:t>
        <a:bodyPr/>
        <a:lstStyle/>
        <a:p>
          <a:pPr algn="l"/>
          <a:r>
            <a:rPr lang="en-US" sz="3200" dirty="0" smtClean="0">
              <a:solidFill>
                <a:schemeClr val="bg1"/>
              </a:solidFill>
              <a:effectLst/>
              <a:latin typeface="+mn-lt"/>
              <a:ea typeface="+mn-ea"/>
              <a:cs typeface="+mn-cs"/>
            </a:rPr>
            <a:t>Mutual trust</a:t>
          </a:r>
          <a:endParaRPr lang="en-US" sz="3200" dirty="0">
            <a:solidFill>
              <a:schemeClr val="bg1"/>
            </a:solidFill>
          </a:endParaRPr>
        </a:p>
      </dgm:t>
    </dgm:pt>
    <dgm:pt modelId="{43E4D7ED-89D3-45C7-854C-D6BD056D1F8B}" type="parTrans" cxnId="{96E3D39E-554E-4908-B9ED-01FE47D951DD}">
      <dgm:prSet/>
      <dgm:spPr/>
      <dgm:t>
        <a:bodyPr/>
        <a:lstStyle/>
        <a:p>
          <a:endParaRPr lang="en-US" sz="3200">
            <a:solidFill>
              <a:schemeClr val="bg1"/>
            </a:solidFill>
          </a:endParaRPr>
        </a:p>
      </dgm:t>
    </dgm:pt>
    <dgm:pt modelId="{64BFC053-5D3D-48D8-9078-D3EDED92C71E}" type="sibTrans" cxnId="{96E3D39E-554E-4908-B9ED-01FE47D951DD}">
      <dgm:prSet/>
      <dgm:spPr/>
      <dgm:t>
        <a:bodyPr/>
        <a:lstStyle/>
        <a:p>
          <a:endParaRPr lang="en-US" sz="3200">
            <a:solidFill>
              <a:schemeClr val="bg1"/>
            </a:solidFill>
          </a:endParaRPr>
        </a:p>
      </dgm:t>
    </dgm:pt>
    <dgm:pt modelId="{C65AD770-5123-49BC-A1FA-8F64854EBC0F}">
      <dgm:prSet phldrT="[Text]" custT="1"/>
      <dgm:spPr/>
      <dgm:t>
        <a:bodyPr/>
        <a:lstStyle/>
        <a:p>
          <a:pPr algn="l"/>
          <a:r>
            <a:rPr lang="en-US" sz="3200" dirty="0" smtClean="0">
              <a:solidFill>
                <a:schemeClr val="bg1"/>
              </a:solidFill>
              <a:effectLst/>
              <a:latin typeface="+mn-lt"/>
              <a:ea typeface="+mn-ea"/>
              <a:cs typeface="+mn-cs"/>
            </a:rPr>
            <a:t>Respect</a:t>
          </a:r>
          <a:endParaRPr lang="en-US" sz="3200" dirty="0">
            <a:solidFill>
              <a:schemeClr val="bg1"/>
            </a:solidFill>
          </a:endParaRPr>
        </a:p>
      </dgm:t>
    </dgm:pt>
    <dgm:pt modelId="{1DED466A-72A6-4226-9CE7-B0A26B133F33}" type="parTrans" cxnId="{97DEF4F5-CE2A-4081-99EF-ED783D1C9AD4}">
      <dgm:prSet/>
      <dgm:spPr/>
      <dgm:t>
        <a:bodyPr/>
        <a:lstStyle/>
        <a:p>
          <a:endParaRPr lang="en-US" sz="3200">
            <a:solidFill>
              <a:schemeClr val="bg1"/>
            </a:solidFill>
          </a:endParaRPr>
        </a:p>
      </dgm:t>
    </dgm:pt>
    <dgm:pt modelId="{AFE4C0EE-A1BF-4E05-9128-E9336309B938}" type="sibTrans" cxnId="{97DEF4F5-CE2A-4081-99EF-ED783D1C9AD4}">
      <dgm:prSet/>
      <dgm:spPr/>
      <dgm:t>
        <a:bodyPr/>
        <a:lstStyle/>
        <a:p>
          <a:endParaRPr lang="en-US" sz="3200">
            <a:solidFill>
              <a:schemeClr val="bg1"/>
            </a:solidFill>
          </a:endParaRPr>
        </a:p>
      </dgm:t>
    </dgm:pt>
    <dgm:pt modelId="{4231E81B-7567-4046-A947-D2E57B1A50FD}">
      <dgm:prSet phldrT="[Text]" custT="1"/>
      <dgm:spPr/>
      <dgm:t>
        <a:bodyPr/>
        <a:lstStyle/>
        <a:p>
          <a:pPr algn="l"/>
          <a:r>
            <a:rPr lang="en-US" sz="3200" dirty="0" smtClean="0">
              <a:solidFill>
                <a:schemeClr val="bg1"/>
              </a:solidFill>
              <a:effectLst/>
              <a:latin typeface="+mn-lt"/>
              <a:ea typeface="+mn-ea"/>
              <a:cs typeface="+mn-cs"/>
            </a:rPr>
            <a:t>Communication</a:t>
          </a:r>
          <a:endParaRPr lang="en-US" sz="3200" dirty="0">
            <a:solidFill>
              <a:schemeClr val="bg1"/>
            </a:solidFill>
          </a:endParaRPr>
        </a:p>
      </dgm:t>
    </dgm:pt>
    <dgm:pt modelId="{1133FD44-DCC3-4112-B804-D0C635E72B76}" type="parTrans" cxnId="{C1C12CB8-9704-4BCC-932B-4DD61E634ECF}">
      <dgm:prSet/>
      <dgm:spPr/>
      <dgm:t>
        <a:bodyPr/>
        <a:lstStyle/>
        <a:p>
          <a:endParaRPr lang="en-US" sz="3200">
            <a:solidFill>
              <a:schemeClr val="bg1"/>
            </a:solidFill>
          </a:endParaRPr>
        </a:p>
      </dgm:t>
    </dgm:pt>
    <dgm:pt modelId="{2AF95B6A-A140-4736-BEC4-CB3E53410F80}" type="sibTrans" cxnId="{C1C12CB8-9704-4BCC-932B-4DD61E634ECF}">
      <dgm:prSet/>
      <dgm:spPr/>
      <dgm:t>
        <a:bodyPr/>
        <a:lstStyle/>
        <a:p>
          <a:endParaRPr lang="en-US" sz="3200">
            <a:solidFill>
              <a:schemeClr val="bg1"/>
            </a:solidFill>
          </a:endParaRPr>
        </a:p>
      </dgm:t>
    </dgm:pt>
    <dgm:pt modelId="{85529582-02AA-48AA-AF2C-312CED6C2ECF}" type="pres">
      <dgm:prSet presAssocID="{F44CB460-6CD3-4832-9BBA-D4D70F5D92A8}" presName="Name0" presStyleCnt="0">
        <dgm:presLayoutVars>
          <dgm:dir/>
          <dgm:animLvl val="lvl"/>
          <dgm:resizeHandles/>
        </dgm:presLayoutVars>
      </dgm:prSet>
      <dgm:spPr/>
      <dgm:t>
        <a:bodyPr/>
        <a:lstStyle/>
        <a:p>
          <a:endParaRPr lang="en-US"/>
        </a:p>
      </dgm:t>
    </dgm:pt>
    <dgm:pt modelId="{7F06DFEE-36C6-48FC-949D-14FB2A1A3A6A}" type="pres">
      <dgm:prSet presAssocID="{FEBFB26C-A520-4ABB-BA83-95FE8B2282ED}" presName="linNode" presStyleCnt="0"/>
      <dgm:spPr/>
    </dgm:pt>
    <dgm:pt modelId="{76F13B4B-B961-4775-8E5A-C95EDFE1AB6A}" type="pres">
      <dgm:prSet presAssocID="{FEBFB26C-A520-4ABB-BA83-95FE8B2282ED}" presName="parentShp" presStyleLbl="node1" presStyleIdx="0" presStyleCnt="3" custScaleX="285313">
        <dgm:presLayoutVars>
          <dgm:bulletEnabled val="1"/>
        </dgm:presLayoutVars>
      </dgm:prSet>
      <dgm:spPr/>
      <dgm:t>
        <a:bodyPr/>
        <a:lstStyle/>
        <a:p>
          <a:endParaRPr lang="en-US"/>
        </a:p>
      </dgm:t>
    </dgm:pt>
    <dgm:pt modelId="{62056958-DA97-4509-B5AF-880E7690B2E8}" type="pres">
      <dgm:prSet presAssocID="{FEBFB26C-A520-4ABB-BA83-95FE8B2282ED}" presName="childShp" presStyleLbl="bgAccFollowNode1" presStyleIdx="0" presStyleCnt="3">
        <dgm:presLayoutVars>
          <dgm:bulletEnabled val="1"/>
        </dgm:presLayoutVars>
      </dgm:prSet>
      <dgm:spPr/>
      <dgm:t>
        <a:bodyPr/>
        <a:lstStyle/>
        <a:p>
          <a:endParaRPr lang="en-US"/>
        </a:p>
      </dgm:t>
    </dgm:pt>
    <dgm:pt modelId="{0FE9AE7D-5E69-44B2-9C99-428F2ADEB455}" type="pres">
      <dgm:prSet presAssocID="{64BFC053-5D3D-48D8-9078-D3EDED92C71E}" presName="spacing" presStyleCnt="0"/>
      <dgm:spPr/>
    </dgm:pt>
    <dgm:pt modelId="{A9BD56CB-E966-4275-906C-99F45A042EEA}" type="pres">
      <dgm:prSet presAssocID="{C65AD770-5123-49BC-A1FA-8F64854EBC0F}" presName="linNode" presStyleCnt="0"/>
      <dgm:spPr/>
    </dgm:pt>
    <dgm:pt modelId="{F9B2C76B-2A11-426E-B527-02E65E5F27A4}" type="pres">
      <dgm:prSet presAssocID="{C65AD770-5123-49BC-A1FA-8F64854EBC0F}" presName="parentShp" presStyleLbl="node1" presStyleIdx="1" presStyleCnt="3" custScaleX="285313">
        <dgm:presLayoutVars>
          <dgm:bulletEnabled val="1"/>
        </dgm:presLayoutVars>
      </dgm:prSet>
      <dgm:spPr/>
      <dgm:t>
        <a:bodyPr/>
        <a:lstStyle/>
        <a:p>
          <a:endParaRPr lang="en-US"/>
        </a:p>
      </dgm:t>
    </dgm:pt>
    <dgm:pt modelId="{DC1C0E93-98B4-4903-A8F0-571E37155A55}" type="pres">
      <dgm:prSet presAssocID="{C65AD770-5123-49BC-A1FA-8F64854EBC0F}" presName="childShp" presStyleLbl="bgAccFollowNode1" presStyleIdx="1" presStyleCnt="3">
        <dgm:presLayoutVars>
          <dgm:bulletEnabled val="1"/>
        </dgm:presLayoutVars>
      </dgm:prSet>
      <dgm:spPr/>
    </dgm:pt>
    <dgm:pt modelId="{AE377E77-42D9-4AA4-AA2C-CE45A63FE9FF}" type="pres">
      <dgm:prSet presAssocID="{AFE4C0EE-A1BF-4E05-9128-E9336309B938}" presName="spacing" presStyleCnt="0"/>
      <dgm:spPr/>
    </dgm:pt>
    <dgm:pt modelId="{C852CCF7-0F98-4F35-A716-CC1EC725717B}" type="pres">
      <dgm:prSet presAssocID="{4231E81B-7567-4046-A947-D2E57B1A50FD}" presName="linNode" presStyleCnt="0"/>
      <dgm:spPr/>
    </dgm:pt>
    <dgm:pt modelId="{DCE578B4-DD0C-4165-95FD-0BBEA4363591}" type="pres">
      <dgm:prSet presAssocID="{4231E81B-7567-4046-A947-D2E57B1A50FD}" presName="parentShp" presStyleLbl="node1" presStyleIdx="2" presStyleCnt="3" custScaleX="285313">
        <dgm:presLayoutVars>
          <dgm:bulletEnabled val="1"/>
        </dgm:presLayoutVars>
      </dgm:prSet>
      <dgm:spPr/>
      <dgm:t>
        <a:bodyPr/>
        <a:lstStyle/>
        <a:p>
          <a:endParaRPr lang="en-US"/>
        </a:p>
      </dgm:t>
    </dgm:pt>
    <dgm:pt modelId="{E2C7F6A1-42A3-4ED7-8C68-0DFDA9F17D31}" type="pres">
      <dgm:prSet presAssocID="{4231E81B-7567-4046-A947-D2E57B1A50FD}" presName="childShp" presStyleLbl="bgAccFollowNode1" presStyleIdx="2" presStyleCnt="3">
        <dgm:presLayoutVars>
          <dgm:bulletEnabled val="1"/>
        </dgm:presLayoutVars>
      </dgm:prSet>
      <dgm:spPr/>
    </dgm:pt>
  </dgm:ptLst>
  <dgm:cxnLst>
    <dgm:cxn modelId="{96E3D39E-554E-4908-B9ED-01FE47D951DD}" srcId="{F44CB460-6CD3-4832-9BBA-D4D70F5D92A8}" destId="{FEBFB26C-A520-4ABB-BA83-95FE8B2282ED}" srcOrd="0" destOrd="0" parTransId="{43E4D7ED-89D3-45C7-854C-D6BD056D1F8B}" sibTransId="{64BFC053-5D3D-48D8-9078-D3EDED92C71E}"/>
    <dgm:cxn modelId="{F52B358C-E6BA-465A-B3E0-39D325694840}" type="presOf" srcId="{F44CB460-6CD3-4832-9BBA-D4D70F5D92A8}" destId="{85529582-02AA-48AA-AF2C-312CED6C2ECF}" srcOrd="0" destOrd="0" presId="urn:microsoft.com/office/officeart/2005/8/layout/vList6"/>
    <dgm:cxn modelId="{C1C12CB8-9704-4BCC-932B-4DD61E634ECF}" srcId="{F44CB460-6CD3-4832-9BBA-D4D70F5D92A8}" destId="{4231E81B-7567-4046-A947-D2E57B1A50FD}" srcOrd="2" destOrd="0" parTransId="{1133FD44-DCC3-4112-B804-D0C635E72B76}" sibTransId="{2AF95B6A-A140-4736-BEC4-CB3E53410F80}"/>
    <dgm:cxn modelId="{CEE6A4B7-1577-48D7-9FB0-7E8475635081}" type="presOf" srcId="{C65AD770-5123-49BC-A1FA-8F64854EBC0F}" destId="{F9B2C76B-2A11-426E-B527-02E65E5F27A4}" srcOrd="0" destOrd="0" presId="urn:microsoft.com/office/officeart/2005/8/layout/vList6"/>
    <dgm:cxn modelId="{ECCCB3AB-524F-4247-A522-EC4113BEB00E}" type="presOf" srcId="{4231E81B-7567-4046-A947-D2E57B1A50FD}" destId="{DCE578B4-DD0C-4165-95FD-0BBEA4363591}" srcOrd="0" destOrd="0" presId="urn:microsoft.com/office/officeart/2005/8/layout/vList6"/>
    <dgm:cxn modelId="{34CC3802-802F-401A-BFCF-856161A6EDA5}" type="presOf" srcId="{FEBFB26C-A520-4ABB-BA83-95FE8B2282ED}" destId="{76F13B4B-B961-4775-8E5A-C95EDFE1AB6A}" srcOrd="0" destOrd="0" presId="urn:microsoft.com/office/officeart/2005/8/layout/vList6"/>
    <dgm:cxn modelId="{97DEF4F5-CE2A-4081-99EF-ED783D1C9AD4}" srcId="{F44CB460-6CD3-4832-9BBA-D4D70F5D92A8}" destId="{C65AD770-5123-49BC-A1FA-8F64854EBC0F}" srcOrd="1" destOrd="0" parTransId="{1DED466A-72A6-4226-9CE7-B0A26B133F33}" sibTransId="{AFE4C0EE-A1BF-4E05-9128-E9336309B938}"/>
    <dgm:cxn modelId="{FC60548C-B40A-432C-8098-41D418A473FF}" type="presParOf" srcId="{85529582-02AA-48AA-AF2C-312CED6C2ECF}" destId="{7F06DFEE-36C6-48FC-949D-14FB2A1A3A6A}" srcOrd="0" destOrd="0" presId="urn:microsoft.com/office/officeart/2005/8/layout/vList6"/>
    <dgm:cxn modelId="{C14F0AAD-3887-4FCB-A361-0ABD90C2D3E7}" type="presParOf" srcId="{7F06DFEE-36C6-48FC-949D-14FB2A1A3A6A}" destId="{76F13B4B-B961-4775-8E5A-C95EDFE1AB6A}" srcOrd="0" destOrd="0" presId="urn:microsoft.com/office/officeart/2005/8/layout/vList6"/>
    <dgm:cxn modelId="{98175535-D4B2-4F73-82AF-519DD341F015}" type="presParOf" srcId="{7F06DFEE-36C6-48FC-949D-14FB2A1A3A6A}" destId="{62056958-DA97-4509-B5AF-880E7690B2E8}" srcOrd="1" destOrd="0" presId="urn:microsoft.com/office/officeart/2005/8/layout/vList6"/>
    <dgm:cxn modelId="{F60F66C5-C642-4CD5-A20C-FC8D006EFA8C}" type="presParOf" srcId="{85529582-02AA-48AA-AF2C-312CED6C2ECF}" destId="{0FE9AE7D-5E69-44B2-9C99-428F2ADEB455}" srcOrd="1" destOrd="0" presId="urn:microsoft.com/office/officeart/2005/8/layout/vList6"/>
    <dgm:cxn modelId="{4FBDD7D6-F486-4458-81D6-518AB9E9E106}" type="presParOf" srcId="{85529582-02AA-48AA-AF2C-312CED6C2ECF}" destId="{A9BD56CB-E966-4275-906C-99F45A042EEA}" srcOrd="2" destOrd="0" presId="urn:microsoft.com/office/officeart/2005/8/layout/vList6"/>
    <dgm:cxn modelId="{49EF9863-8D10-4547-8DCB-B0F03D8A3AFA}" type="presParOf" srcId="{A9BD56CB-E966-4275-906C-99F45A042EEA}" destId="{F9B2C76B-2A11-426E-B527-02E65E5F27A4}" srcOrd="0" destOrd="0" presId="urn:microsoft.com/office/officeart/2005/8/layout/vList6"/>
    <dgm:cxn modelId="{5EEFE533-07FD-4088-BB5D-1E9F88760E3C}" type="presParOf" srcId="{A9BD56CB-E966-4275-906C-99F45A042EEA}" destId="{DC1C0E93-98B4-4903-A8F0-571E37155A55}" srcOrd="1" destOrd="0" presId="urn:microsoft.com/office/officeart/2005/8/layout/vList6"/>
    <dgm:cxn modelId="{D36AD117-85B3-4480-B78D-46627DD9FBB1}" type="presParOf" srcId="{85529582-02AA-48AA-AF2C-312CED6C2ECF}" destId="{AE377E77-42D9-4AA4-AA2C-CE45A63FE9FF}" srcOrd="3" destOrd="0" presId="urn:microsoft.com/office/officeart/2005/8/layout/vList6"/>
    <dgm:cxn modelId="{11975FD4-08F3-448D-A2B9-2B75FB7957A8}" type="presParOf" srcId="{85529582-02AA-48AA-AF2C-312CED6C2ECF}" destId="{C852CCF7-0F98-4F35-A716-CC1EC725717B}" srcOrd="4" destOrd="0" presId="urn:microsoft.com/office/officeart/2005/8/layout/vList6"/>
    <dgm:cxn modelId="{227338D0-22CF-420E-BBA2-73A87B7B158B}" type="presParOf" srcId="{C852CCF7-0F98-4F35-A716-CC1EC725717B}" destId="{DCE578B4-DD0C-4165-95FD-0BBEA4363591}" srcOrd="0" destOrd="0" presId="urn:microsoft.com/office/officeart/2005/8/layout/vList6"/>
    <dgm:cxn modelId="{441E1501-3221-4024-8AAB-2AFF52C96822}" type="presParOf" srcId="{C852CCF7-0F98-4F35-A716-CC1EC725717B}" destId="{E2C7F6A1-42A3-4ED7-8C68-0DFDA9F17D3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1FB952-EBAF-4456-833D-1A9DCABBDE6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13DCD05-DEC1-41CE-AFBF-CB3FD359BC51}">
      <dgm:prSet phldrT="[Text]" custT="1"/>
      <dgm:spPr/>
      <dgm:t>
        <a:bodyPr/>
        <a:lstStyle/>
        <a:p>
          <a:r>
            <a:rPr lang="en-US" sz="3200" dirty="0" smtClean="0"/>
            <a:t>Employees who work from home </a:t>
          </a:r>
          <a:endParaRPr lang="en-US" sz="3200" b="0" dirty="0">
            <a:solidFill>
              <a:schemeClr val="bg1"/>
            </a:solidFill>
          </a:endParaRPr>
        </a:p>
      </dgm:t>
    </dgm:pt>
    <dgm:pt modelId="{F05E2AD9-F155-43F5-A8E1-AE81F3725E5D}" type="parTrans" cxnId="{6DBFF9AC-5730-4E7A-BEBE-02D8441162F4}">
      <dgm:prSet/>
      <dgm:spPr/>
      <dgm:t>
        <a:bodyPr/>
        <a:lstStyle/>
        <a:p>
          <a:endParaRPr lang="en-US" sz="3200" b="0">
            <a:solidFill>
              <a:schemeClr val="bg1"/>
            </a:solidFill>
          </a:endParaRPr>
        </a:p>
      </dgm:t>
    </dgm:pt>
    <dgm:pt modelId="{FB99B0A4-4BA4-43C5-BCD8-7BD76A7F6EAA}" type="sibTrans" cxnId="{6DBFF9AC-5730-4E7A-BEBE-02D8441162F4}">
      <dgm:prSet/>
      <dgm:spPr/>
      <dgm:t>
        <a:bodyPr/>
        <a:lstStyle/>
        <a:p>
          <a:endParaRPr lang="en-US" sz="3200" b="0">
            <a:solidFill>
              <a:schemeClr val="bg1"/>
            </a:solidFill>
          </a:endParaRPr>
        </a:p>
      </dgm:t>
    </dgm:pt>
    <dgm:pt modelId="{36A800AE-F3B4-4B09-8CB2-9EFD749B271F}">
      <dgm:prSet phldrT="[Text]" custT="1"/>
      <dgm:spPr/>
      <dgm:t>
        <a:bodyPr/>
        <a:lstStyle/>
        <a:p>
          <a:r>
            <a:rPr lang="en-US" sz="3200" dirty="0" smtClean="0"/>
            <a:t>Technology innovations make it possible</a:t>
          </a:r>
          <a:endParaRPr lang="en-US" sz="3200" b="0" dirty="0">
            <a:solidFill>
              <a:schemeClr val="bg1"/>
            </a:solidFill>
          </a:endParaRPr>
        </a:p>
      </dgm:t>
    </dgm:pt>
    <dgm:pt modelId="{55E3F10A-FE3C-4C04-B786-719793132F83}" type="parTrans" cxnId="{438ECAD8-B2E8-4E3A-A447-27F185F0C953}">
      <dgm:prSet/>
      <dgm:spPr/>
      <dgm:t>
        <a:bodyPr/>
        <a:lstStyle/>
        <a:p>
          <a:endParaRPr lang="en-US" sz="3200" b="0">
            <a:solidFill>
              <a:schemeClr val="bg1"/>
            </a:solidFill>
          </a:endParaRPr>
        </a:p>
      </dgm:t>
    </dgm:pt>
    <dgm:pt modelId="{4D634F92-7EF4-47D3-A490-5AD28C6225C7}" type="sibTrans" cxnId="{438ECAD8-B2E8-4E3A-A447-27F185F0C953}">
      <dgm:prSet/>
      <dgm:spPr/>
      <dgm:t>
        <a:bodyPr/>
        <a:lstStyle/>
        <a:p>
          <a:endParaRPr lang="en-US" sz="3200" b="0">
            <a:solidFill>
              <a:schemeClr val="bg1"/>
            </a:solidFill>
          </a:endParaRPr>
        </a:p>
      </dgm:t>
    </dgm:pt>
    <dgm:pt modelId="{A40CF9F2-B527-4043-9B5F-33419115B415}">
      <dgm:prSet phldrT="[Text]" custT="1"/>
      <dgm:spPr/>
      <dgm:t>
        <a:bodyPr/>
        <a:lstStyle/>
        <a:p>
          <a:r>
            <a:rPr lang="en-US" sz="3200" dirty="0" smtClean="0"/>
            <a:t>Only 3% of the employee population</a:t>
          </a:r>
          <a:endParaRPr lang="en-US" sz="3200" b="0" dirty="0">
            <a:solidFill>
              <a:schemeClr val="bg1"/>
            </a:solidFill>
          </a:endParaRPr>
        </a:p>
      </dgm:t>
    </dgm:pt>
    <dgm:pt modelId="{69D12B3A-B4DC-415D-A61B-2F60DF564032}" type="parTrans" cxnId="{D7720EC5-79A9-420D-9609-6ED37578129B}">
      <dgm:prSet/>
      <dgm:spPr/>
      <dgm:t>
        <a:bodyPr/>
        <a:lstStyle/>
        <a:p>
          <a:endParaRPr lang="en-US" sz="3200" b="0">
            <a:solidFill>
              <a:schemeClr val="bg1"/>
            </a:solidFill>
          </a:endParaRPr>
        </a:p>
      </dgm:t>
    </dgm:pt>
    <dgm:pt modelId="{74527E6C-36B7-456D-BA5D-2734A271BC0C}" type="sibTrans" cxnId="{D7720EC5-79A9-420D-9609-6ED37578129B}">
      <dgm:prSet/>
      <dgm:spPr/>
      <dgm:t>
        <a:bodyPr/>
        <a:lstStyle/>
        <a:p>
          <a:endParaRPr lang="en-US" sz="3200" b="0">
            <a:solidFill>
              <a:schemeClr val="bg1"/>
            </a:solidFill>
          </a:endParaRPr>
        </a:p>
      </dgm:t>
    </dgm:pt>
    <dgm:pt modelId="{131D9ACF-7046-405F-A7F1-E0DE1F1F0028}" type="pres">
      <dgm:prSet presAssocID="{5E1FB952-EBAF-4456-833D-1A9DCABBDE65}" presName="diagram" presStyleCnt="0">
        <dgm:presLayoutVars>
          <dgm:dir/>
          <dgm:resizeHandles val="exact"/>
        </dgm:presLayoutVars>
      </dgm:prSet>
      <dgm:spPr/>
      <dgm:t>
        <a:bodyPr/>
        <a:lstStyle/>
        <a:p>
          <a:endParaRPr lang="en-US"/>
        </a:p>
      </dgm:t>
    </dgm:pt>
    <dgm:pt modelId="{DBADDF42-8364-4B4D-899A-EFA155076C28}" type="pres">
      <dgm:prSet presAssocID="{A13DCD05-DEC1-41CE-AFBF-CB3FD359BC51}" presName="node" presStyleLbl="node1" presStyleIdx="0" presStyleCnt="3">
        <dgm:presLayoutVars>
          <dgm:bulletEnabled val="1"/>
        </dgm:presLayoutVars>
      </dgm:prSet>
      <dgm:spPr/>
      <dgm:t>
        <a:bodyPr/>
        <a:lstStyle/>
        <a:p>
          <a:endParaRPr lang="en-US"/>
        </a:p>
      </dgm:t>
    </dgm:pt>
    <dgm:pt modelId="{ECF9DC48-A2A2-4330-B620-3EF10482FEFA}" type="pres">
      <dgm:prSet presAssocID="{FB99B0A4-4BA4-43C5-BCD8-7BD76A7F6EAA}" presName="sibTrans" presStyleCnt="0"/>
      <dgm:spPr/>
    </dgm:pt>
    <dgm:pt modelId="{C1FF78A5-E1B1-423B-8809-F939A8916E64}" type="pres">
      <dgm:prSet presAssocID="{36A800AE-F3B4-4B09-8CB2-9EFD749B271F}" presName="node" presStyleLbl="node1" presStyleIdx="1" presStyleCnt="3">
        <dgm:presLayoutVars>
          <dgm:bulletEnabled val="1"/>
        </dgm:presLayoutVars>
      </dgm:prSet>
      <dgm:spPr/>
      <dgm:t>
        <a:bodyPr/>
        <a:lstStyle/>
        <a:p>
          <a:endParaRPr lang="en-US"/>
        </a:p>
      </dgm:t>
    </dgm:pt>
    <dgm:pt modelId="{C4B63FF4-92B1-4EF9-AD5D-4D1E0E23B25E}" type="pres">
      <dgm:prSet presAssocID="{4D634F92-7EF4-47D3-A490-5AD28C6225C7}" presName="sibTrans" presStyleCnt="0"/>
      <dgm:spPr/>
    </dgm:pt>
    <dgm:pt modelId="{0F80DFA1-3009-49F1-BDCA-52DB6A5D39C4}" type="pres">
      <dgm:prSet presAssocID="{A40CF9F2-B527-4043-9B5F-33419115B415}" presName="node" presStyleLbl="node1" presStyleIdx="2" presStyleCnt="3">
        <dgm:presLayoutVars>
          <dgm:bulletEnabled val="1"/>
        </dgm:presLayoutVars>
      </dgm:prSet>
      <dgm:spPr/>
      <dgm:t>
        <a:bodyPr/>
        <a:lstStyle/>
        <a:p>
          <a:endParaRPr lang="en-US"/>
        </a:p>
      </dgm:t>
    </dgm:pt>
  </dgm:ptLst>
  <dgm:cxnLst>
    <dgm:cxn modelId="{3CDFDBCF-DE66-4E91-BB81-4615C7F12941}" type="presOf" srcId="{5E1FB952-EBAF-4456-833D-1A9DCABBDE65}" destId="{131D9ACF-7046-405F-A7F1-E0DE1F1F0028}" srcOrd="0" destOrd="0" presId="urn:microsoft.com/office/officeart/2005/8/layout/default"/>
    <dgm:cxn modelId="{438ECAD8-B2E8-4E3A-A447-27F185F0C953}" srcId="{5E1FB952-EBAF-4456-833D-1A9DCABBDE65}" destId="{36A800AE-F3B4-4B09-8CB2-9EFD749B271F}" srcOrd="1" destOrd="0" parTransId="{55E3F10A-FE3C-4C04-B786-719793132F83}" sibTransId="{4D634F92-7EF4-47D3-A490-5AD28C6225C7}"/>
    <dgm:cxn modelId="{4451C892-33F7-4878-AD2C-D694D1817727}" type="presOf" srcId="{36A800AE-F3B4-4B09-8CB2-9EFD749B271F}" destId="{C1FF78A5-E1B1-423B-8809-F939A8916E64}" srcOrd="0" destOrd="0" presId="urn:microsoft.com/office/officeart/2005/8/layout/default"/>
    <dgm:cxn modelId="{7CC8EE11-C54A-49C5-8E3E-3AFA92AA57F2}" type="presOf" srcId="{A40CF9F2-B527-4043-9B5F-33419115B415}" destId="{0F80DFA1-3009-49F1-BDCA-52DB6A5D39C4}" srcOrd="0" destOrd="0" presId="urn:microsoft.com/office/officeart/2005/8/layout/default"/>
    <dgm:cxn modelId="{150075B9-F794-45E3-9179-2E532B751F57}" type="presOf" srcId="{A13DCD05-DEC1-41CE-AFBF-CB3FD359BC51}" destId="{DBADDF42-8364-4B4D-899A-EFA155076C28}" srcOrd="0" destOrd="0" presId="urn:microsoft.com/office/officeart/2005/8/layout/default"/>
    <dgm:cxn modelId="{6DBFF9AC-5730-4E7A-BEBE-02D8441162F4}" srcId="{5E1FB952-EBAF-4456-833D-1A9DCABBDE65}" destId="{A13DCD05-DEC1-41CE-AFBF-CB3FD359BC51}" srcOrd="0" destOrd="0" parTransId="{F05E2AD9-F155-43F5-A8E1-AE81F3725E5D}" sibTransId="{FB99B0A4-4BA4-43C5-BCD8-7BD76A7F6EAA}"/>
    <dgm:cxn modelId="{D7720EC5-79A9-420D-9609-6ED37578129B}" srcId="{5E1FB952-EBAF-4456-833D-1A9DCABBDE65}" destId="{A40CF9F2-B527-4043-9B5F-33419115B415}" srcOrd="2" destOrd="0" parTransId="{69D12B3A-B4DC-415D-A61B-2F60DF564032}" sibTransId="{74527E6C-36B7-456D-BA5D-2734A271BC0C}"/>
    <dgm:cxn modelId="{29CE9B16-26DA-4D2B-92B1-E1B4388023B5}" type="presParOf" srcId="{131D9ACF-7046-405F-A7F1-E0DE1F1F0028}" destId="{DBADDF42-8364-4B4D-899A-EFA155076C28}" srcOrd="0" destOrd="0" presId="urn:microsoft.com/office/officeart/2005/8/layout/default"/>
    <dgm:cxn modelId="{8F6F80F0-0787-494C-A42C-C27B88959AB3}" type="presParOf" srcId="{131D9ACF-7046-405F-A7F1-E0DE1F1F0028}" destId="{ECF9DC48-A2A2-4330-B620-3EF10482FEFA}" srcOrd="1" destOrd="0" presId="urn:microsoft.com/office/officeart/2005/8/layout/default"/>
    <dgm:cxn modelId="{9F338AB4-E294-4D49-8B8D-215900E3617A}" type="presParOf" srcId="{131D9ACF-7046-405F-A7F1-E0DE1F1F0028}" destId="{C1FF78A5-E1B1-423B-8809-F939A8916E64}" srcOrd="2" destOrd="0" presId="urn:microsoft.com/office/officeart/2005/8/layout/default"/>
    <dgm:cxn modelId="{889958AF-1F42-4C08-A034-1B7C5CB8584F}" type="presParOf" srcId="{131D9ACF-7046-405F-A7F1-E0DE1F1F0028}" destId="{C4B63FF4-92B1-4EF9-AD5D-4D1E0E23B25E}" srcOrd="3" destOrd="0" presId="urn:microsoft.com/office/officeart/2005/8/layout/default"/>
    <dgm:cxn modelId="{E6099124-DCD4-429F-ACB2-E4C1B23967A9}" type="presParOf" srcId="{131D9ACF-7046-405F-A7F1-E0DE1F1F0028}" destId="{0F80DFA1-3009-49F1-BDCA-52DB6A5D39C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89E438E-AD28-427E-973E-3CE9DD53CDCC}" type="doc">
      <dgm:prSet loTypeId="urn:diagrams.loki3.com/VaryingWidthList+Icon" loCatId="list" qsTypeId="urn:microsoft.com/office/officeart/2005/8/quickstyle/simple1" qsCatId="simple" csTypeId="urn:microsoft.com/office/officeart/2005/8/colors/colorful1" csCatId="colorful" phldr="1"/>
      <dgm:spPr/>
    </dgm:pt>
    <dgm:pt modelId="{BCE100AA-896A-4A0A-A586-6BC44119A5C3}">
      <dgm:prSet phldrT="[Text]" custT="1"/>
      <dgm:spPr/>
      <dgm:t>
        <a:bodyPr/>
        <a:lstStyle/>
        <a:p>
          <a:r>
            <a:rPr lang="en-US" sz="3200" dirty="0" smtClean="0">
              <a:solidFill>
                <a:schemeClr val="bg1"/>
              </a:solidFill>
              <a:effectLst/>
              <a:latin typeface="+mn-lt"/>
              <a:ea typeface="+mn-ea"/>
              <a:cs typeface="+mn-cs"/>
            </a:rPr>
            <a:t>Feedback – from manager</a:t>
          </a:r>
          <a:endParaRPr lang="en-US" sz="3200" dirty="0">
            <a:solidFill>
              <a:schemeClr val="bg1"/>
            </a:solidFill>
          </a:endParaRPr>
        </a:p>
      </dgm:t>
    </dgm:pt>
    <dgm:pt modelId="{BF797C24-D388-49C9-A3B1-2B1F895CA973}" type="parTrans" cxnId="{22ED3D96-6A23-4964-BE69-BF4EFD463624}">
      <dgm:prSet/>
      <dgm:spPr/>
      <dgm:t>
        <a:bodyPr/>
        <a:lstStyle/>
        <a:p>
          <a:endParaRPr lang="en-US" sz="3200">
            <a:solidFill>
              <a:schemeClr val="bg1"/>
            </a:solidFill>
          </a:endParaRPr>
        </a:p>
      </dgm:t>
    </dgm:pt>
    <dgm:pt modelId="{536DBAE3-7AA5-4918-9ACE-5A4F5B75E60F}" type="sibTrans" cxnId="{22ED3D96-6A23-4964-BE69-BF4EFD463624}">
      <dgm:prSet/>
      <dgm:spPr/>
      <dgm:t>
        <a:bodyPr/>
        <a:lstStyle/>
        <a:p>
          <a:endParaRPr lang="en-US" sz="3200">
            <a:solidFill>
              <a:schemeClr val="bg1"/>
            </a:solidFill>
          </a:endParaRPr>
        </a:p>
      </dgm:t>
    </dgm:pt>
    <dgm:pt modelId="{AB8D8153-B92A-478D-955B-567FB4A715A4}">
      <dgm:prSet phldrT="[Text]" custT="1"/>
      <dgm:spPr/>
      <dgm:t>
        <a:bodyPr/>
        <a:lstStyle/>
        <a:p>
          <a:r>
            <a:rPr lang="en-US" sz="3200" dirty="0" smtClean="0">
              <a:solidFill>
                <a:schemeClr val="bg1"/>
              </a:solidFill>
              <a:effectLst/>
              <a:latin typeface="+mn-lt"/>
              <a:ea typeface="+mn-ea"/>
              <a:cs typeface="+mn-cs"/>
            </a:rPr>
            <a:t>Feedback – from peers</a:t>
          </a:r>
          <a:endParaRPr lang="en-US" sz="3200" dirty="0">
            <a:solidFill>
              <a:schemeClr val="bg1"/>
            </a:solidFill>
          </a:endParaRPr>
        </a:p>
      </dgm:t>
    </dgm:pt>
    <dgm:pt modelId="{D83723CF-C082-4220-9377-CDC9F22FF676}" type="parTrans" cxnId="{F4D727C0-D1FA-4DC0-A297-1FC95644656C}">
      <dgm:prSet/>
      <dgm:spPr/>
      <dgm:t>
        <a:bodyPr/>
        <a:lstStyle/>
        <a:p>
          <a:endParaRPr lang="en-US" sz="3200">
            <a:solidFill>
              <a:schemeClr val="bg1"/>
            </a:solidFill>
          </a:endParaRPr>
        </a:p>
      </dgm:t>
    </dgm:pt>
    <dgm:pt modelId="{625B6FC7-43F3-403B-91B9-C81B52F4B90D}" type="sibTrans" cxnId="{F4D727C0-D1FA-4DC0-A297-1FC95644656C}">
      <dgm:prSet/>
      <dgm:spPr/>
      <dgm:t>
        <a:bodyPr/>
        <a:lstStyle/>
        <a:p>
          <a:endParaRPr lang="en-US" sz="3200">
            <a:solidFill>
              <a:schemeClr val="bg1"/>
            </a:solidFill>
          </a:endParaRPr>
        </a:p>
      </dgm:t>
    </dgm:pt>
    <dgm:pt modelId="{F3609A0C-D8B1-405D-BB34-D32294A98AEC}">
      <dgm:prSet phldrT="[Text]" custT="1"/>
      <dgm:spPr/>
      <dgm:t>
        <a:bodyPr/>
        <a:lstStyle/>
        <a:p>
          <a:r>
            <a:rPr lang="en-US" sz="3200" dirty="0" smtClean="0">
              <a:solidFill>
                <a:schemeClr val="bg1"/>
              </a:solidFill>
              <a:effectLst/>
              <a:latin typeface="+mn-lt"/>
              <a:ea typeface="+mn-ea"/>
              <a:cs typeface="+mn-cs"/>
            </a:rPr>
            <a:t>Strengthen the employee</a:t>
          </a:r>
          <a:endParaRPr lang="en-US" sz="3200" dirty="0">
            <a:solidFill>
              <a:schemeClr val="bg1"/>
            </a:solidFill>
          </a:endParaRPr>
        </a:p>
      </dgm:t>
    </dgm:pt>
    <dgm:pt modelId="{69A3ADE8-D706-44C1-88D1-345E56652A71}" type="parTrans" cxnId="{636A3E70-5A2F-4F17-9DEA-6C10DEED31C6}">
      <dgm:prSet/>
      <dgm:spPr/>
      <dgm:t>
        <a:bodyPr/>
        <a:lstStyle/>
        <a:p>
          <a:endParaRPr lang="en-US" sz="3200">
            <a:solidFill>
              <a:schemeClr val="bg1"/>
            </a:solidFill>
          </a:endParaRPr>
        </a:p>
      </dgm:t>
    </dgm:pt>
    <dgm:pt modelId="{FEDB91AC-8F84-4A2D-B423-3244E170A554}" type="sibTrans" cxnId="{636A3E70-5A2F-4F17-9DEA-6C10DEED31C6}">
      <dgm:prSet/>
      <dgm:spPr/>
      <dgm:t>
        <a:bodyPr/>
        <a:lstStyle/>
        <a:p>
          <a:endParaRPr lang="en-US" sz="3200">
            <a:solidFill>
              <a:schemeClr val="bg1"/>
            </a:solidFill>
          </a:endParaRPr>
        </a:p>
      </dgm:t>
    </dgm:pt>
    <dgm:pt modelId="{C5AB2D1B-607D-4C76-BD86-91292E4E7ECB}" type="pres">
      <dgm:prSet presAssocID="{889E438E-AD28-427E-973E-3CE9DD53CDCC}" presName="Name0" presStyleCnt="0">
        <dgm:presLayoutVars>
          <dgm:resizeHandles/>
        </dgm:presLayoutVars>
      </dgm:prSet>
      <dgm:spPr/>
    </dgm:pt>
    <dgm:pt modelId="{D717EA84-4859-44D8-A23F-0E7E88AD6182}" type="pres">
      <dgm:prSet presAssocID="{BCE100AA-896A-4A0A-A586-6BC44119A5C3}" presName="text" presStyleLbl="node1" presStyleIdx="0" presStyleCnt="3" custScaleX="537882">
        <dgm:presLayoutVars>
          <dgm:bulletEnabled val="1"/>
        </dgm:presLayoutVars>
      </dgm:prSet>
      <dgm:spPr/>
      <dgm:t>
        <a:bodyPr/>
        <a:lstStyle/>
        <a:p>
          <a:endParaRPr lang="en-US"/>
        </a:p>
      </dgm:t>
    </dgm:pt>
    <dgm:pt modelId="{3DCD477E-0626-4B06-BD60-AD417AF94FAA}" type="pres">
      <dgm:prSet presAssocID="{536DBAE3-7AA5-4918-9ACE-5A4F5B75E60F}" presName="space" presStyleCnt="0"/>
      <dgm:spPr/>
    </dgm:pt>
    <dgm:pt modelId="{6171E9F1-1FD5-4C6B-94BC-B7C14302F5D6}" type="pres">
      <dgm:prSet presAssocID="{AB8D8153-B92A-478D-955B-567FB4A715A4}" presName="text" presStyleLbl="node1" presStyleIdx="1" presStyleCnt="3" custScaleX="537882">
        <dgm:presLayoutVars>
          <dgm:bulletEnabled val="1"/>
        </dgm:presLayoutVars>
      </dgm:prSet>
      <dgm:spPr/>
      <dgm:t>
        <a:bodyPr/>
        <a:lstStyle/>
        <a:p>
          <a:endParaRPr lang="en-US"/>
        </a:p>
      </dgm:t>
    </dgm:pt>
    <dgm:pt modelId="{4A246A05-F911-49A3-BF18-0512ECC06175}" type="pres">
      <dgm:prSet presAssocID="{625B6FC7-43F3-403B-91B9-C81B52F4B90D}" presName="space" presStyleCnt="0"/>
      <dgm:spPr/>
    </dgm:pt>
    <dgm:pt modelId="{97E4B269-8BF4-4079-BEC2-972AC3471AB7}" type="pres">
      <dgm:prSet presAssocID="{F3609A0C-D8B1-405D-BB34-D32294A98AEC}" presName="text" presStyleLbl="node1" presStyleIdx="2" presStyleCnt="3" custScaleX="468923">
        <dgm:presLayoutVars>
          <dgm:bulletEnabled val="1"/>
        </dgm:presLayoutVars>
      </dgm:prSet>
      <dgm:spPr/>
      <dgm:t>
        <a:bodyPr/>
        <a:lstStyle/>
        <a:p>
          <a:endParaRPr lang="en-US"/>
        </a:p>
      </dgm:t>
    </dgm:pt>
  </dgm:ptLst>
  <dgm:cxnLst>
    <dgm:cxn modelId="{0C62DDBA-0A96-4B5A-9EAB-BC813387936E}" type="presOf" srcId="{BCE100AA-896A-4A0A-A586-6BC44119A5C3}" destId="{D717EA84-4859-44D8-A23F-0E7E88AD6182}" srcOrd="0" destOrd="0" presId="urn:diagrams.loki3.com/VaryingWidthList+Icon"/>
    <dgm:cxn modelId="{3F3173BD-52DB-4A11-9063-388BF02F7958}" type="presOf" srcId="{F3609A0C-D8B1-405D-BB34-D32294A98AEC}" destId="{97E4B269-8BF4-4079-BEC2-972AC3471AB7}" srcOrd="0" destOrd="0" presId="urn:diagrams.loki3.com/VaryingWidthList+Icon"/>
    <dgm:cxn modelId="{22ED3D96-6A23-4964-BE69-BF4EFD463624}" srcId="{889E438E-AD28-427E-973E-3CE9DD53CDCC}" destId="{BCE100AA-896A-4A0A-A586-6BC44119A5C3}" srcOrd="0" destOrd="0" parTransId="{BF797C24-D388-49C9-A3B1-2B1F895CA973}" sibTransId="{536DBAE3-7AA5-4918-9ACE-5A4F5B75E60F}"/>
    <dgm:cxn modelId="{F4D727C0-D1FA-4DC0-A297-1FC95644656C}" srcId="{889E438E-AD28-427E-973E-3CE9DD53CDCC}" destId="{AB8D8153-B92A-478D-955B-567FB4A715A4}" srcOrd="1" destOrd="0" parTransId="{D83723CF-C082-4220-9377-CDC9F22FF676}" sibTransId="{625B6FC7-43F3-403B-91B9-C81B52F4B90D}"/>
    <dgm:cxn modelId="{6179FBE1-E460-4336-B6E0-6D6D0C02B717}" type="presOf" srcId="{889E438E-AD28-427E-973E-3CE9DD53CDCC}" destId="{C5AB2D1B-607D-4C76-BD86-91292E4E7ECB}" srcOrd="0" destOrd="0" presId="urn:diagrams.loki3.com/VaryingWidthList+Icon"/>
    <dgm:cxn modelId="{636A3E70-5A2F-4F17-9DEA-6C10DEED31C6}" srcId="{889E438E-AD28-427E-973E-3CE9DD53CDCC}" destId="{F3609A0C-D8B1-405D-BB34-D32294A98AEC}" srcOrd="2" destOrd="0" parTransId="{69A3ADE8-D706-44C1-88D1-345E56652A71}" sibTransId="{FEDB91AC-8F84-4A2D-B423-3244E170A554}"/>
    <dgm:cxn modelId="{85B366B9-426A-4DCE-AB85-C20C78AE625D}" type="presOf" srcId="{AB8D8153-B92A-478D-955B-567FB4A715A4}" destId="{6171E9F1-1FD5-4C6B-94BC-B7C14302F5D6}" srcOrd="0" destOrd="0" presId="urn:diagrams.loki3.com/VaryingWidthList+Icon"/>
    <dgm:cxn modelId="{607B36C0-1B88-4691-8040-BCBCD8238BF5}" type="presParOf" srcId="{C5AB2D1B-607D-4C76-BD86-91292E4E7ECB}" destId="{D717EA84-4859-44D8-A23F-0E7E88AD6182}" srcOrd="0" destOrd="0" presId="urn:diagrams.loki3.com/VaryingWidthList+Icon"/>
    <dgm:cxn modelId="{E647C53E-0B52-4575-8162-6823D5F71EA6}" type="presParOf" srcId="{C5AB2D1B-607D-4C76-BD86-91292E4E7ECB}" destId="{3DCD477E-0626-4B06-BD60-AD417AF94FAA}" srcOrd="1" destOrd="0" presId="urn:diagrams.loki3.com/VaryingWidthList+Icon"/>
    <dgm:cxn modelId="{80DAEA8B-32F1-4A79-A24D-21DECC196249}" type="presParOf" srcId="{C5AB2D1B-607D-4C76-BD86-91292E4E7ECB}" destId="{6171E9F1-1FD5-4C6B-94BC-B7C14302F5D6}" srcOrd="2" destOrd="0" presId="urn:diagrams.loki3.com/VaryingWidthList+Icon"/>
    <dgm:cxn modelId="{9E8DE95A-4B2C-48D5-A9BB-B9ACAC67748B}" type="presParOf" srcId="{C5AB2D1B-607D-4C76-BD86-91292E4E7ECB}" destId="{4A246A05-F911-49A3-BF18-0512ECC06175}" srcOrd="3" destOrd="0" presId="urn:diagrams.loki3.com/VaryingWidthList+Icon"/>
    <dgm:cxn modelId="{2692C56A-6C76-47D1-BFDD-2C848D131872}" type="presParOf" srcId="{C5AB2D1B-607D-4C76-BD86-91292E4E7ECB}" destId="{97E4B269-8BF4-4079-BEC2-972AC3471AB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Donald is trying to create a production team to help with his business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smtClean="0">
              <a:solidFill>
                <a:schemeClr val="bg1"/>
              </a:solidFill>
              <a:effectLst/>
              <a:latin typeface="+mn-lt"/>
              <a:ea typeface="+mn-ea"/>
              <a:cs typeface="+mn-cs"/>
            </a:rPr>
            <a:t>He makes educational gift baskets</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smtClean="0">
              <a:solidFill>
                <a:schemeClr val="bg1"/>
              </a:solidFill>
              <a:effectLst/>
              <a:latin typeface="+mn-lt"/>
              <a:ea typeface="+mn-ea"/>
              <a:cs typeface="+mn-cs"/>
            </a:rPr>
            <a:t>Walter is in charge of following trends</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smtClean="0">
              <a:solidFill>
                <a:schemeClr val="bg1"/>
              </a:solidFill>
              <a:effectLst/>
              <a:latin typeface="+mn-lt"/>
              <a:ea typeface="+mn-ea"/>
              <a:cs typeface="+mn-cs"/>
            </a:rPr>
            <a:t>Donald does not communicate much with the team</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CD7A6795-BA98-40A3-8C72-15DEE2DF4798}" type="presOf" srcId="{181325FE-B485-4460-A2E5-76DC90EC1434}" destId="{A8C81E62-673C-47B8-BE83-FBDEF4F87162}" srcOrd="0" destOrd="0" presId="urn:microsoft.com/office/officeart/2008/layout/PictureAccentList"/>
    <dgm:cxn modelId="{8BBED634-E5C5-4529-AD53-332C93B2FF20}" type="presOf" srcId="{CFF21C87-3E94-49B9-A2DB-69D4BD3747EC}" destId="{D2982C0A-1F65-4923-99BC-CFA63435FD48}" srcOrd="0" destOrd="0" presId="urn:microsoft.com/office/officeart/2008/layout/PictureAccentList"/>
    <dgm:cxn modelId="{F47BE0ED-86DA-410F-80FE-24C17BB9E0C4}" type="presOf" srcId="{BC0324F0-DACA-4C29-A6D2-82694E2FD70F}" destId="{BBED3512-8F77-4C85-8195-77FB7F2D2A65}" srcOrd="0" destOrd="0" presId="urn:microsoft.com/office/officeart/2008/layout/PictureAccentList"/>
    <dgm:cxn modelId="{75C9DF7B-E049-4594-B85B-2834C62D9967}"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496BD83B-3093-4EC5-BB33-4C6A6CA82ABE}" type="presOf" srcId="{3FAF1F68-0AE9-4A2A-9CFE-583B9359D0CA}" destId="{54796DA8-267B-4C6E-B615-157312E52E6F}"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E9D6A03B-FE90-4C8D-A0C0-89EBBC3711F7}" type="presParOf" srcId="{A8C81E62-673C-47B8-BE83-FBDEF4F87162}" destId="{AE2C6FF1-1FA7-4023-95AD-5DF16039A1D8}" srcOrd="0" destOrd="0" presId="urn:microsoft.com/office/officeart/2008/layout/PictureAccentList"/>
    <dgm:cxn modelId="{D6F3F6DF-0B05-4D70-8B10-602A728B8ACB}" type="presParOf" srcId="{AE2C6FF1-1FA7-4023-95AD-5DF16039A1D8}" destId="{10859436-170F-421A-AB99-366FCF9C09FB}" srcOrd="0" destOrd="0" presId="urn:microsoft.com/office/officeart/2008/layout/PictureAccentList"/>
    <dgm:cxn modelId="{3E6B36E6-536F-43F5-908A-B2BAB7907C21}" type="presParOf" srcId="{10859436-170F-421A-AB99-366FCF9C09FB}" destId="{459D425F-8305-45F1-B5C0-3395FDE6B1C6}" srcOrd="0" destOrd="0" presId="urn:microsoft.com/office/officeart/2008/layout/PictureAccentList"/>
    <dgm:cxn modelId="{F0237081-4FA5-40A4-8DFB-47A6C64793E5}" type="presParOf" srcId="{AE2C6FF1-1FA7-4023-95AD-5DF16039A1D8}" destId="{E05E1099-2072-4F20-90B1-EFE24F8E50F3}" srcOrd="1" destOrd="0" presId="urn:microsoft.com/office/officeart/2008/layout/PictureAccentList"/>
    <dgm:cxn modelId="{035F0FF4-DC51-4EE4-A116-AA5DF823726D}" type="presParOf" srcId="{E05E1099-2072-4F20-90B1-EFE24F8E50F3}" destId="{6C8544D0-54C9-4D6C-B8C3-71DF56E4417E}" srcOrd="0" destOrd="0" presId="urn:microsoft.com/office/officeart/2008/layout/PictureAccentList"/>
    <dgm:cxn modelId="{8F0E25E1-C581-4E33-B743-4B66A6FB34B1}" type="presParOf" srcId="{6C8544D0-54C9-4D6C-B8C3-71DF56E4417E}" destId="{F766F400-10AA-4985-9780-61220982860E}" srcOrd="0" destOrd="0" presId="urn:microsoft.com/office/officeart/2008/layout/PictureAccentList"/>
    <dgm:cxn modelId="{C681DD95-5AC7-4B2F-A8FB-85D4FAD91405}" type="presParOf" srcId="{6C8544D0-54C9-4D6C-B8C3-71DF56E4417E}" destId="{BBED3512-8F77-4C85-8195-77FB7F2D2A65}" srcOrd="1" destOrd="0" presId="urn:microsoft.com/office/officeart/2008/layout/PictureAccentList"/>
    <dgm:cxn modelId="{DBA9B529-03E9-4E05-ACDB-0C815CD608AB}" type="presParOf" srcId="{E05E1099-2072-4F20-90B1-EFE24F8E50F3}" destId="{144AF5E4-30FE-4EEB-AF3A-92BA565F6505}" srcOrd="1" destOrd="0" presId="urn:microsoft.com/office/officeart/2008/layout/PictureAccentList"/>
    <dgm:cxn modelId="{1CC84850-CBB5-4554-96AB-CF52923CA6FB}" type="presParOf" srcId="{144AF5E4-30FE-4EEB-AF3A-92BA565F6505}" destId="{45BBF6D2-BC6A-4AF9-AA7C-350AB2C7495D}" srcOrd="0" destOrd="0" presId="urn:microsoft.com/office/officeart/2008/layout/PictureAccentList"/>
    <dgm:cxn modelId="{A4575F41-FB8B-49B2-9A64-F30FA8305516}" type="presParOf" srcId="{144AF5E4-30FE-4EEB-AF3A-92BA565F6505}" destId="{54796DA8-267B-4C6E-B615-157312E52E6F}" srcOrd="1" destOrd="0" presId="urn:microsoft.com/office/officeart/2008/layout/PictureAccentList"/>
    <dgm:cxn modelId="{705FD240-DC16-41D0-9554-C6B3B054669A}" type="presParOf" srcId="{E05E1099-2072-4F20-90B1-EFE24F8E50F3}" destId="{699420FE-F41F-4C32-99FE-233B4B7919B9}" srcOrd="2" destOrd="0" presId="urn:microsoft.com/office/officeart/2008/layout/PictureAccentList"/>
    <dgm:cxn modelId="{037B63A7-1F79-4A3E-85EE-7B6679F2875E}" type="presParOf" srcId="{699420FE-F41F-4C32-99FE-233B4B7919B9}" destId="{E4B51F5A-5038-402B-9F58-0C2D81EF8CF8}" srcOrd="0" destOrd="0" presId="urn:microsoft.com/office/officeart/2008/layout/PictureAccentList"/>
    <dgm:cxn modelId="{9B5C384B-2D60-4E6E-9F7A-76698FCB2C08}"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06A828C-3A30-47B7-BDF1-309C18B74F9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CE99911-1778-4738-92B7-92C03B5B17F7}">
      <dgm:prSet phldrT="[Text]" custT="1"/>
      <dgm:spPr/>
      <dgm:t>
        <a:bodyPr/>
        <a:lstStyle/>
        <a:p>
          <a:r>
            <a:rPr lang="en-US" sz="3600" dirty="0" smtClean="0">
              <a:solidFill>
                <a:schemeClr val="bg1"/>
              </a:solidFill>
              <a:effectLst/>
              <a:latin typeface="+mn-lt"/>
              <a:ea typeface="+mn-ea"/>
              <a:cs typeface="+mn-cs"/>
            </a:rPr>
            <a:t>Be on same page</a:t>
          </a:r>
          <a:endParaRPr lang="en-US" sz="3600" dirty="0">
            <a:solidFill>
              <a:schemeClr val="bg1"/>
            </a:solidFill>
          </a:endParaRPr>
        </a:p>
      </dgm:t>
    </dgm:pt>
    <dgm:pt modelId="{4D0CA25D-44A5-4282-996B-D06AE8ABFCC3}" type="parTrans" cxnId="{66EC7AAB-7DF9-48DE-B0E3-D9D45A612B48}">
      <dgm:prSet/>
      <dgm:spPr/>
      <dgm:t>
        <a:bodyPr/>
        <a:lstStyle/>
        <a:p>
          <a:endParaRPr lang="en-US" sz="3600">
            <a:solidFill>
              <a:schemeClr val="bg1"/>
            </a:solidFill>
          </a:endParaRPr>
        </a:p>
      </dgm:t>
    </dgm:pt>
    <dgm:pt modelId="{9B6EFBB9-5025-4B2F-B5CD-1258B4171A2B}" type="sibTrans" cxnId="{66EC7AAB-7DF9-48DE-B0E3-D9D45A612B48}">
      <dgm:prSet/>
      <dgm:spPr/>
      <dgm:t>
        <a:bodyPr/>
        <a:lstStyle/>
        <a:p>
          <a:endParaRPr lang="en-US" sz="3600">
            <a:solidFill>
              <a:schemeClr val="bg1"/>
            </a:solidFill>
          </a:endParaRPr>
        </a:p>
      </dgm:t>
    </dgm:pt>
    <dgm:pt modelId="{75229983-1055-46D7-8D7E-503C7C559325}">
      <dgm:prSet phldrT="[Text]" custT="1"/>
      <dgm:spPr/>
      <dgm:t>
        <a:bodyPr/>
        <a:lstStyle/>
        <a:p>
          <a:r>
            <a:rPr lang="en-US" sz="3600" dirty="0" smtClean="0">
              <a:solidFill>
                <a:schemeClr val="bg1"/>
              </a:solidFill>
            </a:rPr>
            <a:t>Voice concerns</a:t>
          </a:r>
          <a:endParaRPr lang="en-US" sz="3600" dirty="0">
            <a:solidFill>
              <a:schemeClr val="bg1"/>
            </a:solidFill>
          </a:endParaRPr>
        </a:p>
      </dgm:t>
    </dgm:pt>
    <dgm:pt modelId="{73663221-1194-4B46-9C48-9287223700D8}" type="parTrans" cxnId="{3BAFFD91-99A9-4FA1-984F-B85AB6828974}">
      <dgm:prSet/>
      <dgm:spPr/>
      <dgm:t>
        <a:bodyPr/>
        <a:lstStyle/>
        <a:p>
          <a:endParaRPr lang="en-US" sz="3600">
            <a:solidFill>
              <a:schemeClr val="bg1"/>
            </a:solidFill>
          </a:endParaRPr>
        </a:p>
      </dgm:t>
    </dgm:pt>
    <dgm:pt modelId="{D98CE20F-59D6-40B6-94F8-BDF67EB73951}" type="sibTrans" cxnId="{3BAFFD91-99A9-4FA1-984F-B85AB6828974}">
      <dgm:prSet/>
      <dgm:spPr/>
      <dgm:t>
        <a:bodyPr/>
        <a:lstStyle/>
        <a:p>
          <a:endParaRPr lang="en-US" sz="3600">
            <a:solidFill>
              <a:schemeClr val="bg1"/>
            </a:solidFill>
          </a:endParaRPr>
        </a:p>
      </dgm:t>
    </dgm:pt>
    <dgm:pt modelId="{74EE7AD4-0C19-4DA6-884F-403DB426E152}">
      <dgm:prSet phldrT="[Text]" custT="1"/>
      <dgm:spPr/>
      <dgm:t>
        <a:bodyPr/>
        <a:lstStyle/>
        <a:p>
          <a:r>
            <a:rPr lang="en-US" sz="3600" dirty="0" smtClean="0">
              <a:solidFill>
                <a:schemeClr val="bg1"/>
              </a:solidFill>
            </a:rPr>
            <a:t>Voice new ideas</a:t>
          </a:r>
          <a:endParaRPr lang="en-US" sz="3600" dirty="0">
            <a:solidFill>
              <a:schemeClr val="bg1"/>
            </a:solidFill>
          </a:endParaRPr>
        </a:p>
      </dgm:t>
    </dgm:pt>
    <dgm:pt modelId="{4713C828-F98D-4451-82C6-C9A6BEBAF80A}" type="parTrans" cxnId="{0F150215-667F-41B8-83B0-CF089CB62283}">
      <dgm:prSet/>
      <dgm:spPr/>
      <dgm:t>
        <a:bodyPr/>
        <a:lstStyle/>
        <a:p>
          <a:endParaRPr lang="en-US" sz="3600">
            <a:solidFill>
              <a:schemeClr val="bg1"/>
            </a:solidFill>
          </a:endParaRPr>
        </a:p>
      </dgm:t>
    </dgm:pt>
    <dgm:pt modelId="{DD381B45-4349-4447-8A20-7B7CE2E0CB32}" type="sibTrans" cxnId="{0F150215-667F-41B8-83B0-CF089CB62283}">
      <dgm:prSet/>
      <dgm:spPr/>
      <dgm:t>
        <a:bodyPr/>
        <a:lstStyle/>
        <a:p>
          <a:endParaRPr lang="en-US" sz="3600">
            <a:solidFill>
              <a:schemeClr val="bg1"/>
            </a:solidFill>
          </a:endParaRPr>
        </a:p>
      </dgm:t>
    </dgm:pt>
    <dgm:pt modelId="{769E8E59-7D02-4447-B966-226369039AEB}" type="pres">
      <dgm:prSet presAssocID="{B06A828C-3A30-47B7-BDF1-309C18B74F95}" presName="diagram" presStyleCnt="0">
        <dgm:presLayoutVars>
          <dgm:dir/>
          <dgm:resizeHandles val="exact"/>
        </dgm:presLayoutVars>
      </dgm:prSet>
      <dgm:spPr/>
      <dgm:t>
        <a:bodyPr/>
        <a:lstStyle/>
        <a:p>
          <a:endParaRPr lang="en-US"/>
        </a:p>
      </dgm:t>
    </dgm:pt>
    <dgm:pt modelId="{5D456016-4D9C-4A7E-9188-0815D9C9A29E}" type="pres">
      <dgm:prSet presAssocID="{5CE99911-1778-4738-92B7-92C03B5B17F7}" presName="node" presStyleLbl="node1" presStyleIdx="0" presStyleCnt="3">
        <dgm:presLayoutVars>
          <dgm:bulletEnabled val="1"/>
        </dgm:presLayoutVars>
      </dgm:prSet>
      <dgm:spPr/>
      <dgm:t>
        <a:bodyPr/>
        <a:lstStyle/>
        <a:p>
          <a:endParaRPr lang="en-US"/>
        </a:p>
      </dgm:t>
    </dgm:pt>
    <dgm:pt modelId="{C499A066-4592-4696-9028-A997FD680B7C}" type="pres">
      <dgm:prSet presAssocID="{9B6EFBB9-5025-4B2F-B5CD-1258B4171A2B}" presName="sibTrans" presStyleCnt="0"/>
      <dgm:spPr/>
    </dgm:pt>
    <dgm:pt modelId="{72A75ACC-3DA2-4904-9D6C-916B87C7D570}" type="pres">
      <dgm:prSet presAssocID="{75229983-1055-46D7-8D7E-503C7C559325}" presName="node" presStyleLbl="node1" presStyleIdx="1" presStyleCnt="3">
        <dgm:presLayoutVars>
          <dgm:bulletEnabled val="1"/>
        </dgm:presLayoutVars>
      </dgm:prSet>
      <dgm:spPr/>
      <dgm:t>
        <a:bodyPr/>
        <a:lstStyle/>
        <a:p>
          <a:endParaRPr lang="en-US"/>
        </a:p>
      </dgm:t>
    </dgm:pt>
    <dgm:pt modelId="{680098F2-1EAF-49E6-98A2-1DB841866C6B}" type="pres">
      <dgm:prSet presAssocID="{D98CE20F-59D6-40B6-94F8-BDF67EB73951}" presName="sibTrans" presStyleCnt="0"/>
      <dgm:spPr/>
    </dgm:pt>
    <dgm:pt modelId="{E099B393-CCCE-462F-956C-8F793E26D865}" type="pres">
      <dgm:prSet presAssocID="{74EE7AD4-0C19-4DA6-884F-403DB426E152}" presName="node" presStyleLbl="node1" presStyleIdx="2" presStyleCnt="3">
        <dgm:presLayoutVars>
          <dgm:bulletEnabled val="1"/>
        </dgm:presLayoutVars>
      </dgm:prSet>
      <dgm:spPr/>
      <dgm:t>
        <a:bodyPr/>
        <a:lstStyle/>
        <a:p>
          <a:endParaRPr lang="en-US"/>
        </a:p>
      </dgm:t>
    </dgm:pt>
  </dgm:ptLst>
  <dgm:cxnLst>
    <dgm:cxn modelId="{9A137793-F585-479C-9854-67164A61EFDC}" type="presOf" srcId="{74EE7AD4-0C19-4DA6-884F-403DB426E152}" destId="{E099B393-CCCE-462F-956C-8F793E26D865}" srcOrd="0" destOrd="0" presId="urn:microsoft.com/office/officeart/2005/8/layout/default"/>
    <dgm:cxn modelId="{DE51E92D-9C95-4D09-A81A-FEA9B95B4877}" type="presOf" srcId="{75229983-1055-46D7-8D7E-503C7C559325}" destId="{72A75ACC-3DA2-4904-9D6C-916B87C7D570}" srcOrd="0" destOrd="0" presId="urn:microsoft.com/office/officeart/2005/8/layout/default"/>
    <dgm:cxn modelId="{66EC7AAB-7DF9-48DE-B0E3-D9D45A612B48}" srcId="{B06A828C-3A30-47B7-BDF1-309C18B74F95}" destId="{5CE99911-1778-4738-92B7-92C03B5B17F7}" srcOrd="0" destOrd="0" parTransId="{4D0CA25D-44A5-4282-996B-D06AE8ABFCC3}" sibTransId="{9B6EFBB9-5025-4B2F-B5CD-1258B4171A2B}"/>
    <dgm:cxn modelId="{4ECD29D5-E8AB-44CA-8D7C-CBD6F9FDCC98}" type="presOf" srcId="{B06A828C-3A30-47B7-BDF1-309C18B74F95}" destId="{769E8E59-7D02-4447-B966-226369039AEB}" srcOrd="0" destOrd="0" presId="urn:microsoft.com/office/officeart/2005/8/layout/default"/>
    <dgm:cxn modelId="{0F150215-667F-41B8-83B0-CF089CB62283}" srcId="{B06A828C-3A30-47B7-BDF1-309C18B74F95}" destId="{74EE7AD4-0C19-4DA6-884F-403DB426E152}" srcOrd="2" destOrd="0" parTransId="{4713C828-F98D-4451-82C6-C9A6BEBAF80A}" sibTransId="{DD381B45-4349-4447-8A20-7B7CE2E0CB32}"/>
    <dgm:cxn modelId="{ADEFFBC5-5582-44BB-9454-CB730EAF810B}" type="presOf" srcId="{5CE99911-1778-4738-92B7-92C03B5B17F7}" destId="{5D456016-4D9C-4A7E-9188-0815D9C9A29E}" srcOrd="0" destOrd="0" presId="urn:microsoft.com/office/officeart/2005/8/layout/default"/>
    <dgm:cxn modelId="{3BAFFD91-99A9-4FA1-984F-B85AB6828974}" srcId="{B06A828C-3A30-47B7-BDF1-309C18B74F95}" destId="{75229983-1055-46D7-8D7E-503C7C559325}" srcOrd="1" destOrd="0" parTransId="{73663221-1194-4B46-9C48-9287223700D8}" sibTransId="{D98CE20F-59D6-40B6-94F8-BDF67EB73951}"/>
    <dgm:cxn modelId="{0D947BB4-FEC4-4A45-9E62-99006013DCBB}" type="presParOf" srcId="{769E8E59-7D02-4447-B966-226369039AEB}" destId="{5D456016-4D9C-4A7E-9188-0815D9C9A29E}" srcOrd="0" destOrd="0" presId="urn:microsoft.com/office/officeart/2005/8/layout/default"/>
    <dgm:cxn modelId="{D361DF8F-9F65-4CEB-A1DD-36A3B1E6FEA3}" type="presParOf" srcId="{769E8E59-7D02-4447-B966-226369039AEB}" destId="{C499A066-4592-4696-9028-A997FD680B7C}" srcOrd="1" destOrd="0" presId="urn:microsoft.com/office/officeart/2005/8/layout/default"/>
    <dgm:cxn modelId="{99D4DDFD-5C70-46EA-B862-6D18CB5B842D}" type="presParOf" srcId="{769E8E59-7D02-4447-B966-226369039AEB}" destId="{72A75ACC-3DA2-4904-9D6C-916B87C7D570}" srcOrd="2" destOrd="0" presId="urn:microsoft.com/office/officeart/2005/8/layout/default"/>
    <dgm:cxn modelId="{291DF3A4-96DD-4D23-A23D-0CCAFCFEFC06}" type="presParOf" srcId="{769E8E59-7D02-4447-B966-226369039AEB}" destId="{680098F2-1EAF-49E6-98A2-1DB841866C6B}" srcOrd="3" destOrd="0" presId="urn:microsoft.com/office/officeart/2005/8/layout/default"/>
    <dgm:cxn modelId="{0AF56B06-C7B1-453D-9164-F544AA0C31B0}" type="presParOf" srcId="{769E8E59-7D02-4447-B966-226369039AEB}" destId="{E099B393-CCCE-462F-956C-8F793E26D86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FDE5A77-EC7E-4AD3-8407-3B842C10D33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FEEEC504-C256-4717-815A-80962C097788}">
      <dgm:prSet phldrT="[Text]" custT="1"/>
      <dgm:spPr/>
      <dgm:t>
        <a:bodyPr/>
        <a:lstStyle/>
        <a:p>
          <a:pPr algn="ctr"/>
          <a:r>
            <a:rPr lang="en-US" sz="3200" dirty="0" smtClean="0">
              <a:solidFill>
                <a:schemeClr val="bg1"/>
              </a:solidFill>
              <a:effectLst/>
              <a:latin typeface="+mn-lt"/>
              <a:ea typeface="+mn-ea"/>
              <a:cs typeface="+mn-cs"/>
            </a:rPr>
            <a:t>Done over phone</a:t>
          </a:r>
          <a:endParaRPr lang="en-US" sz="3200" dirty="0">
            <a:solidFill>
              <a:schemeClr val="bg1"/>
            </a:solidFill>
          </a:endParaRPr>
        </a:p>
      </dgm:t>
    </dgm:pt>
    <dgm:pt modelId="{7D1E126E-97EC-49BF-B274-100EAE196CE5}" type="parTrans" cxnId="{DE2D8F18-324C-4AC9-986E-530581E768FC}">
      <dgm:prSet/>
      <dgm:spPr/>
      <dgm:t>
        <a:bodyPr/>
        <a:lstStyle/>
        <a:p>
          <a:endParaRPr lang="en-US" sz="3200">
            <a:solidFill>
              <a:schemeClr val="bg1"/>
            </a:solidFill>
          </a:endParaRPr>
        </a:p>
      </dgm:t>
    </dgm:pt>
    <dgm:pt modelId="{528F22A6-7A10-412F-8026-F9720E37CCDF}" type="sibTrans" cxnId="{DE2D8F18-324C-4AC9-986E-530581E768FC}">
      <dgm:prSet/>
      <dgm:spPr/>
      <dgm:t>
        <a:bodyPr/>
        <a:lstStyle/>
        <a:p>
          <a:endParaRPr lang="en-US" sz="3200">
            <a:solidFill>
              <a:schemeClr val="bg1"/>
            </a:solidFill>
          </a:endParaRPr>
        </a:p>
      </dgm:t>
    </dgm:pt>
    <dgm:pt modelId="{83EE8771-B2B6-4BC2-B72C-D7263769BEA6}">
      <dgm:prSet phldrT="[Text]" custT="1"/>
      <dgm:spPr/>
      <dgm:t>
        <a:bodyPr/>
        <a:lstStyle/>
        <a:p>
          <a:pPr algn="ctr"/>
          <a:r>
            <a:rPr lang="en-US" sz="3200" dirty="0" smtClean="0">
              <a:solidFill>
                <a:schemeClr val="bg1"/>
              </a:solidFill>
              <a:effectLst/>
              <a:latin typeface="+mn-lt"/>
              <a:ea typeface="+mn-ea"/>
              <a:cs typeface="+mn-cs"/>
            </a:rPr>
            <a:t>Done between two team members</a:t>
          </a:r>
          <a:endParaRPr lang="en-US" sz="3200" dirty="0">
            <a:solidFill>
              <a:schemeClr val="bg1"/>
            </a:solidFill>
          </a:endParaRPr>
        </a:p>
      </dgm:t>
    </dgm:pt>
    <dgm:pt modelId="{848DFBA9-E057-4627-AF1C-CD4F32661C02}" type="parTrans" cxnId="{05A603CE-93E0-4960-BEE0-759898EF84B3}">
      <dgm:prSet/>
      <dgm:spPr/>
      <dgm:t>
        <a:bodyPr/>
        <a:lstStyle/>
        <a:p>
          <a:endParaRPr lang="en-US" sz="3200">
            <a:solidFill>
              <a:schemeClr val="bg1"/>
            </a:solidFill>
          </a:endParaRPr>
        </a:p>
      </dgm:t>
    </dgm:pt>
    <dgm:pt modelId="{C9E55684-8A8B-4472-9E78-44974EC75696}" type="sibTrans" cxnId="{05A603CE-93E0-4960-BEE0-759898EF84B3}">
      <dgm:prSet/>
      <dgm:spPr/>
      <dgm:t>
        <a:bodyPr/>
        <a:lstStyle/>
        <a:p>
          <a:endParaRPr lang="en-US" sz="3200">
            <a:solidFill>
              <a:schemeClr val="bg1"/>
            </a:solidFill>
          </a:endParaRPr>
        </a:p>
      </dgm:t>
    </dgm:pt>
    <dgm:pt modelId="{90654A4A-1EA0-4D62-A43A-CCC606501FF0}">
      <dgm:prSet phldrT="[Text]" custT="1"/>
      <dgm:spPr/>
      <dgm:t>
        <a:bodyPr/>
        <a:lstStyle/>
        <a:p>
          <a:pPr algn="ctr"/>
          <a:r>
            <a:rPr lang="en-US" sz="3200" dirty="0" smtClean="0">
              <a:solidFill>
                <a:schemeClr val="bg1"/>
              </a:solidFill>
              <a:effectLst/>
              <a:latin typeface="+mn-lt"/>
              <a:ea typeface="+mn-ea"/>
              <a:cs typeface="+mn-cs"/>
            </a:rPr>
            <a:t>Done between management and team member</a:t>
          </a:r>
          <a:endParaRPr lang="en-US" sz="3200" dirty="0">
            <a:solidFill>
              <a:schemeClr val="bg1"/>
            </a:solidFill>
          </a:endParaRPr>
        </a:p>
      </dgm:t>
    </dgm:pt>
    <dgm:pt modelId="{676184AE-2CD9-45E4-AE6B-3BF252A1A287}" type="parTrans" cxnId="{4ACA013C-4F92-4517-BBBF-B7445DA00FE4}">
      <dgm:prSet/>
      <dgm:spPr/>
      <dgm:t>
        <a:bodyPr/>
        <a:lstStyle/>
        <a:p>
          <a:endParaRPr lang="en-US" sz="3200">
            <a:solidFill>
              <a:schemeClr val="bg1"/>
            </a:solidFill>
          </a:endParaRPr>
        </a:p>
      </dgm:t>
    </dgm:pt>
    <dgm:pt modelId="{5703F6F0-ADAE-4FE4-B918-F9DBDE5BA818}" type="sibTrans" cxnId="{4ACA013C-4F92-4517-BBBF-B7445DA00FE4}">
      <dgm:prSet/>
      <dgm:spPr/>
      <dgm:t>
        <a:bodyPr/>
        <a:lstStyle/>
        <a:p>
          <a:endParaRPr lang="en-US" sz="3200">
            <a:solidFill>
              <a:schemeClr val="bg1"/>
            </a:solidFill>
          </a:endParaRPr>
        </a:p>
      </dgm:t>
    </dgm:pt>
    <dgm:pt modelId="{21FDE3C8-EE67-4AC5-9DC6-C4E0984ECC74}" type="pres">
      <dgm:prSet presAssocID="{6FDE5A77-EC7E-4AD3-8407-3B842C10D33D}" presName="linear" presStyleCnt="0">
        <dgm:presLayoutVars>
          <dgm:dir/>
          <dgm:animLvl val="lvl"/>
          <dgm:resizeHandles val="exact"/>
        </dgm:presLayoutVars>
      </dgm:prSet>
      <dgm:spPr/>
      <dgm:t>
        <a:bodyPr/>
        <a:lstStyle/>
        <a:p>
          <a:endParaRPr lang="en-US"/>
        </a:p>
      </dgm:t>
    </dgm:pt>
    <dgm:pt modelId="{D3F89085-FD5B-4737-BCF6-1B174B947981}" type="pres">
      <dgm:prSet presAssocID="{FEEEC504-C256-4717-815A-80962C097788}" presName="parentLin" presStyleCnt="0"/>
      <dgm:spPr/>
    </dgm:pt>
    <dgm:pt modelId="{FBAEB78F-3B89-42CB-B8EA-DAB3A36DFB17}" type="pres">
      <dgm:prSet presAssocID="{FEEEC504-C256-4717-815A-80962C097788}" presName="parentLeftMargin" presStyleLbl="node1" presStyleIdx="0" presStyleCnt="3"/>
      <dgm:spPr/>
      <dgm:t>
        <a:bodyPr/>
        <a:lstStyle/>
        <a:p>
          <a:endParaRPr lang="en-US"/>
        </a:p>
      </dgm:t>
    </dgm:pt>
    <dgm:pt modelId="{29414F0E-B7CA-4ACE-BC56-14C19DA02FA3}" type="pres">
      <dgm:prSet presAssocID="{FEEEC504-C256-4717-815A-80962C097788}" presName="parentText" presStyleLbl="node1" presStyleIdx="0" presStyleCnt="3" custScaleX="131949">
        <dgm:presLayoutVars>
          <dgm:chMax val="0"/>
          <dgm:bulletEnabled val="1"/>
        </dgm:presLayoutVars>
      </dgm:prSet>
      <dgm:spPr/>
      <dgm:t>
        <a:bodyPr/>
        <a:lstStyle/>
        <a:p>
          <a:endParaRPr lang="en-US"/>
        </a:p>
      </dgm:t>
    </dgm:pt>
    <dgm:pt modelId="{6D4F999C-002C-4575-84C0-F890BE4CA44B}" type="pres">
      <dgm:prSet presAssocID="{FEEEC504-C256-4717-815A-80962C097788}" presName="negativeSpace" presStyleCnt="0"/>
      <dgm:spPr/>
    </dgm:pt>
    <dgm:pt modelId="{3958D1A9-88B9-48A6-A4B9-AD99AF9F480E}" type="pres">
      <dgm:prSet presAssocID="{FEEEC504-C256-4717-815A-80962C097788}" presName="childText" presStyleLbl="conFgAcc1" presStyleIdx="0" presStyleCnt="3">
        <dgm:presLayoutVars>
          <dgm:bulletEnabled val="1"/>
        </dgm:presLayoutVars>
      </dgm:prSet>
      <dgm:spPr/>
    </dgm:pt>
    <dgm:pt modelId="{9C00AD93-F307-4357-B62C-491CA4B45320}" type="pres">
      <dgm:prSet presAssocID="{528F22A6-7A10-412F-8026-F9720E37CCDF}" presName="spaceBetweenRectangles" presStyleCnt="0"/>
      <dgm:spPr/>
    </dgm:pt>
    <dgm:pt modelId="{5B9D0B28-D1B0-4C22-B2A5-FE9C71D791DD}" type="pres">
      <dgm:prSet presAssocID="{83EE8771-B2B6-4BC2-B72C-D7263769BEA6}" presName="parentLin" presStyleCnt="0"/>
      <dgm:spPr/>
    </dgm:pt>
    <dgm:pt modelId="{69FA1514-43C9-4EAE-86AF-B94EE4DCF7C8}" type="pres">
      <dgm:prSet presAssocID="{83EE8771-B2B6-4BC2-B72C-D7263769BEA6}" presName="parentLeftMargin" presStyleLbl="node1" presStyleIdx="0" presStyleCnt="3"/>
      <dgm:spPr/>
      <dgm:t>
        <a:bodyPr/>
        <a:lstStyle/>
        <a:p>
          <a:endParaRPr lang="en-US"/>
        </a:p>
      </dgm:t>
    </dgm:pt>
    <dgm:pt modelId="{FBC746F3-514D-4775-80B2-55312C9AB6E1}" type="pres">
      <dgm:prSet presAssocID="{83EE8771-B2B6-4BC2-B72C-D7263769BEA6}" presName="parentText" presStyleLbl="node1" presStyleIdx="1" presStyleCnt="3" custScaleX="131817">
        <dgm:presLayoutVars>
          <dgm:chMax val="0"/>
          <dgm:bulletEnabled val="1"/>
        </dgm:presLayoutVars>
      </dgm:prSet>
      <dgm:spPr/>
      <dgm:t>
        <a:bodyPr/>
        <a:lstStyle/>
        <a:p>
          <a:endParaRPr lang="en-US"/>
        </a:p>
      </dgm:t>
    </dgm:pt>
    <dgm:pt modelId="{607E5439-434D-4FC8-8CAC-05DFF51D5CFA}" type="pres">
      <dgm:prSet presAssocID="{83EE8771-B2B6-4BC2-B72C-D7263769BEA6}" presName="negativeSpace" presStyleCnt="0"/>
      <dgm:spPr/>
    </dgm:pt>
    <dgm:pt modelId="{34123BEA-6305-4065-A7F2-66509090F1A8}" type="pres">
      <dgm:prSet presAssocID="{83EE8771-B2B6-4BC2-B72C-D7263769BEA6}" presName="childText" presStyleLbl="conFgAcc1" presStyleIdx="1" presStyleCnt="3">
        <dgm:presLayoutVars>
          <dgm:bulletEnabled val="1"/>
        </dgm:presLayoutVars>
      </dgm:prSet>
      <dgm:spPr/>
    </dgm:pt>
    <dgm:pt modelId="{931597A5-8BE0-4FD6-95E7-8E6BCF42882F}" type="pres">
      <dgm:prSet presAssocID="{C9E55684-8A8B-4472-9E78-44974EC75696}" presName="spaceBetweenRectangles" presStyleCnt="0"/>
      <dgm:spPr/>
    </dgm:pt>
    <dgm:pt modelId="{834E581D-23F1-4456-A94E-58BF7D254887}" type="pres">
      <dgm:prSet presAssocID="{90654A4A-1EA0-4D62-A43A-CCC606501FF0}" presName="parentLin" presStyleCnt="0"/>
      <dgm:spPr/>
    </dgm:pt>
    <dgm:pt modelId="{CDE76D03-EEAD-41F5-89B4-A5320EBD5EF5}" type="pres">
      <dgm:prSet presAssocID="{90654A4A-1EA0-4D62-A43A-CCC606501FF0}" presName="parentLeftMargin" presStyleLbl="node1" presStyleIdx="1" presStyleCnt="3"/>
      <dgm:spPr/>
      <dgm:t>
        <a:bodyPr/>
        <a:lstStyle/>
        <a:p>
          <a:endParaRPr lang="en-US"/>
        </a:p>
      </dgm:t>
    </dgm:pt>
    <dgm:pt modelId="{E1AAE614-EEED-4C20-B37B-4C477053B35C}" type="pres">
      <dgm:prSet presAssocID="{90654A4A-1EA0-4D62-A43A-CCC606501FF0}" presName="parentText" presStyleLbl="node1" presStyleIdx="2" presStyleCnt="3" custScaleX="131746">
        <dgm:presLayoutVars>
          <dgm:chMax val="0"/>
          <dgm:bulletEnabled val="1"/>
        </dgm:presLayoutVars>
      </dgm:prSet>
      <dgm:spPr/>
      <dgm:t>
        <a:bodyPr/>
        <a:lstStyle/>
        <a:p>
          <a:endParaRPr lang="en-US"/>
        </a:p>
      </dgm:t>
    </dgm:pt>
    <dgm:pt modelId="{35D8A340-178C-4365-9B4A-BBF8C949295D}" type="pres">
      <dgm:prSet presAssocID="{90654A4A-1EA0-4D62-A43A-CCC606501FF0}" presName="negativeSpace" presStyleCnt="0"/>
      <dgm:spPr/>
    </dgm:pt>
    <dgm:pt modelId="{D66B5ED7-1739-4C67-B46E-CC73B3A4CF97}" type="pres">
      <dgm:prSet presAssocID="{90654A4A-1EA0-4D62-A43A-CCC606501FF0}" presName="childText" presStyleLbl="conFgAcc1" presStyleIdx="2" presStyleCnt="3">
        <dgm:presLayoutVars>
          <dgm:bulletEnabled val="1"/>
        </dgm:presLayoutVars>
      </dgm:prSet>
      <dgm:spPr/>
    </dgm:pt>
  </dgm:ptLst>
  <dgm:cxnLst>
    <dgm:cxn modelId="{111B12F0-F336-49F6-8B70-A28ACAF9E8F0}" type="presOf" srcId="{6FDE5A77-EC7E-4AD3-8407-3B842C10D33D}" destId="{21FDE3C8-EE67-4AC5-9DC6-C4E0984ECC74}" srcOrd="0" destOrd="0" presId="urn:microsoft.com/office/officeart/2005/8/layout/list1"/>
    <dgm:cxn modelId="{8CBD581C-0775-46EB-B1DA-9357B599AA9D}" type="presOf" srcId="{90654A4A-1EA0-4D62-A43A-CCC606501FF0}" destId="{E1AAE614-EEED-4C20-B37B-4C477053B35C}" srcOrd="1" destOrd="0" presId="urn:microsoft.com/office/officeart/2005/8/layout/list1"/>
    <dgm:cxn modelId="{E0A2F027-46AD-42FF-B760-C991937E7E06}" type="presOf" srcId="{90654A4A-1EA0-4D62-A43A-CCC606501FF0}" destId="{CDE76D03-EEAD-41F5-89B4-A5320EBD5EF5}" srcOrd="0" destOrd="0" presId="urn:microsoft.com/office/officeart/2005/8/layout/list1"/>
    <dgm:cxn modelId="{05A603CE-93E0-4960-BEE0-759898EF84B3}" srcId="{6FDE5A77-EC7E-4AD3-8407-3B842C10D33D}" destId="{83EE8771-B2B6-4BC2-B72C-D7263769BEA6}" srcOrd="1" destOrd="0" parTransId="{848DFBA9-E057-4627-AF1C-CD4F32661C02}" sibTransId="{C9E55684-8A8B-4472-9E78-44974EC75696}"/>
    <dgm:cxn modelId="{E7EDBD29-67E9-4F4C-8DA6-2C255CF3F814}" type="presOf" srcId="{FEEEC504-C256-4717-815A-80962C097788}" destId="{FBAEB78F-3B89-42CB-B8EA-DAB3A36DFB17}" srcOrd="0" destOrd="0" presId="urn:microsoft.com/office/officeart/2005/8/layout/list1"/>
    <dgm:cxn modelId="{4ACA013C-4F92-4517-BBBF-B7445DA00FE4}" srcId="{6FDE5A77-EC7E-4AD3-8407-3B842C10D33D}" destId="{90654A4A-1EA0-4D62-A43A-CCC606501FF0}" srcOrd="2" destOrd="0" parTransId="{676184AE-2CD9-45E4-AE6B-3BF252A1A287}" sibTransId="{5703F6F0-ADAE-4FE4-B918-F9DBDE5BA818}"/>
    <dgm:cxn modelId="{2B8DB8FE-4329-40CF-9344-680AEA46BAF1}" type="presOf" srcId="{83EE8771-B2B6-4BC2-B72C-D7263769BEA6}" destId="{FBC746F3-514D-4775-80B2-55312C9AB6E1}" srcOrd="1" destOrd="0" presId="urn:microsoft.com/office/officeart/2005/8/layout/list1"/>
    <dgm:cxn modelId="{41ECF1D1-DBB5-49EF-BF1E-3FE1B88FDAF9}" type="presOf" srcId="{83EE8771-B2B6-4BC2-B72C-D7263769BEA6}" destId="{69FA1514-43C9-4EAE-86AF-B94EE4DCF7C8}" srcOrd="0" destOrd="0" presId="urn:microsoft.com/office/officeart/2005/8/layout/list1"/>
    <dgm:cxn modelId="{83B4B9D5-1E64-439D-A0D8-A5C8DB49DDB2}" type="presOf" srcId="{FEEEC504-C256-4717-815A-80962C097788}" destId="{29414F0E-B7CA-4ACE-BC56-14C19DA02FA3}" srcOrd="1" destOrd="0" presId="urn:microsoft.com/office/officeart/2005/8/layout/list1"/>
    <dgm:cxn modelId="{DE2D8F18-324C-4AC9-986E-530581E768FC}" srcId="{6FDE5A77-EC7E-4AD3-8407-3B842C10D33D}" destId="{FEEEC504-C256-4717-815A-80962C097788}" srcOrd="0" destOrd="0" parTransId="{7D1E126E-97EC-49BF-B274-100EAE196CE5}" sibTransId="{528F22A6-7A10-412F-8026-F9720E37CCDF}"/>
    <dgm:cxn modelId="{947977D0-8C4F-4C9F-B716-DFBB997FC74F}" type="presParOf" srcId="{21FDE3C8-EE67-4AC5-9DC6-C4E0984ECC74}" destId="{D3F89085-FD5B-4737-BCF6-1B174B947981}" srcOrd="0" destOrd="0" presId="urn:microsoft.com/office/officeart/2005/8/layout/list1"/>
    <dgm:cxn modelId="{E467E211-7072-410C-A370-F161E17B6505}" type="presParOf" srcId="{D3F89085-FD5B-4737-BCF6-1B174B947981}" destId="{FBAEB78F-3B89-42CB-B8EA-DAB3A36DFB17}" srcOrd="0" destOrd="0" presId="urn:microsoft.com/office/officeart/2005/8/layout/list1"/>
    <dgm:cxn modelId="{1FB796CE-75D6-4D79-BED4-4CF00E5B6C32}" type="presParOf" srcId="{D3F89085-FD5B-4737-BCF6-1B174B947981}" destId="{29414F0E-B7CA-4ACE-BC56-14C19DA02FA3}" srcOrd="1" destOrd="0" presId="urn:microsoft.com/office/officeart/2005/8/layout/list1"/>
    <dgm:cxn modelId="{95EC4C55-4F89-45A5-B398-765908E4FF4D}" type="presParOf" srcId="{21FDE3C8-EE67-4AC5-9DC6-C4E0984ECC74}" destId="{6D4F999C-002C-4575-84C0-F890BE4CA44B}" srcOrd="1" destOrd="0" presId="urn:microsoft.com/office/officeart/2005/8/layout/list1"/>
    <dgm:cxn modelId="{83C31D1A-D71F-4DEE-ABA2-754D734A4825}" type="presParOf" srcId="{21FDE3C8-EE67-4AC5-9DC6-C4E0984ECC74}" destId="{3958D1A9-88B9-48A6-A4B9-AD99AF9F480E}" srcOrd="2" destOrd="0" presId="urn:microsoft.com/office/officeart/2005/8/layout/list1"/>
    <dgm:cxn modelId="{B87661FF-6289-405E-A1D4-5589DEDB779F}" type="presParOf" srcId="{21FDE3C8-EE67-4AC5-9DC6-C4E0984ECC74}" destId="{9C00AD93-F307-4357-B62C-491CA4B45320}" srcOrd="3" destOrd="0" presId="urn:microsoft.com/office/officeart/2005/8/layout/list1"/>
    <dgm:cxn modelId="{D9CAFFD2-DE22-4F8C-AF2F-B9E846254C09}" type="presParOf" srcId="{21FDE3C8-EE67-4AC5-9DC6-C4E0984ECC74}" destId="{5B9D0B28-D1B0-4C22-B2A5-FE9C71D791DD}" srcOrd="4" destOrd="0" presId="urn:microsoft.com/office/officeart/2005/8/layout/list1"/>
    <dgm:cxn modelId="{3B10E881-1CBD-405D-BD4A-6CB5524C6103}" type="presParOf" srcId="{5B9D0B28-D1B0-4C22-B2A5-FE9C71D791DD}" destId="{69FA1514-43C9-4EAE-86AF-B94EE4DCF7C8}" srcOrd="0" destOrd="0" presId="urn:microsoft.com/office/officeart/2005/8/layout/list1"/>
    <dgm:cxn modelId="{D92DCB69-CD3F-466F-9569-0C5F8C4DDCD1}" type="presParOf" srcId="{5B9D0B28-D1B0-4C22-B2A5-FE9C71D791DD}" destId="{FBC746F3-514D-4775-80B2-55312C9AB6E1}" srcOrd="1" destOrd="0" presId="urn:microsoft.com/office/officeart/2005/8/layout/list1"/>
    <dgm:cxn modelId="{12A85F11-EB7F-4834-9319-A0BE9F714133}" type="presParOf" srcId="{21FDE3C8-EE67-4AC5-9DC6-C4E0984ECC74}" destId="{607E5439-434D-4FC8-8CAC-05DFF51D5CFA}" srcOrd="5" destOrd="0" presId="urn:microsoft.com/office/officeart/2005/8/layout/list1"/>
    <dgm:cxn modelId="{8D790F31-8791-4848-BEBA-36FA4BFE5729}" type="presParOf" srcId="{21FDE3C8-EE67-4AC5-9DC6-C4E0984ECC74}" destId="{34123BEA-6305-4065-A7F2-66509090F1A8}" srcOrd="6" destOrd="0" presId="urn:microsoft.com/office/officeart/2005/8/layout/list1"/>
    <dgm:cxn modelId="{44339145-3B4D-47D8-B372-FDD4D4540E8F}" type="presParOf" srcId="{21FDE3C8-EE67-4AC5-9DC6-C4E0984ECC74}" destId="{931597A5-8BE0-4FD6-95E7-8E6BCF42882F}" srcOrd="7" destOrd="0" presId="urn:microsoft.com/office/officeart/2005/8/layout/list1"/>
    <dgm:cxn modelId="{5A903334-73B8-4071-AF25-6B0AF1900499}" type="presParOf" srcId="{21FDE3C8-EE67-4AC5-9DC6-C4E0984ECC74}" destId="{834E581D-23F1-4456-A94E-58BF7D254887}" srcOrd="8" destOrd="0" presId="urn:microsoft.com/office/officeart/2005/8/layout/list1"/>
    <dgm:cxn modelId="{1498385B-68CB-43B3-AA31-F3AC03BB6B5D}" type="presParOf" srcId="{834E581D-23F1-4456-A94E-58BF7D254887}" destId="{CDE76D03-EEAD-41F5-89B4-A5320EBD5EF5}" srcOrd="0" destOrd="0" presId="urn:microsoft.com/office/officeart/2005/8/layout/list1"/>
    <dgm:cxn modelId="{CD6E4046-C500-4B85-8CD0-14496819B460}" type="presParOf" srcId="{834E581D-23F1-4456-A94E-58BF7D254887}" destId="{E1AAE614-EEED-4C20-B37B-4C477053B35C}" srcOrd="1" destOrd="0" presId="urn:microsoft.com/office/officeart/2005/8/layout/list1"/>
    <dgm:cxn modelId="{1CFCF813-013D-4E4D-AD93-F62181AC75FF}" type="presParOf" srcId="{21FDE3C8-EE67-4AC5-9DC6-C4E0984ECC74}" destId="{35D8A340-178C-4365-9B4A-BBF8C949295D}" srcOrd="9" destOrd="0" presId="urn:microsoft.com/office/officeart/2005/8/layout/list1"/>
    <dgm:cxn modelId="{CDA7D8B6-5F1F-4D37-8D5E-914AFC6CE038}" type="presParOf" srcId="{21FDE3C8-EE67-4AC5-9DC6-C4E0984ECC74}" destId="{D66B5ED7-1739-4C67-B46E-CC73B3A4CF9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CFDFAC1-52C5-4BE9-8232-BBD17B5E7C1C}" type="doc">
      <dgm:prSet loTypeId="urn:diagrams.loki3.com/VaryingWidthList+Icon" loCatId="list" qsTypeId="urn:microsoft.com/office/officeart/2005/8/quickstyle/simple1" qsCatId="simple" csTypeId="urn:microsoft.com/office/officeart/2005/8/colors/colorful2" csCatId="colorful" phldr="1"/>
      <dgm:spPr/>
    </dgm:pt>
    <dgm:pt modelId="{E7EEF814-2D7F-4EF1-A65E-A3912F95BB1A}">
      <dgm:prSet phldrT="[Text]" custT="1"/>
      <dgm:spPr/>
      <dgm:t>
        <a:bodyPr/>
        <a:lstStyle/>
        <a:p>
          <a:r>
            <a:rPr lang="en-US" sz="3600" dirty="0" smtClean="0">
              <a:solidFill>
                <a:schemeClr val="bg1"/>
              </a:solidFill>
              <a:effectLst/>
              <a:latin typeface="+mn-lt"/>
              <a:ea typeface="+mn-ea"/>
              <a:cs typeface="+mn-cs"/>
            </a:rPr>
            <a:t>Clear and concise</a:t>
          </a:r>
          <a:endParaRPr lang="en-US" sz="3600" dirty="0">
            <a:solidFill>
              <a:schemeClr val="bg1"/>
            </a:solidFill>
          </a:endParaRPr>
        </a:p>
      </dgm:t>
    </dgm:pt>
    <dgm:pt modelId="{2D1F23B8-23A2-4B93-9929-8C37B6C46D5A}" type="parTrans" cxnId="{D20C5248-933D-4D76-8F42-BAA4BD19911E}">
      <dgm:prSet/>
      <dgm:spPr/>
      <dgm:t>
        <a:bodyPr/>
        <a:lstStyle/>
        <a:p>
          <a:endParaRPr lang="en-US" sz="3600">
            <a:solidFill>
              <a:schemeClr val="bg1"/>
            </a:solidFill>
          </a:endParaRPr>
        </a:p>
      </dgm:t>
    </dgm:pt>
    <dgm:pt modelId="{98DC9980-C5A4-4D6C-A668-79AB208CE51E}" type="sibTrans" cxnId="{D20C5248-933D-4D76-8F42-BAA4BD19911E}">
      <dgm:prSet/>
      <dgm:spPr/>
      <dgm:t>
        <a:bodyPr/>
        <a:lstStyle/>
        <a:p>
          <a:endParaRPr lang="en-US" sz="3600">
            <a:solidFill>
              <a:schemeClr val="bg1"/>
            </a:solidFill>
          </a:endParaRPr>
        </a:p>
      </dgm:t>
    </dgm:pt>
    <dgm:pt modelId="{E21BD40B-97B8-461D-B282-0E7DC68A2A58}">
      <dgm:prSet phldrT="[Text]" custT="1"/>
      <dgm:spPr/>
      <dgm:t>
        <a:bodyPr/>
        <a:lstStyle/>
        <a:p>
          <a:r>
            <a:rPr lang="en-US" sz="3600" dirty="0" smtClean="0">
              <a:solidFill>
                <a:schemeClr val="bg1"/>
              </a:solidFill>
              <a:effectLst/>
              <a:latin typeface="+mn-lt"/>
              <a:ea typeface="+mn-ea"/>
              <a:cs typeface="+mn-cs"/>
            </a:rPr>
            <a:t>Use the right tone</a:t>
          </a:r>
          <a:endParaRPr lang="en-US" sz="3600" dirty="0">
            <a:solidFill>
              <a:schemeClr val="bg1"/>
            </a:solidFill>
          </a:endParaRPr>
        </a:p>
      </dgm:t>
    </dgm:pt>
    <dgm:pt modelId="{E56CD332-9863-4F2D-AB31-E79FB1501B43}" type="parTrans" cxnId="{DE9D05D8-2AFF-4A80-AE55-AADBDF50F364}">
      <dgm:prSet/>
      <dgm:spPr/>
      <dgm:t>
        <a:bodyPr/>
        <a:lstStyle/>
        <a:p>
          <a:endParaRPr lang="en-US" sz="3600">
            <a:solidFill>
              <a:schemeClr val="bg1"/>
            </a:solidFill>
          </a:endParaRPr>
        </a:p>
      </dgm:t>
    </dgm:pt>
    <dgm:pt modelId="{5AC2B7A7-CC4B-4241-B758-688298419469}" type="sibTrans" cxnId="{DE9D05D8-2AFF-4A80-AE55-AADBDF50F364}">
      <dgm:prSet/>
      <dgm:spPr/>
      <dgm:t>
        <a:bodyPr/>
        <a:lstStyle/>
        <a:p>
          <a:endParaRPr lang="en-US" sz="3600">
            <a:solidFill>
              <a:schemeClr val="bg1"/>
            </a:solidFill>
          </a:endParaRPr>
        </a:p>
      </dgm:t>
    </dgm:pt>
    <dgm:pt modelId="{E16ECD64-BA25-4697-9295-4E42CADD104F}">
      <dgm:prSet phldrT="[Text]" custT="1"/>
      <dgm:spPr/>
      <dgm:t>
        <a:bodyPr/>
        <a:lstStyle/>
        <a:p>
          <a:r>
            <a:rPr lang="en-US" sz="3600" dirty="0" smtClean="0">
              <a:solidFill>
                <a:schemeClr val="bg1"/>
              </a:solidFill>
              <a:effectLst/>
              <a:latin typeface="+mn-lt"/>
              <a:ea typeface="+mn-ea"/>
              <a:cs typeface="+mn-cs"/>
            </a:rPr>
            <a:t>Read emails before sending </a:t>
          </a:r>
          <a:endParaRPr lang="en-US" sz="3600" dirty="0">
            <a:solidFill>
              <a:schemeClr val="bg1"/>
            </a:solidFill>
          </a:endParaRPr>
        </a:p>
      </dgm:t>
    </dgm:pt>
    <dgm:pt modelId="{FF27336D-0E4C-4D15-B920-1E7029B4A200}" type="parTrans" cxnId="{3CB79720-C295-4B92-8961-77EB7C6E2DEE}">
      <dgm:prSet/>
      <dgm:spPr/>
      <dgm:t>
        <a:bodyPr/>
        <a:lstStyle/>
        <a:p>
          <a:endParaRPr lang="en-US" sz="3600">
            <a:solidFill>
              <a:schemeClr val="bg1"/>
            </a:solidFill>
          </a:endParaRPr>
        </a:p>
      </dgm:t>
    </dgm:pt>
    <dgm:pt modelId="{DACB82D3-71E7-46D0-A4C6-08F1D554E360}" type="sibTrans" cxnId="{3CB79720-C295-4B92-8961-77EB7C6E2DEE}">
      <dgm:prSet/>
      <dgm:spPr/>
      <dgm:t>
        <a:bodyPr/>
        <a:lstStyle/>
        <a:p>
          <a:endParaRPr lang="en-US" sz="3600">
            <a:solidFill>
              <a:schemeClr val="bg1"/>
            </a:solidFill>
          </a:endParaRPr>
        </a:p>
      </dgm:t>
    </dgm:pt>
    <dgm:pt modelId="{F81D5E55-AE16-411E-AAA0-8365FE54C20E}" type="pres">
      <dgm:prSet presAssocID="{5CFDFAC1-52C5-4BE9-8232-BBD17B5E7C1C}" presName="Name0" presStyleCnt="0">
        <dgm:presLayoutVars>
          <dgm:resizeHandles/>
        </dgm:presLayoutVars>
      </dgm:prSet>
      <dgm:spPr/>
    </dgm:pt>
    <dgm:pt modelId="{34C793F3-9114-4A11-9232-51A73F1C1DC5}" type="pres">
      <dgm:prSet presAssocID="{E7EEF814-2D7F-4EF1-A65E-A3912F95BB1A}" presName="text" presStyleLbl="node1" presStyleIdx="0" presStyleCnt="3" custScaleX="522514">
        <dgm:presLayoutVars>
          <dgm:bulletEnabled val="1"/>
        </dgm:presLayoutVars>
      </dgm:prSet>
      <dgm:spPr/>
      <dgm:t>
        <a:bodyPr/>
        <a:lstStyle/>
        <a:p>
          <a:endParaRPr lang="en-US"/>
        </a:p>
      </dgm:t>
    </dgm:pt>
    <dgm:pt modelId="{3036F7F5-010B-43AE-B471-22717347D287}" type="pres">
      <dgm:prSet presAssocID="{98DC9980-C5A4-4D6C-A668-79AB208CE51E}" presName="space" presStyleCnt="0"/>
      <dgm:spPr/>
    </dgm:pt>
    <dgm:pt modelId="{D83F84F3-59B8-457A-9630-256DDF425DAE}" type="pres">
      <dgm:prSet presAssocID="{E21BD40B-97B8-461D-B282-0E7DC68A2A58}" presName="text" presStyleLbl="node1" presStyleIdx="1" presStyleCnt="3" custScaleX="320842">
        <dgm:presLayoutVars>
          <dgm:bulletEnabled val="1"/>
        </dgm:presLayoutVars>
      </dgm:prSet>
      <dgm:spPr/>
      <dgm:t>
        <a:bodyPr/>
        <a:lstStyle/>
        <a:p>
          <a:endParaRPr lang="en-US"/>
        </a:p>
      </dgm:t>
    </dgm:pt>
    <dgm:pt modelId="{B5CEE657-DDB6-4492-8CC5-4DAC4B8BA271}" type="pres">
      <dgm:prSet presAssocID="{5AC2B7A7-CC4B-4241-B758-688298419469}" presName="space" presStyleCnt="0"/>
      <dgm:spPr/>
    </dgm:pt>
    <dgm:pt modelId="{7AAD2230-4DF0-4EF0-9F5F-FEDAD7C42E8E}" type="pres">
      <dgm:prSet presAssocID="{E16ECD64-BA25-4697-9295-4E42CADD104F}" presName="text" presStyleLbl="node1" presStyleIdx="2" presStyleCnt="3" custScaleX="351692">
        <dgm:presLayoutVars>
          <dgm:bulletEnabled val="1"/>
        </dgm:presLayoutVars>
      </dgm:prSet>
      <dgm:spPr/>
      <dgm:t>
        <a:bodyPr/>
        <a:lstStyle/>
        <a:p>
          <a:endParaRPr lang="en-US"/>
        </a:p>
      </dgm:t>
    </dgm:pt>
  </dgm:ptLst>
  <dgm:cxnLst>
    <dgm:cxn modelId="{F4FDBB23-90CF-498F-BB96-9BC3065ACEC0}" type="presOf" srcId="{E7EEF814-2D7F-4EF1-A65E-A3912F95BB1A}" destId="{34C793F3-9114-4A11-9232-51A73F1C1DC5}" srcOrd="0" destOrd="0" presId="urn:diagrams.loki3.com/VaryingWidthList+Icon"/>
    <dgm:cxn modelId="{DE9D05D8-2AFF-4A80-AE55-AADBDF50F364}" srcId="{5CFDFAC1-52C5-4BE9-8232-BBD17B5E7C1C}" destId="{E21BD40B-97B8-461D-B282-0E7DC68A2A58}" srcOrd="1" destOrd="0" parTransId="{E56CD332-9863-4F2D-AB31-E79FB1501B43}" sibTransId="{5AC2B7A7-CC4B-4241-B758-688298419469}"/>
    <dgm:cxn modelId="{AE496878-6247-4541-8EA4-0FE9FD947DA0}" type="presOf" srcId="{E16ECD64-BA25-4697-9295-4E42CADD104F}" destId="{7AAD2230-4DF0-4EF0-9F5F-FEDAD7C42E8E}" srcOrd="0" destOrd="0" presId="urn:diagrams.loki3.com/VaryingWidthList+Icon"/>
    <dgm:cxn modelId="{D20C5248-933D-4D76-8F42-BAA4BD19911E}" srcId="{5CFDFAC1-52C5-4BE9-8232-BBD17B5E7C1C}" destId="{E7EEF814-2D7F-4EF1-A65E-A3912F95BB1A}" srcOrd="0" destOrd="0" parTransId="{2D1F23B8-23A2-4B93-9929-8C37B6C46D5A}" sibTransId="{98DC9980-C5A4-4D6C-A668-79AB208CE51E}"/>
    <dgm:cxn modelId="{A254D7EB-861A-42D6-BEC0-208B581A6F3C}" type="presOf" srcId="{5CFDFAC1-52C5-4BE9-8232-BBD17B5E7C1C}" destId="{F81D5E55-AE16-411E-AAA0-8365FE54C20E}" srcOrd="0" destOrd="0" presId="urn:diagrams.loki3.com/VaryingWidthList+Icon"/>
    <dgm:cxn modelId="{3CB79720-C295-4B92-8961-77EB7C6E2DEE}" srcId="{5CFDFAC1-52C5-4BE9-8232-BBD17B5E7C1C}" destId="{E16ECD64-BA25-4697-9295-4E42CADD104F}" srcOrd="2" destOrd="0" parTransId="{FF27336D-0E4C-4D15-B920-1E7029B4A200}" sibTransId="{DACB82D3-71E7-46D0-A4C6-08F1D554E360}"/>
    <dgm:cxn modelId="{3C40DCB1-D0C5-4103-A85F-C72435D5FBF0}" type="presOf" srcId="{E21BD40B-97B8-461D-B282-0E7DC68A2A58}" destId="{D83F84F3-59B8-457A-9630-256DDF425DAE}" srcOrd="0" destOrd="0" presId="urn:diagrams.loki3.com/VaryingWidthList+Icon"/>
    <dgm:cxn modelId="{C09D7A24-909A-4F87-B4DE-E04B14D49634}" type="presParOf" srcId="{F81D5E55-AE16-411E-AAA0-8365FE54C20E}" destId="{34C793F3-9114-4A11-9232-51A73F1C1DC5}" srcOrd="0" destOrd="0" presId="urn:diagrams.loki3.com/VaryingWidthList+Icon"/>
    <dgm:cxn modelId="{F2C18CA4-8CC0-419F-A413-FAF18DB78AAD}" type="presParOf" srcId="{F81D5E55-AE16-411E-AAA0-8365FE54C20E}" destId="{3036F7F5-010B-43AE-B471-22717347D287}" srcOrd="1" destOrd="0" presId="urn:diagrams.loki3.com/VaryingWidthList+Icon"/>
    <dgm:cxn modelId="{E179598B-C7A4-4E0F-95A8-9379F935D160}" type="presParOf" srcId="{F81D5E55-AE16-411E-AAA0-8365FE54C20E}" destId="{D83F84F3-59B8-457A-9630-256DDF425DAE}" srcOrd="2" destOrd="0" presId="urn:diagrams.loki3.com/VaryingWidthList+Icon"/>
    <dgm:cxn modelId="{92D17B43-1D7F-444D-8FE4-B62321DEE97D}" type="presParOf" srcId="{F81D5E55-AE16-411E-AAA0-8365FE54C20E}" destId="{B5CEE657-DDB6-4492-8CC5-4DAC4B8BA271}" srcOrd="3" destOrd="0" presId="urn:diagrams.loki3.com/VaryingWidthList+Icon"/>
    <dgm:cxn modelId="{88724F08-D751-4EF4-91E6-980D4DA8EFEE}" type="presParOf" srcId="{F81D5E55-AE16-411E-AAA0-8365FE54C20E}" destId="{7AAD2230-4DF0-4EF0-9F5F-FEDAD7C42E8E}"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92ED29A-14C2-4856-B2EA-21B6D99EA77A}"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7C72D1A0-669A-41BC-9DD1-7CE173CB7B79}">
      <dgm:prSet phldrT="[Text]" custT="1"/>
      <dgm:spPr/>
      <dgm:t>
        <a:bodyPr/>
        <a:lstStyle/>
        <a:p>
          <a:pPr algn="l"/>
          <a:r>
            <a:rPr lang="en-US" sz="3200" dirty="0" smtClean="0">
              <a:solidFill>
                <a:schemeClr val="tx1"/>
              </a:solidFill>
              <a:effectLst/>
              <a:latin typeface="+mn-lt"/>
              <a:ea typeface="+mn-ea"/>
              <a:cs typeface="+mn-cs"/>
            </a:rPr>
            <a:t>Facebook and twitter </a:t>
          </a:r>
          <a:endParaRPr lang="en-US" sz="3200" b="0" dirty="0"/>
        </a:p>
      </dgm:t>
    </dgm:pt>
    <dgm:pt modelId="{5667DCF6-BF38-4B90-B952-DE0068A198C7}" type="parTrans" cxnId="{07E99206-D5B3-48A5-8063-F62D88C1EDCA}">
      <dgm:prSet/>
      <dgm:spPr/>
      <dgm:t>
        <a:bodyPr/>
        <a:lstStyle/>
        <a:p>
          <a:pPr algn="l"/>
          <a:endParaRPr lang="en-US" sz="3200"/>
        </a:p>
      </dgm:t>
    </dgm:pt>
    <dgm:pt modelId="{BF9E7E5C-F3AB-4494-A39E-6F9B35854A71}" type="sibTrans" cxnId="{07E99206-D5B3-48A5-8063-F62D88C1EDCA}">
      <dgm:prSet/>
      <dgm:spPr/>
      <dgm:t>
        <a:bodyPr/>
        <a:lstStyle/>
        <a:p>
          <a:pPr algn="l"/>
          <a:endParaRPr lang="en-US" sz="3200"/>
        </a:p>
      </dgm:t>
    </dgm:pt>
    <dgm:pt modelId="{7ECA77CB-D63D-41FE-B110-F0F55CFC6F16}">
      <dgm:prSet phldrT="[Text]" custT="1"/>
      <dgm:spPr/>
      <dgm:t>
        <a:bodyPr/>
        <a:lstStyle/>
        <a:p>
          <a:pPr algn="l"/>
          <a:r>
            <a:rPr lang="en-US" sz="3200" dirty="0" smtClean="0">
              <a:solidFill>
                <a:schemeClr val="tx1"/>
              </a:solidFill>
              <a:effectLst/>
              <a:latin typeface="+mn-lt"/>
              <a:ea typeface="+mn-ea"/>
              <a:cs typeface="+mn-cs"/>
            </a:rPr>
            <a:t>Intranet</a:t>
          </a:r>
          <a:endParaRPr lang="en-US" sz="3200" b="0" dirty="0"/>
        </a:p>
      </dgm:t>
    </dgm:pt>
    <dgm:pt modelId="{7A565C72-2852-4862-AA75-ED0752CFD126}" type="parTrans" cxnId="{E0B95A83-5F98-4FC4-BF17-A768B4FF02C0}">
      <dgm:prSet/>
      <dgm:spPr/>
      <dgm:t>
        <a:bodyPr/>
        <a:lstStyle/>
        <a:p>
          <a:pPr algn="l"/>
          <a:endParaRPr lang="en-US" sz="3200"/>
        </a:p>
      </dgm:t>
    </dgm:pt>
    <dgm:pt modelId="{3131EAF2-B695-4491-A320-9CFB0597DB69}" type="sibTrans" cxnId="{E0B95A83-5F98-4FC4-BF17-A768B4FF02C0}">
      <dgm:prSet/>
      <dgm:spPr/>
      <dgm:t>
        <a:bodyPr/>
        <a:lstStyle/>
        <a:p>
          <a:pPr algn="l"/>
          <a:endParaRPr lang="en-US" sz="3200"/>
        </a:p>
      </dgm:t>
    </dgm:pt>
    <dgm:pt modelId="{720C3212-5344-4978-88D5-82CEBB49F8D9}">
      <dgm:prSet phldrT="[Text]" custT="1"/>
      <dgm:spPr/>
      <dgm:t>
        <a:bodyPr/>
        <a:lstStyle/>
        <a:p>
          <a:pPr algn="l"/>
          <a:r>
            <a:rPr lang="en-US" sz="3200" dirty="0" smtClean="0">
              <a:solidFill>
                <a:schemeClr val="tx1"/>
              </a:solidFill>
              <a:effectLst/>
              <a:latin typeface="+mn-lt"/>
              <a:ea typeface="+mn-ea"/>
              <a:cs typeface="+mn-cs"/>
            </a:rPr>
            <a:t>Extranet</a:t>
          </a:r>
          <a:endParaRPr lang="en-US" sz="3200" b="0" dirty="0"/>
        </a:p>
      </dgm:t>
    </dgm:pt>
    <dgm:pt modelId="{F16DDE73-6616-4A10-80BF-60CF03D0F695}" type="parTrans" cxnId="{5FCF7235-FD4B-4D80-949F-0229C6979B82}">
      <dgm:prSet/>
      <dgm:spPr/>
      <dgm:t>
        <a:bodyPr/>
        <a:lstStyle/>
        <a:p>
          <a:pPr algn="l"/>
          <a:endParaRPr lang="en-US" sz="3200"/>
        </a:p>
      </dgm:t>
    </dgm:pt>
    <dgm:pt modelId="{A10BC56D-9F51-4627-9C88-E8790D20D886}" type="sibTrans" cxnId="{5FCF7235-FD4B-4D80-949F-0229C6979B82}">
      <dgm:prSet/>
      <dgm:spPr/>
      <dgm:t>
        <a:bodyPr/>
        <a:lstStyle/>
        <a:p>
          <a:pPr algn="l"/>
          <a:endParaRPr lang="en-US" sz="3200"/>
        </a:p>
      </dgm:t>
    </dgm:pt>
    <dgm:pt modelId="{CA5A5E5A-1CA3-4A00-BDCD-7B2D5615F1F2}" type="pres">
      <dgm:prSet presAssocID="{D92ED29A-14C2-4856-B2EA-21B6D99EA77A}" presName="Name0" presStyleCnt="0">
        <dgm:presLayoutVars>
          <dgm:chMax val="7"/>
          <dgm:dir/>
          <dgm:animLvl val="lvl"/>
          <dgm:resizeHandles val="exact"/>
        </dgm:presLayoutVars>
      </dgm:prSet>
      <dgm:spPr/>
      <dgm:t>
        <a:bodyPr/>
        <a:lstStyle/>
        <a:p>
          <a:endParaRPr lang="en-US"/>
        </a:p>
      </dgm:t>
    </dgm:pt>
    <dgm:pt modelId="{78075CD9-A11F-4AC8-8FE4-12B80E9C2EE5}" type="pres">
      <dgm:prSet presAssocID="{7C72D1A0-669A-41BC-9DD1-7CE173CB7B79}" presName="circle1" presStyleLbl="node1" presStyleIdx="0" presStyleCnt="3"/>
      <dgm:spPr/>
    </dgm:pt>
    <dgm:pt modelId="{9A115DDF-6C5C-4DDD-980A-B98A9D300C5E}" type="pres">
      <dgm:prSet presAssocID="{7C72D1A0-669A-41BC-9DD1-7CE173CB7B79}" presName="space" presStyleCnt="0"/>
      <dgm:spPr/>
    </dgm:pt>
    <dgm:pt modelId="{F8D861B1-92C2-4759-9F5F-BC1E7BAC6266}" type="pres">
      <dgm:prSet presAssocID="{7C72D1A0-669A-41BC-9DD1-7CE173CB7B79}" presName="rect1" presStyleLbl="alignAcc1" presStyleIdx="0" presStyleCnt="3"/>
      <dgm:spPr/>
      <dgm:t>
        <a:bodyPr/>
        <a:lstStyle/>
        <a:p>
          <a:endParaRPr lang="en-US"/>
        </a:p>
      </dgm:t>
    </dgm:pt>
    <dgm:pt modelId="{8B3EDBF8-29A6-4D7E-A4ED-B81A632BB4F2}" type="pres">
      <dgm:prSet presAssocID="{7ECA77CB-D63D-41FE-B110-F0F55CFC6F16}" presName="vertSpace2" presStyleLbl="node1" presStyleIdx="0" presStyleCnt="3"/>
      <dgm:spPr/>
    </dgm:pt>
    <dgm:pt modelId="{C9FDD817-0454-4DFA-B3B8-E053A7A5B0F1}" type="pres">
      <dgm:prSet presAssocID="{7ECA77CB-D63D-41FE-B110-F0F55CFC6F16}" presName="circle2" presStyleLbl="node1" presStyleIdx="1" presStyleCnt="3"/>
      <dgm:spPr/>
    </dgm:pt>
    <dgm:pt modelId="{B215CC06-E127-4D04-8EE2-2D66BB7CA004}" type="pres">
      <dgm:prSet presAssocID="{7ECA77CB-D63D-41FE-B110-F0F55CFC6F16}" presName="rect2" presStyleLbl="alignAcc1" presStyleIdx="1" presStyleCnt="3"/>
      <dgm:spPr/>
      <dgm:t>
        <a:bodyPr/>
        <a:lstStyle/>
        <a:p>
          <a:endParaRPr lang="en-US"/>
        </a:p>
      </dgm:t>
    </dgm:pt>
    <dgm:pt modelId="{26E2B89B-638E-4722-B623-CC9D1FAF5C6E}" type="pres">
      <dgm:prSet presAssocID="{720C3212-5344-4978-88D5-82CEBB49F8D9}" presName="vertSpace3" presStyleLbl="node1" presStyleIdx="1" presStyleCnt="3"/>
      <dgm:spPr/>
    </dgm:pt>
    <dgm:pt modelId="{EE98900E-6DC6-47AD-842A-4FA3BCA0D7E5}" type="pres">
      <dgm:prSet presAssocID="{720C3212-5344-4978-88D5-82CEBB49F8D9}" presName="circle3" presStyleLbl="node1" presStyleIdx="2" presStyleCnt="3"/>
      <dgm:spPr/>
    </dgm:pt>
    <dgm:pt modelId="{210F4D9F-8ED3-44B0-869C-BC640F6A67A6}" type="pres">
      <dgm:prSet presAssocID="{720C3212-5344-4978-88D5-82CEBB49F8D9}" presName="rect3" presStyleLbl="alignAcc1" presStyleIdx="2" presStyleCnt="3"/>
      <dgm:spPr/>
      <dgm:t>
        <a:bodyPr/>
        <a:lstStyle/>
        <a:p>
          <a:endParaRPr lang="en-US"/>
        </a:p>
      </dgm:t>
    </dgm:pt>
    <dgm:pt modelId="{E1DB31DF-540C-426F-A7A3-D9ACA9491247}" type="pres">
      <dgm:prSet presAssocID="{7C72D1A0-669A-41BC-9DD1-7CE173CB7B79}" presName="rect1ParTxNoCh" presStyleLbl="alignAcc1" presStyleIdx="2" presStyleCnt="3">
        <dgm:presLayoutVars>
          <dgm:chMax val="1"/>
          <dgm:bulletEnabled val="1"/>
        </dgm:presLayoutVars>
      </dgm:prSet>
      <dgm:spPr/>
      <dgm:t>
        <a:bodyPr/>
        <a:lstStyle/>
        <a:p>
          <a:endParaRPr lang="en-US"/>
        </a:p>
      </dgm:t>
    </dgm:pt>
    <dgm:pt modelId="{9D024194-8706-4871-8780-46013EA5E7B0}" type="pres">
      <dgm:prSet presAssocID="{7ECA77CB-D63D-41FE-B110-F0F55CFC6F16}" presName="rect2ParTxNoCh" presStyleLbl="alignAcc1" presStyleIdx="2" presStyleCnt="3">
        <dgm:presLayoutVars>
          <dgm:chMax val="1"/>
          <dgm:bulletEnabled val="1"/>
        </dgm:presLayoutVars>
      </dgm:prSet>
      <dgm:spPr/>
      <dgm:t>
        <a:bodyPr/>
        <a:lstStyle/>
        <a:p>
          <a:endParaRPr lang="en-US"/>
        </a:p>
      </dgm:t>
    </dgm:pt>
    <dgm:pt modelId="{16530793-F8C4-4F73-A509-94017386CB28}" type="pres">
      <dgm:prSet presAssocID="{720C3212-5344-4978-88D5-82CEBB49F8D9}" presName="rect3ParTxNoCh" presStyleLbl="alignAcc1" presStyleIdx="2" presStyleCnt="3">
        <dgm:presLayoutVars>
          <dgm:chMax val="1"/>
          <dgm:bulletEnabled val="1"/>
        </dgm:presLayoutVars>
      </dgm:prSet>
      <dgm:spPr/>
      <dgm:t>
        <a:bodyPr/>
        <a:lstStyle/>
        <a:p>
          <a:endParaRPr lang="en-US"/>
        </a:p>
      </dgm:t>
    </dgm:pt>
  </dgm:ptLst>
  <dgm:cxnLst>
    <dgm:cxn modelId="{CC62D7D2-E896-441C-8D4A-7453BC2E91A3}" type="presOf" srcId="{7ECA77CB-D63D-41FE-B110-F0F55CFC6F16}" destId="{9D024194-8706-4871-8780-46013EA5E7B0}" srcOrd="1" destOrd="0" presId="urn:microsoft.com/office/officeart/2005/8/layout/target3"/>
    <dgm:cxn modelId="{912F801F-151E-4CD7-AE4F-FC5E169C1961}" type="presOf" srcId="{D92ED29A-14C2-4856-B2EA-21B6D99EA77A}" destId="{CA5A5E5A-1CA3-4A00-BDCD-7B2D5615F1F2}" srcOrd="0" destOrd="0" presId="urn:microsoft.com/office/officeart/2005/8/layout/target3"/>
    <dgm:cxn modelId="{367A6C85-EDAE-4DD7-9708-CA3CBE054E98}" type="presOf" srcId="{720C3212-5344-4978-88D5-82CEBB49F8D9}" destId="{210F4D9F-8ED3-44B0-869C-BC640F6A67A6}" srcOrd="0" destOrd="0" presId="urn:microsoft.com/office/officeart/2005/8/layout/target3"/>
    <dgm:cxn modelId="{E0B95A83-5F98-4FC4-BF17-A768B4FF02C0}" srcId="{D92ED29A-14C2-4856-B2EA-21B6D99EA77A}" destId="{7ECA77CB-D63D-41FE-B110-F0F55CFC6F16}" srcOrd="1" destOrd="0" parTransId="{7A565C72-2852-4862-AA75-ED0752CFD126}" sibTransId="{3131EAF2-B695-4491-A320-9CFB0597DB69}"/>
    <dgm:cxn modelId="{EEEFC36E-7C72-41B3-9B81-68B0E617A4D4}" type="presOf" srcId="{7C72D1A0-669A-41BC-9DD1-7CE173CB7B79}" destId="{E1DB31DF-540C-426F-A7A3-D9ACA9491247}" srcOrd="1" destOrd="0" presId="urn:microsoft.com/office/officeart/2005/8/layout/target3"/>
    <dgm:cxn modelId="{5FCF7235-FD4B-4D80-949F-0229C6979B82}" srcId="{D92ED29A-14C2-4856-B2EA-21B6D99EA77A}" destId="{720C3212-5344-4978-88D5-82CEBB49F8D9}" srcOrd="2" destOrd="0" parTransId="{F16DDE73-6616-4A10-80BF-60CF03D0F695}" sibTransId="{A10BC56D-9F51-4627-9C88-E8790D20D886}"/>
    <dgm:cxn modelId="{F16EE52A-4E8B-4850-866E-13343D047D5A}" type="presOf" srcId="{7ECA77CB-D63D-41FE-B110-F0F55CFC6F16}" destId="{B215CC06-E127-4D04-8EE2-2D66BB7CA004}" srcOrd="0" destOrd="0" presId="urn:microsoft.com/office/officeart/2005/8/layout/target3"/>
    <dgm:cxn modelId="{07E99206-D5B3-48A5-8063-F62D88C1EDCA}" srcId="{D92ED29A-14C2-4856-B2EA-21B6D99EA77A}" destId="{7C72D1A0-669A-41BC-9DD1-7CE173CB7B79}" srcOrd="0" destOrd="0" parTransId="{5667DCF6-BF38-4B90-B952-DE0068A198C7}" sibTransId="{BF9E7E5C-F3AB-4494-A39E-6F9B35854A71}"/>
    <dgm:cxn modelId="{1F0EDB3C-6755-400C-9CBA-247E450D0253}" type="presOf" srcId="{720C3212-5344-4978-88D5-82CEBB49F8D9}" destId="{16530793-F8C4-4F73-A509-94017386CB28}" srcOrd="1" destOrd="0" presId="urn:microsoft.com/office/officeart/2005/8/layout/target3"/>
    <dgm:cxn modelId="{0D6C5028-F991-4603-9EC3-EEEB0EA19DDA}" type="presOf" srcId="{7C72D1A0-669A-41BC-9DD1-7CE173CB7B79}" destId="{F8D861B1-92C2-4759-9F5F-BC1E7BAC6266}" srcOrd="0" destOrd="0" presId="urn:microsoft.com/office/officeart/2005/8/layout/target3"/>
    <dgm:cxn modelId="{119F9DF1-FA97-4DF7-8601-55A438818703}" type="presParOf" srcId="{CA5A5E5A-1CA3-4A00-BDCD-7B2D5615F1F2}" destId="{78075CD9-A11F-4AC8-8FE4-12B80E9C2EE5}" srcOrd="0" destOrd="0" presId="urn:microsoft.com/office/officeart/2005/8/layout/target3"/>
    <dgm:cxn modelId="{6894DC82-EE4F-43D7-9390-35EFCB34DCFD}" type="presParOf" srcId="{CA5A5E5A-1CA3-4A00-BDCD-7B2D5615F1F2}" destId="{9A115DDF-6C5C-4DDD-980A-B98A9D300C5E}" srcOrd="1" destOrd="0" presId="urn:microsoft.com/office/officeart/2005/8/layout/target3"/>
    <dgm:cxn modelId="{35DF8B25-366F-4667-9AAD-38A461DCB6F9}" type="presParOf" srcId="{CA5A5E5A-1CA3-4A00-BDCD-7B2D5615F1F2}" destId="{F8D861B1-92C2-4759-9F5F-BC1E7BAC6266}" srcOrd="2" destOrd="0" presId="urn:microsoft.com/office/officeart/2005/8/layout/target3"/>
    <dgm:cxn modelId="{1767646D-C4F8-4E2C-8765-498810F58FE6}" type="presParOf" srcId="{CA5A5E5A-1CA3-4A00-BDCD-7B2D5615F1F2}" destId="{8B3EDBF8-29A6-4D7E-A4ED-B81A632BB4F2}" srcOrd="3" destOrd="0" presId="urn:microsoft.com/office/officeart/2005/8/layout/target3"/>
    <dgm:cxn modelId="{9715DA0D-ECD5-4C1F-BE61-17514EDE5A3D}" type="presParOf" srcId="{CA5A5E5A-1CA3-4A00-BDCD-7B2D5615F1F2}" destId="{C9FDD817-0454-4DFA-B3B8-E053A7A5B0F1}" srcOrd="4" destOrd="0" presId="urn:microsoft.com/office/officeart/2005/8/layout/target3"/>
    <dgm:cxn modelId="{0A369661-1BEE-4101-BFE7-8192E2A39205}" type="presParOf" srcId="{CA5A5E5A-1CA3-4A00-BDCD-7B2D5615F1F2}" destId="{B215CC06-E127-4D04-8EE2-2D66BB7CA004}" srcOrd="5" destOrd="0" presId="urn:microsoft.com/office/officeart/2005/8/layout/target3"/>
    <dgm:cxn modelId="{6DB68BBC-AE29-4291-BC9E-FED03BCCE31C}" type="presParOf" srcId="{CA5A5E5A-1CA3-4A00-BDCD-7B2D5615F1F2}" destId="{26E2B89B-638E-4722-B623-CC9D1FAF5C6E}" srcOrd="6" destOrd="0" presId="urn:microsoft.com/office/officeart/2005/8/layout/target3"/>
    <dgm:cxn modelId="{F5547495-6F0F-4E60-A8DE-C1CF254B8936}" type="presParOf" srcId="{CA5A5E5A-1CA3-4A00-BDCD-7B2D5615F1F2}" destId="{EE98900E-6DC6-47AD-842A-4FA3BCA0D7E5}" srcOrd="7" destOrd="0" presId="urn:microsoft.com/office/officeart/2005/8/layout/target3"/>
    <dgm:cxn modelId="{A022D5D8-473E-4BE8-A690-893D9D0F68CC}" type="presParOf" srcId="{CA5A5E5A-1CA3-4A00-BDCD-7B2D5615F1F2}" destId="{210F4D9F-8ED3-44B0-869C-BC640F6A67A6}" srcOrd="8" destOrd="0" presId="urn:microsoft.com/office/officeart/2005/8/layout/target3"/>
    <dgm:cxn modelId="{CBE59BC7-9D6E-4EB7-84C9-2FC2C351A6C1}" type="presParOf" srcId="{CA5A5E5A-1CA3-4A00-BDCD-7B2D5615F1F2}" destId="{E1DB31DF-540C-426F-A7A3-D9ACA9491247}" srcOrd="9" destOrd="0" presId="urn:microsoft.com/office/officeart/2005/8/layout/target3"/>
    <dgm:cxn modelId="{15F36105-DD84-421C-97CF-4A229FE4FC37}" type="presParOf" srcId="{CA5A5E5A-1CA3-4A00-BDCD-7B2D5615F1F2}" destId="{9D024194-8706-4871-8780-46013EA5E7B0}" srcOrd="10" destOrd="0" presId="urn:microsoft.com/office/officeart/2005/8/layout/target3"/>
    <dgm:cxn modelId="{16E61D08-F373-45B4-B6E7-7E5F0B1C47A2}" type="presParOf" srcId="{CA5A5E5A-1CA3-4A00-BDCD-7B2D5615F1F2}" destId="{16530793-F8C4-4F73-A509-94017386CB28}"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800" dirty="0" smtClean="0">
              <a:solidFill>
                <a:schemeClr val="bg1"/>
              </a:solidFill>
              <a:effectLst/>
              <a:latin typeface="+mn-lt"/>
              <a:ea typeface="+mn-ea"/>
              <a:cs typeface="+mn-cs"/>
            </a:rPr>
            <a:t>Erica has problem effectively communicating with Nathan</a:t>
          </a:r>
          <a:endParaRPr lang="en-US" sz="2800" dirty="0">
            <a:solidFill>
              <a:schemeClr val="bg1"/>
            </a:solidFill>
          </a:endParaRPr>
        </a:p>
      </dgm:t>
    </dgm:pt>
    <dgm:pt modelId="{D9CF2FCB-6F6F-47F8-B588-226CCCC03AA6}" type="parTrans" cxnId="{96B920FD-449D-4AEB-9ED2-A8F9FB6E0856}">
      <dgm:prSet/>
      <dgm:spPr/>
      <dgm:t>
        <a:bodyPr/>
        <a:lstStyle/>
        <a:p>
          <a:endParaRPr lang="en-US" sz="2800">
            <a:solidFill>
              <a:schemeClr val="bg1"/>
            </a:solidFill>
          </a:endParaRPr>
        </a:p>
      </dgm:t>
    </dgm:pt>
    <dgm:pt modelId="{97C7D16C-0B02-42AF-A3BF-2BFBF27243CE}" type="sibTrans" cxnId="{96B920FD-449D-4AEB-9ED2-A8F9FB6E0856}">
      <dgm:prSet/>
      <dgm:spPr/>
      <dgm:t>
        <a:bodyPr/>
        <a:lstStyle/>
        <a:p>
          <a:endParaRPr lang="en-US" sz="2800">
            <a:solidFill>
              <a:schemeClr val="bg1"/>
            </a:solidFill>
          </a:endParaRPr>
        </a:p>
      </dgm:t>
    </dgm:pt>
    <dgm:pt modelId="{BC0324F0-DACA-4C29-A6D2-82694E2FD70F}">
      <dgm:prSet phldrT="[Text]" custT="1"/>
      <dgm:spPr/>
      <dgm:t>
        <a:bodyPr/>
        <a:lstStyle/>
        <a:p>
          <a:r>
            <a:rPr lang="en-US" sz="2800" dirty="0" smtClean="0">
              <a:solidFill>
                <a:schemeClr val="bg1"/>
              </a:solidFill>
              <a:effectLst/>
              <a:latin typeface="+mn-lt"/>
              <a:ea typeface="+mn-ea"/>
              <a:cs typeface="+mn-cs"/>
            </a:rPr>
            <a:t>She wants to address him privately</a:t>
          </a:r>
          <a:endParaRPr lang="en-US" sz="2800" dirty="0">
            <a:solidFill>
              <a:schemeClr val="bg1"/>
            </a:solidFill>
          </a:endParaRPr>
        </a:p>
      </dgm:t>
    </dgm:pt>
    <dgm:pt modelId="{8446DF00-A8F7-42E1-BDC3-56493AC2210B}" type="parTrans" cxnId="{87BBADA4-1B9C-4257-92F4-BEB8BDC15FBE}">
      <dgm:prSet/>
      <dgm:spPr/>
      <dgm:t>
        <a:bodyPr/>
        <a:lstStyle/>
        <a:p>
          <a:endParaRPr lang="en-US" sz="2800">
            <a:solidFill>
              <a:schemeClr val="bg1"/>
            </a:solidFill>
          </a:endParaRPr>
        </a:p>
      </dgm:t>
    </dgm:pt>
    <dgm:pt modelId="{DFFEF0E9-7AEB-43E1-9863-054489985A2A}" type="sibTrans" cxnId="{87BBADA4-1B9C-4257-92F4-BEB8BDC15FBE}">
      <dgm:prSet/>
      <dgm:spPr/>
      <dgm:t>
        <a:bodyPr/>
        <a:lstStyle/>
        <a:p>
          <a:endParaRPr lang="en-US" sz="2800">
            <a:solidFill>
              <a:schemeClr val="bg1"/>
            </a:solidFill>
          </a:endParaRPr>
        </a:p>
      </dgm:t>
    </dgm:pt>
    <dgm:pt modelId="{3FAF1F68-0AE9-4A2A-9CFE-583B9359D0CA}">
      <dgm:prSet phldrT="[Text]" custT="1"/>
      <dgm:spPr/>
      <dgm:t>
        <a:bodyPr/>
        <a:lstStyle/>
        <a:p>
          <a:r>
            <a:rPr lang="en-US" sz="2800" dirty="0" smtClean="0">
              <a:solidFill>
                <a:schemeClr val="bg1"/>
              </a:solidFill>
              <a:effectLst/>
              <a:latin typeface="+mn-lt"/>
              <a:ea typeface="+mn-ea"/>
              <a:cs typeface="+mn-cs"/>
            </a:rPr>
            <a:t>She consults her manager to discuss the best avenue</a:t>
          </a:r>
          <a:endParaRPr lang="en-US" sz="2800" dirty="0">
            <a:solidFill>
              <a:schemeClr val="bg1"/>
            </a:solidFill>
          </a:endParaRPr>
        </a:p>
      </dgm:t>
    </dgm:pt>
    <dgm:pt modelId="{80110E1E-6B5B-47FC-9C34-337B2B16B290}" type="parTrans" cxnId="{0BDFBB0A-5644-4EDF-B554-D39C07B65F85}">
      <dgm:prSet/>
      <dgm:spPr/>
      <dgm:t>
        <a:bodyPr/>
        <a:lstStyle/>
        <a:p>
          <a:endParaRPr lang="en-US" sz="2800">
            <a:solidFill>
              <a:schemeClr val="bg1"/>
            </a:solidFill>
          </a:endParaRPr>
        </a:p>
      </dgm:t>
    </dgm:pt>
    <dgm:pt modelId="{99BFE2E6-E4E1-4EF8-9FE6-5783CBC8162B}" type="sibTrans" cxnId="{0BDFBB0A-5644-4EDF-B554-D39C07B65F85}">
      <dgm:prSet/>
      <dgm:spPr/>
      <dgm:t>
        <a:bodyPr/>
        <a:lstStyle/>
        <a:p>
          <a:endParaRPr lang="en-US" sz="2800">
            <a:solidFill>
              <a:schemeClr val="bg1"/>
            </a:solidFill>
          </a:endParaRPr>
        </a:p>
      </dgm:t>
    </dgm:pt>
    <dgm:pt modelId="{CFF21C87-3E94-49B9-A2DB-69D4BD3747EC}">
      <dgm:prSet phldrT="[Text]" custT="1"/>
      <dgm:spPr/>
      <dgm:t>
        <a:bodyPr/>
        <a:lstStyle/>
        <a:p>
          <a:r>
            <a:rPr lang="en-US" sz="2800" dirty="0" smtClean="0">
              <a:solidFill>
                <a:schemeClr val="bg1"/>
              </a:solidFill>
              <a:effectLst/>
              <a:latin typeface="+mn-lt"/>
              <a:ea typeface="+mn-ea"/>
              <a:cs typeface="+mn-cs"/>
            </a:rPr>
            <a:t>She decides to email Nathan</a:t>
          </a:r>
          <a:endParaRPr lang="en-US" sz="2800" dirty="0">
            <a:solidFill>
              <a:schemeClr val="bg1"/>
            </a:solidFill>
          </a:endParaRPr>
        </a:p>
      </dgm:t>
    </dgm:pt>
    <dgm:pt modelId="{02D4CC65-5B02-428B-A5FA-5C1AA0B14DC8}" type="parTrans" cxnId="{22B34D87-71A3-4026-BAC6-E509682AF28F}">
      <dgm:prSet/>
      <dgm:spPr/>
      <dgm:t>
        <a:bodyPr/>
        <a:lstStyle/>
        <a:p>
          <a:endParaRPr lang="en-US" sz="2800">
            <a:solidFill>
              <a:schemeClr val="bg1"/>
            </a:solidFill>
          </a:endParaRPr>
        </a:p>
      </dgm:t>
    </dgm:pt>
    <dgm:pt modelId="{44353E48-BA08-43CF-819A-FAD7B22F11C3}" type="sibTrans" cxnId="{22B34D87-71A3-4026-BAC6-E509682AF28F}">
      <dgm:prSet/>
      <dgm:spPr/>
      <dgm:t>
        <a:bodyPr/>
        <a:lstStyle/>
        <a:p>
          <a:endParaRPr lang="en-US" sz="28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2">
            <a:hueOff val="2340759"/>
            <a:satOff val="-2919"/>
            <a:lumOff val="686"/>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2">
            <a:hueOff val="4681519"/>
            <a:satOff val="-5839"/>
            <a:lumOff val="1373"/>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1366E12F-027D-4C4B-B77F-A7CDF2A0A808}" type="presOf" srcId="{CFF21C87-3E94-49B9-A2DB-69D4BD3747EC}" destId="{D2982C0A-1F65-4923-99BC-CFA63435FD48}" srcOrd="0" destOrd="0" presId="urn:microsoft.com/office/officeart/2008/layout/PictureAccentList"/>
    <dgm:cxn modelId="{89D991C2-BFD0-4A20-A161-4625DB4485D4}" type="presOf" srcId="{181325FE-B485-4460-A2E5-76DC90EC1434}" destId="{A8C81E62-673C-47B8-BE83-FBDEF4F87162}" srcOrd="0" destOrd="0" presId="urn:microsoft.com/office/officeart/2008/layout/PictureAccentList"/>
    <dgm:cxn modelId="{0365D3D6-CFE0-4930-96D4-5ECD39DA47D6}" type="presOf" srcId="{3FAF1F68-0AE9-4A2A-9CFE-583B9359D0CA}" destId="{54796DA8-267B-4C6E-B615-157312E52E6F}"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1F4B226B-E2C4-4A49-8117-934C90DBF57F}"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FEF511CE-58AC-455C-9A76-32AC7F1DDA3F}"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DFBB0A-5644-4EDF-B554-D39C07B65F85}" srcId="{354AFA17-BFAE-436C-9203-E59117485D04}" destId="{3FAF1F68-0AE9-4A2A-9CFE-583B9359D0CA}" srcOrd="1" destOrd="0" parTransId="{80110E1E-6B5B-47FC-9C34-337B2B16B290}" sibTransId="{99BFE2E6-E4E1-4EF8-9FE6-5783CBC8162B}"/>
    <dgm:cxn modelId="{045536F9-510C-4D68-BC8A-E0279BA1EFCA}" type="presParOf" srcId="{A8C81E62-673C-47B8-BE83-FBDEF4F87162}" destId="{AE2C6FF1-1FA7-4023-95AD-5DF16039A1D8}" srcOrd="0" destOrd="0" presId="urn:microsoft.com/office/officeart/2008/layout/PictureAccentList"/>
    <dgm:cxn modelId="{5789D01D-6B1C-453C-B163-84B614719644}" type="presParOf" srcId="{AE2C6FF1-1FA7-4023-95AD-5DF16039A1D8}" destId="{10859436-170F-421A-AB99-366FCF9C09FB}" srcOrd="0" destOrd="0" presId="urn:microsoft.com/office/officeart/2008/layout/PictureAccentList"/>
    <dgm:cxn modelId="{DB9F8016-4E06-40A6-AFB1-6FABF064F821}" type="presParOf" srcId="{10859436-170F-421A-AB99-366FCF9C09FB}" destId="{459D425F-8305-45F1-B5C0-3395FDE6B1C6}" srcOrd="0" destOrd="0" presId="urn:microsoft.com/office/officeart/2008/layout/PictureAccentList"/>
    <dgm:cxn modelId="{F8FD1989-708E-4AFF-87E4-CB8D2E46EACB}" type="presParOf" srcId="{AE2C6FF1-1FA7-4023-95AD-5DF16039A1D8}" destId="{E05E1099-2072-4F20-90B1-EFE24F8E50F3}" srcOrd="1" destOrd="0" presId="urn:microsoft.com/office/officeart/2008/layout/PictureAccentList"/>
    <dgm:cxn modelId="{4BFC82B4-A84B-4F08-BA1B-BBD084094370}" type="presParOf" srcId="{E05E1099-2072-4F20-90B1-EFE24F8E50F3}" destId="{6C8544D0-54C9-4D6C-B8C3-71DF56E4417E}" srcOrd="0" destOrd="0" presId="urn:microsoft.com/office/officeart/2008/layout/PictureAccentList"/>
    <dgm:cxn modelId="{2CBE337B-AD7F-4475-A6D2-DD77AD30C8CF}" type="presParOf" srcId="{6C8544D0-54C9-4D6C-B8C3-71DF56E4417E}" destId="{F766F400-10AA-4985-9780-61220982860E}" srcOrd="0" destOrd="0" presId="urn:microsoft.com/office/officeart/2008/layout/PictureAccentList"/>
    <dgm:cxn modelId="{46AE3AD3-FFAD-4FA9-BD9F-010ABB8A53E7}" type="presParOf" srcId="{6C8544D0-54C9-4D6C-B8C3-71DF56E4417E}" destId="{BBED3512-8F77-4C85-8195-77FB7F2D2A65}" srcOrd="1" destOrd="0" presId="urn:microsoft.com/office/officeart/2008/layout/PictureAccentList"/>
    <dgm:cxn modelId="{4CCCBD7A-B9D1-49D7-877C-1536CF907421}" type="presParOf" srcId="{E05E1099-2072-4F20-90B1-EFE24F8E50F3}" destId="{144AF5E4-30FE-4EEB-AF3A-92BA565F6505}" srcOrd="1" destOrd="0" presId="urn:microsoft.com/office/officeart/2008/layout/PictureAccentList"/>
    <dgm:cxn modelId="{7A431022-00E0-4942-B2F2-B4403E620BEF}" type="presParOf" srcId="{144AF5E4-30FE-4EEB-AF3A-92BA565F6505}" destId="{45BBF6D2-BC6A-4AF9-AA7C-350AB2C7495D}" srcOrd="0" destOrd="0" presId="urn:microsoft.com/office/officeart/2008/layout/PictureAccentList"/>
    <dgm:cxn modelId="{DB0D4578-B85E-46EE-AB18-97A9BBA99AC7}" type="presParOf" srcId="{144AF5E4-30FE-4EEB-AF3A-92BA565F6505}" destId="{54796DA8-267B-4C6E-B615-157312E52E6F}" srcOrd="1" destOrd="0" presId="urn:microsoft.com/office/officeart/2008/layout/PictureAccentList"/>
    <dgm:cxn modelId="{0C038C5B-ECA2-4A16-BB4D-6861C902A942}" type="presParOf" srcId="{E05E1099-2072-4F20-90B1-EFE24F8E50F3}" destId="{699420FE-F41F-4C32-99FE-233B4B7919B9}" srcOrd="2" destOrd="0" presId="urn:microsoft.com/office/officeart/2008/layout/PictureAccentList"/>
    <dgm:cxn modelId="{6CC48C5F-D0B5-4BCD-AB35-5D4F81CBF58E}" type="presParOf" srcId="{699420FE-F41F-4C32-99FE-233B4B7919B9}" destId="{E4B51F5A-5038-402B-9F58-0C2D81EF8CF8}" srcOrd="0" destOrd="0" presId="urn:microsoft.com/office/officeart/2008/layout/PictureAccentList"/>
    <dgm:cxn modelId="{1E1B7D5B-0820-4D0C-8273-C4CE18E4ED1D}"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DDC1C27-9697-43B0-9C38-5B3B2EB3C8F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85FDE62-1073-410F-8232-8B12E95F4537}">
      <dgm:prSet phldrT="[Text]" custT="1"/>
      <dgm:spPr/>
      <dgm:t>
        <a:bodyPr/>
        <a:lstStyle/>
        <a:p>
          <a:r>
            <a:rPr lang="en-US" sz="3200" dirty="0" smtClean="0">
              <a:solidFill>
                <a:schemeClr val="bg1"/>
              </a:solidFill>
              <a:effectLst/>
              <a:latin typeface="+mn-lt"/>
              <a:ea typeface="+mn-ea"/>
              <a:cs typeface="+mn-cs"/>
            </a:rPr>
            <a:t>Brief instruction</a:t>
          </a:r>
          <a:endParaRPr lang="en-US" sz="3200" dirty="0">
            <a:solidFill>
              <a:schemeClr val="bg1"/>
            </a:solidFill>
          </a:endParaRPr>
        </a:p>
      </dgm:t>
    </dgm:pt>
    <dgm:pt modelId="{63F7D691-9288-4C97-A22F-40A1F13D6F99}" type="parTrans" cxnId="{12D93785-DE95-47B4-BEE9-EA88DB39BBBB}">
      <dgm:prSet/>
      <dgm:spPr/>
      <dgm:t>
        <a:bodyPr/>
        <a:lstStyle/>
        <a:p>
          <a:endParaRPr lang="en-US" sz="4400">
            <a:solidFill>
              <a:schemeClr val="bg1"/>
            </a:solidFill>
          </a:endParaRPr>
        </a:p>
      </dgm:t>
    </dgm:pt>
    <dgm:pt modelId="{215DDB29-0BAB-417B-A7BE-68C3AA532269}" type="sibTrans" cxnId="{12D93785-DE95-47B4-BEE9-EA88DB39BBBB}">
      <dgm:prSet/>
      <dgm:spPr/>
      <dgm:t>
        <a:bodyPr/>
        <a:lstStyle/>
        <a:p>
          <a:endParaRPr lang="en-US" sz="4400">
            <a:solidFill>
              <a:schemeClr val="bg1"/>
            </a:solidFill>
          </a:endParaRPr>
        </a:p>
      </dgm:t>
    </dgm:pt>
    <dgm:pt modelId="{B8CEA19B-0741-4626-BA8F-0182A3C0D074}">
      <dgm:prSet phldrT="[Text]" custT="1"/>
      <dgm:spPr/>
      <dgm:t>
        <a:bodyPr/>
        <a:lstStyle/>
        <a:p>
          <a:r>
            <a:rPr lang="en-US" sz="3200" dirty="0" smtClean="0">
              <a:solidFill>
                <a:schemeClr val="bg1"/>
              </a:solidFill>
              <a:effectLst/>
              <a:latin typeface="+mn-lt"/>
              <a:ea typeface="+mn-ea"/>
              <a:cs typeface="+mn-cs"/>
            </a:rPr>
            <a:t>In-depth details</a:t>
          </a:r>
          <a:endParaRPr lang="en-US" sz="3200" dirty="0">
            <a:solidFill>
              <a:schemeClr val="bg1"/>
            </a:solidFill>
          </a:endParaRPr>
        </a:p>
      </dgm:t>
    </dgm:pt>
    <dgm:pt modelId="{5FB7D26D-48B2-4081-AEB2-AA2E7E7C08A3}" type="parTrans" cxnId="{F997C564-9C28-4717-A363-70EBA00F93ED}">
      <dgm:prSet/>
      <dgm:spPr/>
      <dgm:t>
        <a:bodyPr/>
        <a:lstStyle/>
        <a:p>
          <a:endParaRPr lang="en-US" sz="4400">
            <a:solidFill>
              <a:schemeClr val="bg1"/>
            </a:solidFill>
          </a:endParaRPr>
        </a:p>
      </dgm:t>
    </dgm:pt>
    <dgm:pt modelId="{0E0855D8-A254-489B-A0E4-1EBAA76CAD10}" type="sibTrans" cxnId="{F997C564-9C28-4717-A363-70EBA00F93ED}">
      <dgm:prSet/>
      <dgm:spPr/>
      <dgm:t>
        <a:bodyPr/>
        <a:lstStyle/>
        <a:p>
          <a:endParaRPr lang="en-US" sz="4400">
            <a:solidFill>
              <a:schemeClr val="bg1"/>
            </a:solidFill>
          </a:endParaRPr>
        </a:p>
      </dgm:t>
    </dgm:pt>
    <dgm:pt modelId="{39199952-E1BC-4DAD-9231-8B6850479526}">
      <dgm:prSet phldrT="[Text]" custT="1"/>
      <dgm:spPr/>
      <dgm:t>
        <a:bodyPr/>
        <a:lstStyle/>
        <a:p>
          <a:r>
            <a:rPr lang="en-US" sz="3200" dirty="0" smtClean="0">
              <a:solidFill>
                <a:schemeClr val="bg1"/>
              </a:solidFill>
              <a:effectLst/>
              <a:latin typeface="+mn-lt"/>
              <a:ea typeface="+mn-ea"/>
              <a:cs typeface="+mn-cs"/>
            </a:rPr>
            <a:t>Accompanied by web-based training</a:t>
          </a:r>
          <a:endParaRPr lang="en-US" sz="3200" dirty="0">
            <a:solidFill>
              <a:schemeClr val="bg1"/>
            </a:solidFill>
          </a:endParaRPr>
        </a:p>
      </dgm:t>
    </dgm:pt>
    <dgm:pt modelId="{72F31976-4A04-45CB-9660-D4A921693D64}" type="parTrans" cxnId="{C0762D1F-C930-410B-8392-2DF5EBBEE92B}">
      <dgm:prSet/>
      <dgm:spPr/>
      <dgm:t>
        <a:bodyPr/>
        <a:lstStyle/>
        <a:p>
          <a:endParaRPr lang="en-US" sz="4400">
            <a:solidFill>
              <a:schemeClr val="bg1"/>
            </a:solidFill>
          </a:endParaRPr>
        </a:p>
      </dgm:t>
    </dgm:pt>
    <dgm:pt modelId="{DBC7C394-59E8-41B7-AD0C-C78381F13AE8}" type="sibTrans" cxnId="{C0762D1F-C930-410B-8392-2DF5EBBEE92B}">
      <dgm:prSet/>
      <dgm:spPr/>
      <dgm:t>
        <a:bodyPr/>
        <a:lstStyle/>
        <a:p>
          <a:endParaRPr lang="en-US" sz="4400">
            <a:solidFill>
              <a:schemeClr val="bg1"/>
            </a:solidFill>
          </a:endParaRPr>
        </a:p>
      </dgm:t>
    </dgm:pt>
    <dgm:pt modelId="{9BC2CDAB-2571-4D65-8F47-97EDB85886AF}" type="pres">
      <dgm:prSet presAssocID="{DDDC1C27-9697-43B0-9C38-5B3B2EB3C8FF}" presName="diagram" presStyleCnt="0">
        <dgm:presLayoutVars>
          <dgm:dir/>
          <dgm:resizeHandles val="exact"/>
        </dgm:presLayoutVars>
      </dgm:prSet>
      <dgm:spPr/>
      <dgm:t>
        <a:bodyPr/>
        <a:lstStyle/>
        <a:p>
          <a:endParaRPr lang="en-US"/>
        </a:p>
      </dgm:t>
    </dgm:pt>
    <dgm:pt modelId="{A915DD94-8080-4CC8-B1B0-440ED6D5B4B7}" type="pres">
      <dgm:prSet presAssocID="{585FDE62-1073-410F-8232-8B12E95F4537}" presName="node" presStyleLbl="node1" presStyleIdx="0" presStyleCnt="3" custLinFactNeighborX="-106" custLinFactNeighborY="-50">
        <dgm:presLayoutVars>
          <dgm:bulletEnabled val="1"/>
        </dgm:presLayoutVars>
      </dgm:prSet>
      <dgm:spPr/>
      <dgm:t>
        <a:bodyPr/>
        <a:lstStyle/>
        <a:p>
          <a:endParaRPr lang="en-US"/>
        </a:p>
      </dgm:t>
    </dgm:pt>
    <dgm:pt modelId="{09B1D37F-E833-45D9-821B-97698CB4B6E7}" type="pres">
      <dgm:prSet presAssocID="{215DDB29-0BAB-417B-A7BE-68C3AA532269}" presName="sibTrans" presStyleCnt="0"/>
      <dgm:spPr/>
    </dgm:pt>
    <dgm:pt modelId="{9A2C97B6-7860-4126-BDD0-D99E2B6F7B70}" type="pres">
      <dgm:prSet presAssocID="{B8CEA19B-0741-4626-BA8F-0182A3C0D074}" presName="node" presStyleLbl="node1" presStyleIdx="1" presStyleCnt="3">
        <dgm:presLayoutVars>
          <dgm:bulletEnabled val="1"/>
        </dgm:presLayoutVars>
      </dgm:prSet>
      <dgm:spPr/>
      <dgm:t>
        <a:bodyPr/>
        <a:lstStyle/>
        <a:p>
          <a:endParaRPr lang="en-US"/>
        </a:p>
      </dgm:t>
    </dgm:pt>
    <dgm:pt modelId="{CF29F82F-D2CF-4C6B-AF08-0154FEA20C8B}" type="pres">
      <dgm:prSet presAssocID="{0E0855D8-A254-489B-A0E4-1EBAA76CAD10}" presName="sibTrans" presStyleCnt="0"/>
      <dgm:spPr/>
    </dgm:pt>
    <dgm:pt modelId="{3370F6E0-73C0-4D7F-8B7D-F5A6518490A5}" type="pres">
      <dgm:prSet presAssocID="{39199952-E1BC-4DAD-9231-8B6850479526}" presName="node" presStyleLbl="node1" presStyleIdx="2" presStyleCnt="3">
        <dgm:presLayoutVars>
          <dgm:bulletEnabled val="1"/>
        </dgm:presLayoutVars>
      </dgm:prSet>
      <dgm:spPr/>
      <dgm:t>
        <a:bodyPr/>
        <a:lstStyle/>
        <a:p>
          <a:endParaRPr lang="en-US"/>
        </a:p>
      </dgm:t>
    </dgm:pt>
  </dgm:ptLst>
  <dgm:cxnLst>
    <dgm:cxn modelId="{12D93785-DE95-47B4-BEE9-EA88DB39BBBB}" srcId="{DDDC1C27-9697-43B0-9C38-5B3B2EB3C8FF}" destId="{585FDE62-1073-410F-8232-8B12E95F4537}" srcOrd="0" destOrd="0" parTransId="{63F7D691-9288-4C97-A22F-40A1F13D6F99}" sibTransId="{215DDB29-0BAB-417B-A7BE-68C3AA532269}"/>
    <dgm:cxn modelId="{FB53EE4A-C8B8-475C-9CC1-5E70EB5C8B42}" type="presOf" srcId="{585FDE62-1073-410F-8232-8B12E95F4537}" destId="{A915DD94-8080-4CC8-B1B0-440ED6D5B4B7}" srcOrd="0" destOrd="0" presId="urn:microsoft.com/office/officeart/2005/8/layout/default"/>
    <dgm:cxn modelId="{C0762D1F-C930-410B-8392-2DF5EBBEE92B}" srcId="{DDDC1C27-9697-43B0-9C38-5B3B2EB3C8FF}" destId="{39199952-E1BC-4DAD-9231-8B6850479526}" srcOrd="2" destOrd="0" parTransId="{72F31976-4A04-45CB-9660-D4A921693D64}" sibTransId="{DBC7C394-59E8-41B7-AD0C-C78381F13AE8}"/>
    <dgm:cxn modelId="{ACE94124-4C67-4863-8CE3-D9A51E7B2F29}" type="presOf" srcId="{B8CEA19B-0741-4626-BA8F-0182A3C0D074}" destId="{9A2C97B6-7860-4126-BDD0-D99E2B6F7B70}" srcOrd="0" destOrd="0" presId="urn:microsoft.com/office/officeart/2005/8/layout/default"/>
    <dgm:cxn modelId="{F997C564-9C28-4717-A363-70EBA00F93ED}" srcId="{DDDC1C27-9697-43B0-9C38-5B3B2EB3C8FF}" destId="{B8CEA19B-0741-4626-BA8F-0182A3C0D074}" srcOrd="1" destOrd="0" parTransId="{5FB7D26D-48B2-4081-AEB2-AA2E7E7C08A3}" sibTransId="{0E0855D8-A254-489B-A0E4-1EBAA76CAD10}"/>
    <dgm:cxn modelId="{18EEEF52-CE69-4B95-AB3D-C7A4219524CB}" type="presOf" srcId="{39199952-E1BC-4DAD-9231-8B6850479526}" destId="{3370F6E0-73C0-4D7F-8B7D-F5A6518490A5}" srcOrd="0" destOrd="0" presId="urn:microsoft.com/office/officeart/2005/8/layout/default"/>
    <dgm:cxn modelId="{438FBA16-5656-42EB-BAB0-16F158CD342D}" type="presOf" srcId="{DDDC1C27-9697-43B0-9C38-5B3B2EB3C8FF}" destId="{9BC2CDAB-2571-4D65-8F47-97EDB85886AF}" srcOrd="0" destOrd="0" presId="urn:microsoft.com/office/officeart/2005/8/layout/default"/>
    <dgm:cxn modelId="{CA221210-06CD-4339-A2F4-15E7D6920938}" type="presParOf" srcId="{9BC2CDAB-2571-4D65-8F47-97EDB85886AF}" destId="{A915DD94-8080-4CC8-B1B0-440ED6D5B4B7}" srcOrd="0" destOrd="0" presId="urn:microsoft.com/office/officeart/2005/8/layout/default"/>
    <dgm:cxn modelId="{EE86B5A1-AC72-4FE6-8074-114A018B0008}" type="presParOf" srcId="{9BC2CDAB-2571-4D65-8F47-97EDB85886AF}" destId="{09B1D37F-E833-45D9-821B-97698CB4B6E7}" srcOrd="1" destOrd="0" presId="urn:microsoft.com/office/officeart/2005/8/layout/default"/>
    <dgm:cxn modelId="{75AE794C-3D30-4694-AF0B-55C98DCA5648}" type="presParOf" srcId="{9BC2CDAB-2571-4D65-8F47-97EDB85886AF}" destId="{9A2C97B6-7860-4126-BDD0-D99E2B6F7B70}" srcOrd="2" destOrd="0" presId="urn:microsoft.com/office/officeart/2005/8/layout/default"/>
    <dgm:cxn modelId="{DA1B9AE1-3B74-4906-B80D-3A6D1FD2060F}" type="presParOf" srcId="{9BC2CDAB-2571-4D65-8F47-97EDB85886AF}" destId="{CF29F82F-D2CF-4C6B-AF08-0154FEA20C8B}" srcOrd="3" destOrd="0" presId="urn:microsoft.com/office/officeart/2005/8/layout/default"/>
    <dgm:cxn modelId="{B602E617-C9F6-45F7-A5AE-108D302C43CD}" type="presParOf" srcId="{9BC2CDAB-2571-4D65-8F47-97EDB85886AF}" destId="{3370F6E0-73C0-4D7F-8B7D-F5A6518490A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5E0DB33-90C3-4E2B-9F92-FCE455E7ED21}"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80ED23F8-F259-404C-B46B-A32468E4DE0A}">
      <dgm:prSet phldrT="[Text]"/>
      <dgm:spPr/>
      <dgm:t>
        <a:bodyPr/>
        <a:lstStyle/>
        <a:p>
          <a:r>
            <a:rPr lang="en-US" dirty="0" smtClean="0">
              <a:solidFill>
                <a:schemeClr val="bg1"/>
              </a:solidFill>
              <a:effectLst/>
              <a:latin typeface="+mn-lt"/>
              <a:ea typeface="+mn-ea"/>
              <a:cs typeface="+mn-cs"/>
            </a:rPr>
            <a:t>Internet or Intranet page</a:t>
          </a:r>
          <a:endParaRPr lang="en-US" dirty="0">
            <a:solidFill>
              <a:schemeClr val="bg1"/>
            </a:solidFill>
          </a:endParaRPr>
        </a:p>
      </dgm:t>
    </dgm:pt>
    <dgm:pt modelId="{E24E4A83-594A-4400-80D8-84CA2BAD438E}" type="parTrans" cxnId="{C3B6D19C-DCBF-4995-ADB3-0BD4A317C22E}">
      <dgm:prSet/>
      <dgm:spPr/>
      <dgm:t>
        <a:bodyPr/>
        <a:lstStyle/>
        <a:p>
          <a:endParaRPr lang="en-US">
            <a:solidFill>
              <a:schemeClr val="bg1"/>
            </a:solidFill>
          </a:endParaRPr>
        </a:p>
      </dgm:t>
    </dgm:pt>
    <dgm:pt modelId="{28E5DFFE-C79A-445B-80C5-DDF68D264BE0}" type="sibTrans" cxnId="{C3B6D19C-DCBF-4995-ADB3-0BD4A317C22E}">
      <dgm:prSet/>
      <dgm:spPr/>
      <dgm:t>
        <a:bodyPr/>
        <a:lstStyle/>
        <a:p>
          <a:endParaRPr lang="en-US">
            <a:solidFill>
              <a:schemeClr val="bg1"/>
            </a:solidFill>
          </a:endParaRPr>
        </a:p>
      </dgm:t>
    </dgm:pt>
    <dgm:pt modelId="{C2F42471-4384-4F6E-884E-36B5442ACDF7}">
      <dgm:prSet phldrT="[Text]"/>
      <dgm:spPr/>
      <dgm:t>
        <a:bodyPr/>
        <a:lstStyle/>
        <a:p>
          <a:r>
            <a:rPr lang="en-US" dirty="0" smtClean="0">
              <a:solidFill>
                <a:schemeClr val="bg1"/>
              </a:solidFill>
              <a:effectLst/>
              <a:latin typeface="+mn-lt"/>
              <a:ea typeface="+mn-ea"/>
              <a:cs typeface="+mn-cs"/>
            </a:rPr>
            <a:t>Videos</a:t>
          </a:r>
          <a:endParaRPr lang="en-US" dirty="0">
            <a:solidFill>
              <a:schemeClr val="bg1"/>
            </a:solidFill>
          </a:endParaRPr>
        </a:p>
      </dgm:t>
    </dgm:pt>
    <dgm:pt modelId="{709108E9-7C76-4E95-89ED-01F9CFE319E4}" type="parTrans" cxnId="{0D3B8643-A8F0-4267-B126-7500437013FC}">
      <dgm:prSet/>
      <dgm:spPr/>
      <dgm:t>
        <a:bodyPr/>
        <a:lstStyle/>
        <a:p>
          <a:endParaRPr lang="en-US">
            <a:solidFill>
              <a:schemeClr val="bg1"/>
            </a:solidFill>
          </a:endParaRPr>
        </a:p>
      </dgm:t>
    </dgm:pt>
    <dgm:pt modelId="{FF22E218-1511-487B-9DD3-047EAEEAEBFE}" type="sibTrans" cxnId="{0D3B8643-A8F0-4267-B126-7500437013FC}">
      <dgm:prSet/>
      <dgm:spPr/>
      <dgm:t>
        <a:bodyPr/>
        <a:lstStyle/>
        <a:p>
          <a:endParaRPr lang="en-US">
            <a:solidFill>
              <a:schemeClr val="bg1"/>
            </a:solidFill>
          </a:endParaRPr>
        </a:p>
      </dgm:t>
    </dgm:pt>
    <dgm:pt modelId="{2C25092C-2F18-4543-8B59-D0DB032F6CB9}">
      <dgm:prSet phldrT="[Text]"/>
      <dgm:spPr/>
      <dgm:t>
        <a:bodyPr/>
        <a:lstStyle/>
        <a:p>
          <a:r>
            <a:rPr lang="en-US" dirty="0" smtClean="0">
              <a:solidFill>
                <a:schemeClr val="bg1"/>
              </a:solidFill>
              <a:effectLst/>
              <a:latin typeface="+mn-lt"/>
              <a:ea typeface="+mn-ea"/>
              <a:cs typeface="+mn-cs"/>
            </a:rPr>
            <a:t>Written information</a:t>
          </a:r>
          <a:endParaRPr lang="en-US" dirty="0">
            <a:solidFill>
              <a:schemeClr val="bg1"/>
            </a:solidFill>
          </a:endParaRPr>
        </a:p>
      </dgm:t>
    </dgm:pt>
    <dgm:pt modelId="{28ECA33C-9F9E-49A6-AB52-7923AF316E7A}" type="parTrans" cxnId="{5007481D-B91E-421B-9901-79AED2166B08}">
      <dgm:prSet/>
      <dgm:spPr/>
      <dgm:t>
        <a:bodyPr/>
        <a:lstStyle/>
        <a:p>
          <a:endParaRPr lang="en-US">
            <a:solidFill>
              <a:schemeClr val="bg1"/>
            </a:solidFill>
          </a:endParaRPr>
        </a:p>
      </dgm:t>
    </dgm:pt>
    <dgm:pt modelId="{EA6084BF-BDCA-4744-89F3-F33DB6D909A2}" type="sibTrans" cxnId="{5007481D-B91E-421B-9901-79AED2166B08}">
      <dgm:prSet/>
      <dgm:spPr/>
      <dgm:t>
        <a:bodyPr/>
        <a:lstStyle/>
        <a:p>
          <a:endParaRPr lang="en-US">
            <a:solidFill>
              <a:schemeClr val="bg1"/>
            </a:solidFill>
          </a:endParaRPr>
        </a:p>
      </dgm:t>
    </dgm:pt>
    <dgm:pt modelId="{CF0D101A-081D-4D49-9C71-55719ED430E2}" type="pres">
      <dgm:prSet presAssocID="{C5E0DB33-90C3-4E2B-9F92-FCE455E7ED21}" presName="Name0" presStyleCnt="0">
        <dgm:presLayoutVars>
          <dgm:dir/>
          <dgm:animLvl val="lvl"/>
          <dgm:resizeHandles/>
        </dgm:presLayoutVars>
      </dgm:prSet>
      <dgm:spPr/>
      <dgm:t>
        <a:bodyPr/>
        <a:lstStyle/>
        <a:p>
          <a:endParaRPr lang="en-US"/>
        </a:p>
      </dgm:t>
    </dgm:pt>
    <dgm:pt modelId="{C1BF133E-B422-470F-905E-F0DF1DEE67D9}" type="pres">
      <dgm:prSet presAssocID="{80ED23F8-F259-404C-B46B-A32468E4DE0A}" presName="linNode" presStyleCnt="0"/>
      <dgm:spPr/>
    </dgm:pt>
    <dgm:pt modelId="{C155D2B5-0FC8-411D-8579-43069C8A2AA3}" type="pres">
      <dgm:prSet presAssocID="{80ED23F8-F259-404C-B46B-A32468E4DE0A}" presName="parentShp" presStyleLbl="node1" presStyleIdx="0" presStyleCnt="3" custScaleX="235795">
        <dgm:presLayoutVars>
          <dgm:bulletEnabled val="1"/>
        </dgm:presLayoutVars>
      </dgm:prSet>
      <dgm:spPr/>
      <dgm:t>
        <a:bodyPr/>
        <a:lstStyle/>
        <a:p>
          <a:endParaRPr lang="en-US"/>
        </a:p>
      </dgm:t>
    </dgm:pt>
    <dgm:pt modelId="{0F996E4F-E9EB-443A-B67C-D801061F61FC}" type="pres">
      <dgm:prSet presAssocID="{80ED23F8-F259-404C-B46B-A32468E4DE0A}" presName="childShp" presStyleLbl="bgAccFollowNode1" presStyleIdx="0" presStyleCnt="3">
        <dgm:presLayoutVars>
          <dgm:bulletEnabled val="1"/>
        </dgm:presLayoutVars>
      </dgm:prSet>
      <dgm:spPr/>
      <dgm:t>
        <a:bodyPr/>
        <a:lstStyle/>
        <a:p>
          <a:endParaRPr lang="en-US"/>
        </a:p>
      </dgm:t>
    </dgm:pt>
    <dgm:pt modelId="{9E3F6D9C-CDCD-43D1-81F2-756BBA3FCFE6}" type="pres">
      <dgm:prSet presAssocID="{28E5DFFE-C79A-445B-80C5-DDF68D264BE0}" presName="spacing" presStyleCnt="0"/>
      <dgm:spPr/>
    </dgm:pt>
    <dgm:pt modelId="{AA5118A7-2EA9-4487-897D-3BC695A7C812}" type="pres">
      <dgm:prSet presAssocID="{C2F42471-4384-4F6E-884E-36B5442ACDF7}" presName="linNode" presStyleCnt="0"/>
      <dgm:spPr/>
    </dgm:pt>
    <dgm:pt modelId="{497BB1AF-055F-4FE5-847A-911ACA4E8517}" type="pres">
      <dgm:prSet presAssocID="{C2F42471-4384-4F6E-884E-36B5442ACDF7}" presName="parentShp" presStyleLbl="node1" presStyleIdx="1" presStyleCnt="3" custScaleX="235795">
        <dgm:presLayoutVars>
          <dgm:bulletEnabled val="1"/>
        </dgm:presLayoutVars>
      </dgm:prSet>
      <dgm:spPr/>
      <dgm:t>
        <a:bodyPr/>
        <a:lstStyle/>
        <a:p>
          <a:endParaRPr lang="en-US"/>
        </a:p>
      </dgm:t>
    </dgm:pt>
    <dgm:pt modelId="{E010D9E5-0184-4568-8E79-4E2B6CCC5409}" type="pres">
      <dgm:prSet presAssocID="{C2F42471-4384-4F6E-884E-36B5442ACDF7}" presName="childShp" presStyleLbl="bgAccFollowNode1" presStyleIdx="1" presStyleCnt="3">
        <dgm:presLayoutVars>
          <dgm:bulletEnabled val="1"/>
        </dgm:presLayoutVars>
      </dgm:prSet>
      <dgm:spPr/>
      <dgm:t>
        <a:bodyPr/>
        <a:lstStyle/>
        <a:p>
          <a:endParaRPr lang="en-US"/>
        </a:p>
      </dgm:t>
    </dgm:pt>
    <dgm:pt modelId="{AFF37171-C31B-4D44-A7C6-6B914CFAC6FB}" type="pres">
      <dgm:prSet presAssocID="{FF22E218-1511-487B-9DD3-047EAEEAEBFE}" presName="spacing" presStyleCnt="0"/>
      <dgm:spPr/>
    </dgm:pt>
    <dgm:pt modelId="{A81C8BA0-060E-4CFF-A7B5-1C2399698A57}" type="pres">
      <dgm:prSet presAssocID="{2C25092C-2F18-4543-8B59-D0DB032F6CB9}" presName="linNode" presStyleCnt="0"/>
      <dgm:spPr/>
    </dgm:pt>
    <dgm:pt modelId="{54E7D33C-127B-47B7-9A77-CFE55C5A5EEE}" type="pres">
      <dgm:prSet presAssocID="{2C25092C-2F18-4543-8B59-D0DB032F6CB9}" presName="parentShp" presStyleLbl="node1" presStyleIdx="2" presStyleCnt="3" custScaleX="235795" custLinFactNeighborX="-110" custLinFactNeighborY="891">
        <dgm:presLayoutVars>
          <dgm:bulletEnabled val="1"/>
        </dgm:presLayoutVars>
      </dgm:prSet>
      <dgm:spPr/>
      <dgm:t>
        <a:bodyPr/>
        <a:lstStyle/>
        <a:p>
          <a:endParaRPr lang="en-US"/>
        </a:p>
      </dgm:t>
    </dgm:pt>
    <dgm:pt modelId="{A8CA925D-0DB7-4DCD-89A7-4928D025F94D}" type="pres">
      <dgm:prSet presAssocID="{2C25092C-2F18-4543-8B59-D0DB032F6CB9}" presName="childShp" presStyleLbl="bgAccFollowNode1" presStyleIdx="2" presStyleCnt="3">
        <dgm:presLayoutVars>
          <dgm:bulletEnabled val="1"/>
        </dgm:presLayoutVars>
      </dgm:prSet>
      <dgm:spPr/>
    </dgm:pt>
  </dgm:ptLst>
  <dgm:cxnLst>
    <dgm:cxn modelId="{0D3B8643-A8F0-4267-B126-7500437013FC}" srcId="{C5E0DB33-90C3-4E2B-9F92-FCE455E7ED21}" destId="{C2F42471-4384-4F6E-884E-36B5442ACDF7}" srcOrd="1" destOrd="0" parTransId="{709108E9-7C76-4E95-89ED-01F9CFE319E4}" sibTransId="{FF22E218-1511-487B-9DD3-047EAEEAEBFE}"/>
    <dgm:cxn modelId="{FCE546AC-26AD-4ED8-A9E6-9E1B646EEF30}" type="presOf" srcId="{C2F42471-4384-4F6E-884E-36B5442ACDF7}" destId="{497BB1AF-055F-4FE5-847A-911ACA4E8517}" srcOrd="0" destOrd="0" presId="urn:microsoft.com/office/officeart/2005/8/layout/vList6"/>
    <dgm:cxn modelId="{109B11C6-9B66-4879-825B-019775ED3817}" type="presOf" srcId="{C5E0DB33-90C3-4E2B-9F92-FCE455E7ED21}" destId="{CF0D101A-081D-4D49-9C71-55719ED430E2}" srcOrd="0" destOrd="0" presId="urn:microsoft.com/office/officeart/2005/8/layout/vList6"/>
    <dgm:cxn modelId="{07CBF4E3-5E6E-4092-BA96-23699BF7FFC8}" type="presOf" srcId="{2C25092C-2F18-4543-8B59-D0DB032F6CB9}" destId="{54E7D33C-127B-47B7-9A77-CFE55C5A5EEE}" srcOrd="0" destOrd="0" presId="urn:microsoft.com/office/officeart/2005/8/layout/vList6"/>
    <dgm:cxn modelId="{C3B6D19C-DCBF-4995-ADB3-0BD4A317C22E}" srcId="{C5E0DB33-90C3-4E2B-9F92-FCE455E7ED21}" destId="{80ED23F8-F259-404C-B46B-A32468E4DE0A}" srcOrd="0" destOrd="0" parTransId="{E24E4A83-594A-4400-80D8-84CA2BAD438E}" sibTransId="{28E5DFFE-C79A-445B-80C5-DDF68D264BE0}"/>
    <dgm:cxn modelId="{5007481D-B91E-421B-9901-79AED2166B08}" srcId="{C5E0DB33-90C3-4E2B-9F92-FCE455E7ED21}" destId="{2C25092C-2F18-4543-8B59-D0DB032F6CB9}" srcOrd="2" destOrd="0" parTransId="{28ECA33C-9F9E-49A6-AB52-7923AF316E7A}" sibTransId="{EA6084BF-BDCA-4744-89F3-F33DB6D909A2}"/>
    <dgm:cxn modelId="{97C3FE9D-2731-4692-AFE1-557542E00831}" type="presOf" srcId="{80ED23F8-F259-404C-B46B-A32468E4DE0A}" destId="{C155D2B5-0FC8-411D-8579-43069C8A2AA3}" srcOrd="0" destOrd="0" presId="urn:microsoft.com/office/officeart/2005/8/layout/vList6"/>
    <dgm:cxn modelId="{78B80587-B045-41AF-8CE7-96E8CBDE0B86}" type="presParOf" srcId="{CF0D101A-081D-4D49-9C71-55719ED430E2}" destId="{C1BF133E-B422-470F-905E-F0DF1DEE67D9}" srcOrd="0" destOrd="0" presId="urn:microsoft.com/office/officeart/2005/8/layout/vList6"/>
    <dgm:cxn modelId="{E5BC599E-77E4-4DE8-BF8E-A261B6C8BE42}" type="presParOf" srcId="{C1BF133E-B422-470F-905E-F0DF1DEE67D9}" destId="{C155D2B5-0FC8-411D-8579-43069C8A2AA3}" srcOrd="0" destOrd="0" presId="urn:microsoft.com/office/officeart/2005/8/layout/vList6"/>
    <dgm:cxn modelId="{C6AC1E9D-1D6A-4863-B22D-7018B0CEB17D}" type="presParOf" srcId="{C1BF133E-B422-470F-905E-F0DF1DEE67D9}" destId="{0F996E4F-E9EB-443A-B67C-D801061F61FC}" srcOrd="1" destOrd="0" presId="urn:microsoft.com/office/officeart/2005/8/layout/vList6"/>
    <dgm:cxn modelId="{4FC2A888-F2D0-4E0F-8534-B2D255AA1466}" type="presParOf" srcId="{CF0D101A-081D-4D49-9C71-55719ED430E2}" destId="{9E3F6D9C-CDCD-43D1-81F2-756BBA3FCFE6}" srcOrd="1" destOrd="0" presId="urn:microsoft.com/office/officeart/2005/8/layout/vList6"/>
    <dgm:cxn modelId="{BBE4B742-ED7D-4D06-B24A-9A6E154E62F0}" type="presParOf" srcId="{CF0D101A-081D-4D49-9C71-55719ED430E2}" destId="{AA5118A7-2EA9-4487-897D-3BC695A7C812}" srcOrd="2" destOrd="0" presId="urn:microsoft.com/office/officeart/2005/8/layout/vList6"/>
    <dgm:cxn modelId="{5984449B-50B2-49FD-91EB-09C45EF1CABF}" type="presParOf" srcId="{AA5118A7-2EA9-4487-897D-3BC695A7C812}" destId="{497BB1AF-055F-4FE5-847A-911ACA4E8517}" srcOrd="0" destOrd="0" presId="urn:microsoft.com/office/officeart/2005/8/layout/vList6"/>
    <dgm:cxn modelId="{52F7AAEC-AACB-4FC2-A432-082F4B56148E}" type="presParOf" srcId="{AA5118A7-2EA9-4487-897D-3BC695A7C812}" destId="{E010D9E5-0184-4568-8E79-4E2B6CCC5409}" srcOrd="1" destOrd="0" presId="urn:microsoft.com/office/officeart/2005/8/layout/vList6"/>
    <dgm:cxn modelId="{46AFE469-D20B-42EE-AABF-C52989D5E63A}" type="presParOf" srcId="{CF0D101A-081D-4D49-9C71-55719ED430E2}" destId="{AFF37171-C31B-4D44-A7C6-6B914CFAC6FB}" srcOrd="3" destOrd="0" presId="urn:microsoft.com/office/officeart/2005/8/layout/vList6"/>
    <dgm:cxn modelId="{37B81A33-74CE-4AFC-A745-47B0F462B8B0}" type="presParOf" srcId="{CF0D101A-081D-4D49-9C71-55719ED430E2}" destId="{A81C8BA0-060E-4CFF-A7B5-1C2399698A57}" srcOrd="4" destOrd="0" presId="urn:microsoft.com/office/officeart/2005/8/layout/vList6"/>
    <dgm:cxn modelId="{D2908B87-860C-466E-9C27-4A8DBC43064E}" type="presParOf" srcId="{A81C8BA0-060E-4CFF-A7B5-1C2399698A57}" destId="{54E7D33C-127B-47B7-9A77-CFE55C5A5EEE}" srcOrd="0" destOrd="0" presId="urn:microsoft.com/office/officeart/2005/8/layout/vList6"/>
    <dgm:cxn modelId="{E8BE86E2-EDEF-41AB-A704-414FA513EEB3}" type="presParOf" srcId="{A81C8BA0-060E-4CFF-A7B5-1C2399698A57}" destId="{A8CA925D-0DB7-4DCD-89A7-4928D025F94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49F1D3C-6CF4-4312-8BF6-77D02A836438}"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8645E696-2D6C-4537-8E75-E6BF2885F2F1}">
      <dgm:prSet phldrT="[Text]" custT="1"/>
      <dgm:spPr/>
      <dgm:t>
        <a:bodyPr/>
        <a:lstStyle/>
        <a:p>
          <a:r>
            <a:rPr lang="en-US" sz="2800" dirty="0" smtClean="0">
              <a:solidFill>
                <a:schemeClr val="bg1"/>
              </a:solidFill>
              <a:effectLst/>
              <a:latin typeface="+mn-lt"/>
              <a:ea typeface="+mn-ea"/>
              <a:cs typeface="+mn-cs"/>
            </a:rPr>
            <a:t>Employees travel</a:t>
          </a:r>
          <a:endParaRPr lang="en-US" sz="2800" dirty="0">
            <a:solidFill>
              <a:schemeClr val="bg1"/>
            </a:solidFill>
          </a:endParaRPr>
        </a:p>
      </dgm:t>
    </dgm:pt>
    <dgm:pt modelId="{9EB76296-F9C3-4272-A952-BFF2406328C1}" type="parTrans" cxnId="{948D3F0D-50EE-47ED-A18C-F80CEA1AD430}">
      <dgm:prSet/>
      <dgm:spPr/>
      <dgm:t>
        <a:bodyPr/>
        <a:lstStyle/>
        <a:p>
          <a:endParaRPr lang="en-US" sz="3200">
            <a:solidFill>
              <a:schemeClr val="bg1"/>
            </a:solidFill>
          </a:endParaRPr>
        </a:p>
      </dgm:t>
    </dgm:pt>
    <dgm:pt modelId="{AEB40DB0-16E7-4C19-B97A-6698EDF8BBA4}" type="sibTrans" cxnId="{948D3F0D-50EE-47ED-A18C-F80CEA1AD430}">
      <dgm:prSet/>
      <dgm:spPr/>
      <dgm:t>
        <a:bodyPr/>
        <a:lstStyle/>
        <a:p>
          <a:endParaRPr lang="en-US" sz="3200">
            <a:solidFill>
              <a:schemeClr val="bg1"/>
            </a:solidFill>
          </a:endParaRPr>
        </a:p>
      </dgm:t>
    </dgm:pt>
    <dgm:pt modelId="{C42D41BB-A56B-4E1D-8EBF-0F04FD56F67A}">
      <dgm:prSet phldrT="[Text]" custT="1"/>
      <dgm:spPr/>
      <dgm:t>
        <a:bodyPr/>
        <a:lstStyle/>
        <a:p>
          <a:r>
            <a:rPr lang="en-US" sz="2800" dirty="0" smtClean="0">
              <a:solidFill>
                <a:schemeClr val="bg1"/>
              </a:solidFill>
              <a:effectLst/>
              <a:latin typeface="+mn-lt"/>
              <a:ea typeface="+mn-ea"/>
              <a:cs typeface="+mn-cs"/>
            </a:rPr>
            <a:t>Allow for questions</a:t>
          </a:r>
          <a:endParaRPr lang="en-US" sz="2800" dirty="0">
            <a:solidFill>
              <a:schemeClr val="bg1"/>
            </a:solidFill>
          </a:endParaRPr>
        </a:p>
      </dgm:t>
    </dgm:pt>
    <dgm:pt modelId="{1BC03434-1843-4444-AB36-1E691C7C40A6}" type="parTrans" cxnId="{3C288CE2-7534-4102-A575-82DF0E3B20C4}">
      <dgm:prSet/>
      <dgm:spPr/>
      <dgm:t>
        <a:bodyPr/>
        <a:lstStyle/>
        <a:p>
          <a:endParaRPr lang="en-US" sz="3200">
            <a:solidFill>
              <a:schemeClr val="bg1"/>
            </a:solidFill>
          </a:endParaRPr>
        </a:p>
      </dgm:t>
    </dgm:pt>
    <dgm:pt modelId="{FA4004D9-E1DA-41D6-9651-2063FDB5618D}" type="sibTrans" cxnId="{3C288CE2-7534-4102-A575-82DF0E3B20C4}">
      <dgm:prSet/>
      <dgm:spPr/>
      <dgm:t>
        <a:bodyPr/>
        <a:lstStyle/>
        <a:p>
          <a:endParaRPr lang="en-US" sz="3200">
            <a:solidFill>
              <a:schemeClr val="bg1"/>
            </a:solidFill>
          </a:endParaRPr>
        </a:p>
      </dgm:t>
    </dgm:pt>
    <dgm:pt modelId="{2F552B12-4578-4704-AE75-E5D5EE2430AB}">
      <dgm:prSet phldrT="[Text]" custT="1"/>
      <dgm:spPr/>
      <dgm:t>
        <a:bodyPr/>
        <a:lstStyle/>
        <a:p>
          <a:r>
            <a:rPr lang="en-US" sz="2800" dirty="0" smtClean="0">
              <a:solidFill>
                <a:schemeClr val="bg1"/>
              </a:solidFill>
              <a:effectLst/>
              <a:latin typeface="+mn-lt"/>
              <a:ea typeface="+mn-ea"/>
              <a:cs typeface="+mn-cs"/>
            </a:rPr>
            <a:t>Phone or web communication</a:t>
          </a:r>
          <a:endParaRPr lang="en-US" sz="2800" dirty="0">
            <a:solidFill>
              <a:schemeClr val="bg1"/>
            </a:solidFill>
          </a:endParaRPr>
        </a:p>
      </dgm:t>
    </dgm:pt>
    <dgm:pt modelId="{9DC5D8E0-B03A-4FC0-B075-F7C590F2D2FF}" type="parTrans" cxnId="{329433A6-7F93-4947-AA9E-BB31661B8427}">
      <dgm:prSet/>
      <dgm:spPr/>
      <dgm:t>
        <a:bodyPr/>
        <a:lstStyle/>
        <a:p>
          <a:endParaRPr lang="en-US" sz="3200">
            <a:solidFill>
              <a:schemeClr val="bg1"/>
            </a:solidFill>
          </a:endParaRPr>
        </a:p>
      </dgm:t>
    </dgm:pt>
    <dgm:pt modelId="{1E027291-ECAD-4F05-BEE1-93C4BABCF146}" type="sibTrans" cxnId="{329433A6-7F93-4947-AA9E-BB31661B8427}">
      <dgm:prSet/>
      <dgm:spPr/>
      <dgm:t>
        <a:bodyPr/>
        <a:lstStyle/>
        <a:p>
          <a:endParaRPr lang="en-US" sz="3200">
            <a:solidFill>
              <a:schemeClr val="bg1"/>
            </a:solidFill>
          </a:endParaRPr>
        </a:p>
      </dgm:t>
    </dgm:pt>
    <dgm:pt modelId="{04FE3A91-D81C-4D17-84E8-64E31E4860D2}" type="pres">
      <dgm:prSet presAssocID="{449F1D3C-6CF4-4312-8BF6-77D02A836438}" presName="Name0" presStyleCnt="0">
        <dgm:presLayoutVars>
          <dgm:dir/>
          <dgm:resizeHandles val="exact"/>
        </dgm:presLayoutVars>
      </dgm:prSet>
      <dgm:spPr/>
      <dgm:t>
        <a:bodyPr/>
        <a:lstStyle/>
        <a:p>
          <a:endParaRPr lang="en-US"/>
        </a:p>
      </dgm:t>
    </dgm:pt>
    <dgm:pt modelId="{5E984E31-49EF-496E-A321-1EF02D2EA952}" type="pres">
      <dgm:prSet presAssocID="{8645E696-2D6C-4537-8E75-E6BF2885F2F1}" presName="node" presStyleLbl="node1" presStyleIdx="0" presStyleCnt="3">
        <dgm:presLayoutVars>
          <dgm:bulletEnabled val="1"/>
        </dgm:presLayoutVars>
      </dgm:prSet>
      <dgm:spPr/>
      <dgm:t>
        <a:bodyPr/>
        <a:lstStyle/>
        <a:p>
          <a:endParaRPr lang="en-US"/>
        </a:p>
      </dgm:t>
    </dgm:pt>
    <dgm:pt modelId="{C10C4516-4C0C-48A4-AB7A-7C85FF1AFB40}" type="pres">
      <dgm:prSet presAssocID="{AEB40DB0-16E7-4C19-B97A-6698EDF8BBA4}" presName="sibTrans" presStyleCnt="0"/>
      <dgm:spPr/>
    </dgm:pt>
    <dgm:pt modelId="{D814122A-D96D-428F-B554-82BBEC912ECB}" type="pres">
      <dgm:prSet presAssocID="{2F552B12-4578-4704-AE75-E5D5EE2430AB}" presName="node" presStyleLbl="node1" presStyleIdx="1" presStyleCnt="3">
        <dgm:presLayoutVars>
          <dgm:bulletEnabled val="1"/>
        </dgm:presLayoutVars>
      </dgm:prSet>
      <dgm:spPr/>
      <dgm:t>
        <a:bodyPr/>
        <a:lstStyle/>
        <a:p>
          <a:endParaRPr lang="en-US"/>
        </a:p>
      </dgm:t>
    </dgm:pt>
    <dgm:pt modelId="{C1874E2A-0C48-49DF-9B2B-C56615F94478}" type="pres">
      <dgm:prSet presAssocID="{1E027291-ECAD-4F05-BEE1-93C4BABCF146}" presName="sibTrans" presStyleCnt="0"/>
      <dgm:spPr/>
    </dgm:pt>
    <dgm:pt modelId="{9CB4645E-CEA5-4209-93B7-1C27AA3BD2FF}" type="pres">
      <dgm:prSet presAssocID="{C42D41BB-A56B-4E1D-8EBF-0F04FD56F67A}" presName="node" presStyleLbl="node1" presStyleIdx="2" presStyleCnt="3">
        <dgm:presLayoutVars>
          <dgm:bulletEnabled val="1"/>
        </dgm:presLayoutVars>
      </dgm:prSet>
      <dgm:spPr/>
      <dgm:t>
        <a:bodyPr/>
        <a:lstStyle/>
        <a:p>
          <a:endParaRPr lang="en-US"/>
        </a:p>
      </dgm:t>
    </dgm:pt>
  </dgm:ptLst>
  <dgm:cxnLst>
    <dgm:cxn modelId="{329433A6-7F93-4947-AA9E-BB31661B8427}" srcId="{449F1D3C-6CF4-4312-8BF6-77D02A836438}" destId="{2F552B12-4578-4704-AE75-E5D5EE2430AB}" srcOrd="1" destOrd="0" parTransId="{9DC5D8E0-B03A-4FC0-B075-F7C590F2D2FF}" sibTransId="{1E027291-ECAD-4F05-BEE1-93C4BABCF146}"/>
    <dgm:cxn modelId="{0AEDBC09-A905-4B3A-BAED-FBEED088FF96}" type="presOf" srcId="{2F552B12-4578-4704-AE75-E5D5EE2430AB}" destId="{D814122A-D96D-428F-B554-82BBEC912ECB}" srcOrd="0" destOrd="0" presId="urn:microsoft.com/office/officeart/2005/8/layout/hList6"/>
    <dgm:cxn modelId="{948D3F0D-50EE-47ED-A18C-F80CEA1AD430}" srcId="{449F1D3C-6CF4-4312-8BF6-77D02A836438}" destId="{8645E696-2D6C-4537-8E75-E6BF2885F2F1}" srcOrd="0" destOrd="0" parTransId="{9EB76296-F9C3-4272-A952-BFF2406328C1}" sibTransId="{AEB40DB0-16E7-4C19-B97A-6698EDF8BBA4}"/>
    <dgm:cxn modelId="{3C288CE2-7534-4102-A575-82DF0E3B20C4}" srcId="{449F1D3C-6CF4-4312-8BF6-77D02A836438}" destId="{C42D41BB-A56B-4E1D-8EBF-0F04FD56F67A}" srcOrd="2" destOrd="0" parTransId="{1BC03434-1843-4444-AB36-1E691C7C40A6}" sibTransId="{FA4004D9-E1DA-41D6-9651-2063FDB5618D}"/>
    <dgm:cxn modelId="{A4D40F42-7866-4E8D-AE17-B8C758CC4C49}" type="presOf" srcId="{8645E696-2D6C-4537-8E75-E6BF2885F2F1}" destId="{5E984E31-49EF-496E-A321-1EF02D2EA952}" srcOrd="0" destOrd="0" presId="urn:microsoft.com/office/officeart/2005/8/layout/hList6"/>
    <dgm:cxn modelId="{D04EDBA6-BB0F-4868-9F02-7FF4ECA80227}" type="presOf" srcId="{449F1D3C-6CF4-4312-8BF6-77D02A836438}" destId="{04FE3A91-D81C-4D17-84E8-64E31E4860D2}" srcOrd="0" destOrd="0" presId="urn:microsoft.com/office/officeart/2005/8/layout/hList6"/>
    <dgm:cxn modelId="{ABA03007-70FE-4E00-BFCA-5246C178D92B}" type="presOf" srcId="{C42D41BB-A56B-4E1D-8EBF-0F04FD56F67A}" destId="{9CB4645E-CEA5-4209-93B7-1C27AA3BD2FF}" srcOrd="0" destOrd="0" presId="urn:microsoft.com/office/officeart/2005/8/layout/hList6"/>
    <dgm:cxn modelId="{CE41BDE1-4A58-461A-9372-1DB7D07CF253}" type="presParOf" srcId="{04FE3A91-D81C-4D17-84E8-64E31E4860D2}" destId="{5E984E31-49EF-496E-A321-1EF02D2EA952}" srcOrd="0" destOrd="0" presId="urn:microsoft.com/office/officeart/2005/8/layout/hList6"/>
    <dgm:cxn modelId="{8DF2818C-1D9B-4FE0-ABC0-1320D9B17014}" type="presParOf" srcId="{04FE3A91-D81C-4D17-84E8-64E31E4860D2}" destId="{C10C4516-4C0C-48A4-AB7A-7C85FF1AFB40}" srcOrd="1" destOrd="0" presId="urn:microsoft.com/office/officeart/2005/8/layout/hList6"/>
    <dgm:cxn modelId="{F458DDD1-422E-4273-BFBA-731589ACBCC6}" type="presParOf" srcId="{04FE3A91-D81C-4D17-84E8-64E31E4860D2}" destId="{D814122A-D96D-428F-B554-82BBEC912ECB}" srcOrd="2" destOrd="0" presId="urn:microsoft.com/office/officeart/2005/8/layout/hList6"/>
    <dgm:cxn modelId="{0405ED67-76B2-4DB6-BDB6-5CEE0E93E86D}" type="presParOf" srcId="{04FE3A91-D81C-4D17-84E8-64E31E4860D2}" destId="{C1874E2A-0C48-49DF-9B2B-C56615F94478}" srcOrd="3" destOrd="0" presId="urn:microsoft.com/office/officeart/2005/8/layout/hList6"/>
    <dgm:cxn modelId="{87114B41-C93A-4D8A-98E9-3A3CD6609D2E}" type="presParOf" srcId="{04FE3A91-D81C-4D17-84E8-64E31E4860D2}" destId="{9CB4645E-CEA5-4209-93B7-1C27AA3BD2F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ED0780-00E5-4A7E-A08A-535C4658CA20}"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902423A7-CC1B-44E8-8914-76CE6268F54D}">
      <dgm:prSet phldrT="[Text]" custT="1"/>
      <dgm:spPr/>
      <dgm:t>
        <a:bodyPr/>
        <a:lstStyle/>
        <a:p>
          <a:r>
            <a:rPr lang="en-US" sz="2800" dirty="0" smtClean="0">
              <a:solidFill>
                <a:schemeClr val="bg1"/>
              </a:solidFill>
              <a:effectLst/>
              <a:latin typeface="+mn-lt"/>
              <a:ea typeface="+mn-ea"/>
              <a:cs typeface="+mn-cs"/>
            </a:rPr>
            <a:t>Call Center </a:t>
          </a:r>
          <a:endParaRPr lang="en-US" sz="2800" b="0" dirty="0">
            <a:solidFill>
              <a:schemeClr val="bg1"/>
            </a:solidFill>
          </a:endParaRPr>
        </a:p>
      </dgm:t>
    </dgm:pt>
    <dgm:pt modelId="{BCA66020-A898-442F-9972-6C6B89A5582E}" type="parTrans" cxnId="{AD046D33-6D40-4AED-8904-43A54AE2B6DE}">
      <dgm:prSet/>
      <dgm:spPr/>
      <dgm:t>
        <a:bodyPr/>
        <a:lstStyle/>
        <a:p>
          <a:endParaRPr lang="en-US" sz="2800">
            <a:solidFill>
              <a:schemeClr val="bg1"/>
            </a:solidFill>
          </a:endParaRPr>
        </a:p>
      </dgm:t>
    </dgm:pt>
    <dgm:pt modelId="{052E090A-9468-47F0-8832-62BCCD9A8F4D}" type="sibTrans" cxnId="{AD046D33-6D40-4AED-8904-43A54AE2B6DE}">
      <dgm:prSet/>
      <dgm:spPr/>
      <dgm:t>
        <a:bodyPr/>
        <a:lstStyle/>
        <a:p>
          <a:endParaRPr lang="en-US" sz="2800">
            <a:solidFill>
              <a:schemeClr val="bg1"/>
            </a:solidFill>
          </a:endParaRPr>
        </a:p>
      </dgm:t>
    </dgm:pt>
    <dgm:pt modelId="{F4C3F1DA-4DF7-46A4-8426-394FC1BBDCE8}">
      <dgm:prSet phldrT="[Text]" custT="1"/>
      <dgm:spPr/>
      <dgm:t>
        <a:bodyPr/>
        <a:lstStyle/>
        <a:p>
          <a:r>
            <a:rPr lang="en-US" sz="2800" dirty="0" smtClean="0">
              <a:solidFill>
                <a:schemeClr val="bg1"/>
              </a:solidFill>
              <a:effectLst/>
              <a:latin typeface="+mn-lt"/>
              <a:ea typeface="+mn-ea"/>
              <a:cs typeface="+mn-cs"/>
            </a:rPr>
            <a:t>Writing</a:t>
          </a:r>
          <a:endParaRPr lang="en-US" sz="2800" b="0" dirty="0">
            <a:solidFill>
              <a:schemeClr val="bg1"/>
            </a:solidFill>
          </a:endParaRPr>
        </a:p>
      </dgm:t>
    </dgm:pt>
    <dgm:pt modelId="{52DBE954-41AE-4B9F-AD43-4254AFEEF74D}" type="parTrans" cxnId="{C6A1CCB9-289C-4305-B00A-68735C59ADB6}">
      <dgm:prSet/>
      <dgm:spPr/>
      <dgm:t>
        <a:bodyPr/>
        <a:lstStyle/>
        <a:p>
          <a:endParaRPr lang="en-US" sz="2800">
            <a:solidFill>
              <a:schemeClr val="bg1"/>
            </a:solidFill>
          </a:endParaRPr>
        </a:p>
      </dgm:t>
    </dgm:pt>
    <dgm:pt modelId="{D7F64257-A589-4096-8897-246E6D7F500C}" type="sibTrans" cxnId="{C6A1CCB9-289C-4305-B00A-68735C59ADB6}">
      <dgm:prSet/>
      <dgm:spPr/>
      <dgm:t>
        <a:bodyPr/>
        <a:lstStyle/>
        <a:p>
          <a:endParaRPr lang="en-US" sz="2800">
            <a:solidFill>
              <a:schemeClr val="bg1"/>
            </a:solidFill>
          </a:endParaRPr>
        </a:p>
      </dgm:t>
    </dgm:pt>
    <dgm:pt modelId="{C005C3CA-2837-4B01-A34A-3571B426C0FB}">
      <dgm:prSet phldrT="[Text]" custT="1"/>
      <dgm:spPr/>
      <dgm:t>
        <a:bodyPr/>
        <a:lstStyle/>
        <a:p>
          <a:r>
            <a:rPr lang="en-US" sz="2800" dirty="0" smtClean="0">
              <a:solidFill>
                <a:schemeClr val="bg1"/>
              </a:solidFill>
              <a:effectLst/>
              <a:latin typeface="+mn-lt"/>
              <a:ea typeface="+mn-ea"/>
              <a:cs typeface="+mn-cs"/>
            </a:rPr>
            <a:t>Computer and IT, Software Design, and Web Design</a:t>
          </a:r>
          <a:endParaRPr lang="en-US" sz="2800" b="0" dirty="0">
            <a:solidFill>
              <a:schemeClr val="bg1"/>
            </a:solidFill>
          </a:endParaRPr>
        </a:p>
      </dgm:t>
    </dgm:pt>
    <dgm:pt modelId="{D89C8501-E063-4290-8B21-9C78290FDAFD}" type="parTrans" cxnId="{0EF48E2C-67B7-4616-8D06-07AE94437084}">
      <dgm:prSet/>
      <dgm:spPr/>
      <dgm:t>
        <a:bodyPr/>
        <a:lstStyle/>
        <a:p>
          <a:endParaRPr lang="en-US" sz="2800">
            <a:solidFill>
              <a:schemeClr val="bg1"/>
            </a:solidFill>
          </a:endParaRPr>
        </a:p>
      </dgm:t>
    </dgm:pt>
    <dgm:pt modelId="{E21C2615-4E17-4C45-B200-7915E56A97C2}" type="sibTrans" cxnId="{0EF48E2C-67B7-4616-8D06-07AE94437084}">
      <dgm:prSet/>
      <dgm:spPr/>
      <dgm:t>
        <a:bodyPr/>
        <a:lstStyle/>
        <a:p>
          <a:endParaRPr lang="en-US" sz="2800">
            <a:solidFill>
              <a:schemeClr val="bg1"/>
            </a:solidFill>
          </a:endParaRPr>
        </a:p>
      </dgm:t>
    </dgm:pt>
    <dgm:pt modelId="{3B91684D-3784-43A0-8597-0F9C2DAB74C7}" type="pres">
      <dgm:prSet presAssocID="{4EED0780-00E5-4A7E-A08A-535C4658CA20}" presName="linear" presStyleCnt="0">
        <dgm:presLayoutVars>
          <dgm:dir/>
          <dgm:animLvl val="lvl"/>
          <dgm:resizeHandles val="exact"/>
        </dgm:presLayoutVars>
      </dgm:prSet>
      <dgm:spPr/>
      <dgm:t>
        <a:bodyPr/>
        <a:lstStyle/>
        <a:p>
          <a:endParaRPr lang="en-US"/>
        </a:p>
      </dgm:t>
    </dgm:pt>
    <dgm:pt modelId="{3D5D962C-073C-47E5-95E3-465D3A6F545F}" type="pres">
      <dgm:prSet presAssocID="{902423A7-CC1B-44E8-8914-76CE6268F54D}" presName="parentLin" presStyleCnt="0"/>
      <dgm:spPr/>
    </dgm:pt>
    <dgm:pt modelId="{DD0D3EC3-1942-4418-BA7F-EAC3E602AD3A}" type="pres">
      <dgm:prSet presAssocID="{902423A7-CC1B-44E8-8914-76CE6268F54D}" presName="parentLeftMargin" presStyleLbl="node1" presStyleIdx="0" presStyleCnt="3"/>
      <dgm:spPr/>
      <dgm:t>
        <a:bodyPr/>
        <a:lstStyle/>
        <a:p>
          <a:endParaRPr lang="en-US"/>
        </a:p>
      </dgm:t>
    </dgm:pt>
    <dgm:pt modelId="{2AF17031-FD6D-4978-BB7A-8AF7EF145C1F}" type="pres">
      <dgm:prSet presAssocID="{902423A7-CC1B-44E8-8914-76CE6268F54D}" presName="parentText" presStyleLbl="node1" presStyleIdx="0" presStyleCnt="3">
        <dgm:presLayoutVars>
          <dgm:chMax val="0"/>
          <dgm:bulletEnabled val="1"/>
        </dgm:presLayoutVars>
      </dgm:prSet>
      <dgm:spPr/>
      <dgm:t>
        <a:bodyPr/>
        <a:lstStyle/>
        <a:p>
          <a:endParaRPr lang="en-US"/>
        </a:p>
      </dgm:t>
    </dgm:pt>
    <dgm:pt modelId="{25DB9F1B-12CB-40EC-81E0-9998F415341A}" type="pres">
      <dgm:prSet presAssocID="{902423A7-CC1B-44E8-8914-76CE6268F54D}" presName="negativeSpace" presStyleCnt="0"/>
      <dgm:spPr/>
    </dgm:pt>
    <dgm:pt modelId="{EE4A9B43-88EF-4F3C-8229-E31522FB4297}" type="pres">
      <dgm:prSet presAssocID="{902423A7-CC1B-44E8-8914-76CE6268F54D}" presName="childText" presStyleLbl="conFgAcc1" presStyleIdx="0" presStyleCnt="3">
        <dgm:presLayoutVars>
          <dgm:bulletEnabled val="1"/>
        </dgm:presLayoutVars>
      </dgm:prSet>
      <dgm:spPr/>
    </dgm:pt>
    <dgm:pt modelId="{C715F705-CD1D-498E-B836-98782EF142D5}" type="pres">
      <dgm:prSet presAssocID="{052E090A-9468-47F0-8832-62BCCD9A8F4D}" presName="spaceBetweenRectangles" presStyleCnt="0"/>
      <dgm:spPr/>
    </dgm:pt>
    <dgm:pt modelId="{F3DE6E11-3F20-421F-A1A1-74F3DFC3FA0E}" type="pres">
      <dgm:prSet presAssocID="{F4C3F1DA-4DF7-46A4-8426-394FC1BBDCE8}" presName="parentLin" presStyleCnt="0"/>
      <dgm:spPr/>
    </dgm:pt>
    <dgm:pt modelId="{2DFE9FE9-2F8C-49A7-8CC6-5512443F1DF4}" type="pres">
      <dgm:prSet presAssocID="{F4C3F1DA-4DF7-46A4-8426-394FC1BBDCE8}" presName="parentLeftMargin" presStyleLbl="node1" presStyleIdx="0" presStyleCnt="3"/>
      <dgm:spPr/>
      <dgm:t>
        <a:bodyPr/>
        <a:lstStyle/>
        <a:p>
          <a:endParaRPr lang="en-US"/>
        </a:p>
      </dgm:t>
    </dgm:pt>
    <dgm:pt modelId="{B14105C2-E1D0-4318-985F-91707BCE4442}" type="pres">
      <dgm:prSet presAssocID="{F4C3F1DA-4DF7-46A4-8426-394FC1BBDCE8}" presName="parentText" presStyleLbl="node1" presStyleIdx="1" presStyleCnt="3">
        <dgm:presLayoutVars>
          <dgm:chMax val="0"/>
          <dgm:bulletEnabled val="1"/>
        </dgm:presLayoutVars>
      </dgm:prSet>
      <dgm:spPr/>
      <dgm:t>
        <a:bodyPr/>
        <a:lstStyle/>
        <a:p>
          <a:endParaRPr lang="en-US"/>
        </a:p>
      </dgm:t>
    </dgm:pt>
    <dgm:pt modelId="{7DAE9923-AD59-4A6E-BBD5-43E90CCECCE2}" type="pres">
      <dgm:prSet presAssocID="{F4C3F1DA-4DF7-46A4-8426-394FC1BBDCE8}" presName="negativeSpace" presStyleCnt="0"/>
      <dgm:spPr/>
    </dgm:pt>
    <dgm:pt modelId="{B419CD86-7548-48DB-95B9-F302EDD85847}" type="pres">
      <dgm:prSet presAssocID="{F4C3F1DA-4DF7-46A4-8426-394FC1BBDCE8}" presName="childText" presStyleLbl="conFgAcc1" presStyleIdx="1" presStyleCnt="3">
        <dgm:presLayoutVars>
          <dgm:bulletEnabled val="1"/>
        </dgm:presLayoutVars>
      </dgm:prSet>
      <dgm:spPr/>
    </dgm:pt>
    <dgm:pt modelId="{0AC30892-FDB4-436B-B4B0-2B43AF29DE95}" type="pres">
      <dgm:prSet presAssocID="{D7F64257-A589-4096-8897-246E6D7F500C}" presName="spaceBetweenRectangles" presStyleCnt="0"/>
      <dgm:spPr/>
    </dgm:pt>
    <dgm:pt modelId="{38612A21-7A98-4B8D-B3D0-F22BD34A952E}" type="pres">
      <dgm:prSet presAssocID="{C005C3CA-2837-4B01-A34A-3571B426C0FB}" presName="parentLin" presStyleCnt="0"/>
      <dgm:spPr/>
    </dgm:pt>
    <dgm:pt modelId="{DAE57D5C-D4D0-49C4-9E1D-085EA5A18C3B}" type="pres">
      <dgm:prSet presAssocID="{C005C3CA-2837-4B01-A34A-3571B426C0FB}" presName="parentLeftMargin" presStyleLbl="node1" presStyleIdx="1" presStyleCnt="3"/>
      <dgm:spPr/>
      <dgm:t>
        <a:bodyPr/>
        <a:lstStyle/>
        <a:p>
          <a:endParaRPr lang="en-US"/>
        </a:p>
      </dgm:t>
    </dgm:pt>
    <dgm:pt modelId="{764B14EC-E25B-40AD-A15C-C1E390BB6E5F}" type="pres">
      <dgm:prSet presAssocID="{C005C3CA-2837-4B01-A34A-3571B426C0FB}" presName="parentText" presStyleLbl="node1" presStyleIdx="2" presStyleCnt="3">
        <dgm:presLayoutVars>
          <dgm:chMax val="0"/>
          <dgm:bulletEnabled val="1"/>
        </dgm:presLayoutVars>
      </dgm:prSet>
      <dgm:spPr/>
      <dgm:t>
        <a:bodyPr/>
        <a:lstStyle/>
        <a:p>
          <a:endParaRPr lang="en-US"/>
        </a:p>
      </dgm:t>
    </dgm:pt>
    <dgm:pt modelId="{0A419EF2-F7F5-4DA4-A541-1E7789F70D52}" type="pres">
      <dgm:prSet presAssocID="{C005C3CA-2837-4B01-A34A-3571B426C0FB}" presName="negativeSpace" presStyleCnt="0"/>
      <dgm:spPr/>
    </dgm:pt>
    <dgm:pt modelId="{F376282E-D381-42D3-AB07-3251A9F6E3E1}" type="pres">
      <dgm:prSet presAssocID="{C005C3CA-2837-4B01-A34A-3571B426C0FB}" presName="childText" presStyleLbl="conFgAcc1" presStyleIdx="2" presStyleCnt="3">
        <dgm:presLayoutVars>
          <dgm:bulletEnabled val="1"/>
        </dgm:presLayoutVars>
      </dgm:prSet>
      <dgm:spPr/>
    </dgm:pt>
  </dgm:ptLst>
  <dgm:cxnLst>
    <dgm:cxn modelId="{E6530B9D-6F3E-4017-8A4D-C80E391CA48C}" type="presOf" srcId="{C005C3CA-2837-4B01-A34A-3571B426C0FB}" destId="{DAE57D5C-D4D0-49C4-9E1D-085EA5A18C3B}" srcOrd="0" destOrd="0" presId="urn:microsoft.com/office/officeart/2005/8/layout/list1"/>
    <dgm:cxn modelId="{2A88003B-1048-453D-AF2E-62C9F7138F24}" type="presOf" srcId="{902423A7-CC1B-44E8-8914-76CE6268F54D}" destId="{2AF17031-FD6D-4978-BB7A-8AF7EF145C1F}" srcOrd="1" destOrd="0" presId="urn:microsoft.com/office/officeart/2005/8/layout/list1"/>
    <dgm:cxn modelId="{BB0DC2FA-5CD6-45CD-9E7C-081618C257BF}" type="presOf" srcId="{F4C3F1DA-4DF7-46A4-8426-394FC1BBDCE8}" destId="{2DFE9FE9-2F8C-49A7-8CC6-5512443F1DF4}" srcOrd="0" destOrd="0" presId="urn:microsoft.com/office/officeart/2005/8/layout/list1"/>
    <dgm:cxn modelId="{AD046D33-6D40-4AED-8904-43A54AE2B6DE}" srcId="{4EED0780-00E5-4A7E-A08A-535C4658CA20}" destId="{902423A7-CC1B-44E8-8914-76CE6268F54D}" srcOrd="0" destOrd="0" parTransId="{BCA66020-A898-442F-9972-6C6B89A5582E}" sibTransId="{052E090A-9468-47F0-8832-62BCCD9A8F4D}"/>
    <dgm:cxn modelId="{EE9473B4-2871-4CBB-946E-E62D6C1A83BA}" type="presOf" srcId="{C005C3CA-2837-4B01-A34A-3571B426C0FB}" destId="{764B14EC-E25B-40AD-A15C-C1E390BB6E5F}" srcOrd="1" destOrd="0" presId="urn:microsoft.com/office/officeart/2005/8/layout/list1"/>
    <dgm:cxn modelId="{EB6C4463-B6BE-4A62-B40C-C749C3CBBFA1}" type="presOf" srcId="{902423A7-CC1B-44E8-8914-76CE6268F54D}" destId="{DD0D3EC3-1942-4418-BA7F-EAC3E602AD3A}" srcOrd="0" destOrd="0" presId="urn:microsoft.com/office/officeart/2005/8/layout/list1"/>
    <dgm:cxn modelId="{0EF48E2C-67B7-4616-8D06-07AE94437084}" srcId="{4EED0780-00E5-4A7E-A08A-535C4658CA20}" destId="{C005C3CA-2837-4B01-A34A-3571B426C0FB}" srcOrd="2" destOrd="0" parTransId="{D89C8501-E063-4290-8B21-9C78290FDAFD}" sibTransId="{E21C2615-4E17-4C45-B200-7915E56A97C2}"/>
    <dgm:cxn modelId="{31BEBBC9-BB21-4520-9388-B7FC65E076BF}" type="presOf" srcId="{4EED0780-00E5-4A7E-A08A-535C4658CA20}" destId="{3B91684D-3784-43A0-8597-0F9C2DAB74C7}" srcOrd="0" destOrd="0" presId="urn:microsoft.com/office/officeart/2005/8/layout/list1"/>
    <dgm:cxn modelId="{461AE485-9101-4A94-A17D-C753DFA4E818}" type="presOf" srcId="{F4C3F1DA-4DF7-46A4-8426-394FC1BBDCE8}" destId="{B14105C2-E1D0-4318-985F-91707BCE4442}" srcOrd="1" destOrd="0" presId="urn:microsoft.com/office/officeart/2005/8/layout/list1"/>
    <dgm:cxn modelId="{C6A1CCB9-289C-4305-B00A-68735C59ADB6}" srcId="{4EED0780-00E5-4A7E-A08A-535C4658CA20}" destId="{F4C3F1DA-4DF7-46A4-8426-394FC1BBDCE8}" srcOrd="1" destOrd="0" parTransId="{52DBE954-41AE-4B9F-AD43-4254AFEEF74D}" sibTransId="{D7F64257-A589-4096-8897-246E6D7F500C}"/>
    <dgm:cxn modelId="{8A80B4BE-7BA8-4912-9B60-C5CC7DDCB01D}" type="presParOf" srcId="{3B91684D-3784-43A0-8597-0F9C2DAB74C7}" destId="{3D5D962C-073C-47E5-95E3-465D3A6F545F}" srcOrd="0" destOrd="0" presId="urn:microsoft.com/office/officeart/2005/8/layout/list1"/>
    <dgm:cxn modelId="{100B8102-01B2-4D02-B480-473D864AACC4}" type="presParOf" srcId="{3D5D962C-073C-47E5-95E3-465D3A6F545F}" destId="{DD0D3EC3-1942-4418-BA7F-EAC3E602AD3A}" srcOrd="0" destOrd="0" presId="urn:microsoft.com/office/officeart/2005/8/layout/list1"/>
    <dgm:cxn modelId="{55719F32-19D1-4F5C-8CD9-45AC5AF3EDAF}" type="presParOf" srcId="{3D5D962C-073C-47E5-95E3-465D3A6F545F}" destId="{2AF17031-FD6D-4978-BB7A-8AF7EF145C1F}" srcOrd="1" destOrd="0" presId="urn:microsoft.com/office/officeart/2005/8/layout/list1"/>
    <dgm:cxn modelId="{1EE4593C-8B01-42B6-8800-514A727DE4ED}" type="presParOf" srcId="{3B91684D-3784-43A0-8597-0F9C2DAB74C7}" destId="{25DB9F1B-12CB-40EC-81E0-9998F415341A}" srcOrd="1" destOrd="0" presId="urn:microsoft.com/office/officeart/2005/8/layout/list1"/>
    <dgm:cxn modelId="{CEAAC0BB-1B98-4A25-BB05-33F068441C0B}" type="presParOf" srcId="{3B91684D-3784-43A0-8597-0F9C2DAB74C7}" destId="{EE4A9B43-88EF-4F3C-8229-E31522FB4297}" srcOrd="2" destOrd="0" presId="urn:microsoft.com/office/officeart/2005/8/layout/list1"/>
    <dgm:cxn modelId="{B831F412-551A-406D-867D-520F8AE904FE}" type="presParOf" srcId="{3B91684D-3784-43A0-8597-0F9C2DAB74C7}" destId="{C715F705-CD1D-498E-B836-98782EF142D5}" srcOrd="3" destOrd="0" presId="urn:microsoft.com/office/officeart/2005/8/layout/list1"/>
    <dgm:cxn modelId="{1C0D6326-BB07-4642-AA67-1EAA1426DA95}" type="presParOf" srcId="{3B91684D-3784-43A0-8597-0F9C2DAB74C7}" destId="{F3DE6E11-3F20-421F-A1A1-74F3DFC3FA0E}" srcOrd="4" destOrd="0" presId="urn:microsoft.com/office/officeart/2005/8/layout/list1"/>
    <dgm:cxn modelId="{C3F40BD9-3F26-4630-BEC2-72D0B4AE4543}" type="presParOf" srcId="{F3DE6E11-3F20-421F-A1A1-74F3DFC3FA0E}" destId="{2DFE9FE9-2F8C-49A7-8CC6-5512443F1DF4}" srcOrd="0" destOrd="0" presId="urn:microsoft.com/office/officeart/2005/8/layout/list1"/>
    <dgm:cxn modelId="{9CFD5424-234B-4E4A-8BC7-4AF09F91F220}" type="presParOf" srcId="{F3DE6E11-3F20-421F-A1A1-74F3DFC3FA0E}" destId="{B14105C2-E1D0-4318-985F-91707BCE4442}" srcOrd="1" destOrd="0" presId="urn:microsoft.com/office/officeart/2005/8/layout/list1"/>
    <dgm:cxn modelId="{7958D7A5-631A-43F3-9D79-59CD467F7E88}" type="presParOf" srcId="{3B91684D-3784-43A0-8597-0F9C2DAB74C7}" destId="{7DAE9923-AD59-4A6E-BBD5-43E90CCECCE2}" srcOrd="5" destOrd="0" presId="urn:microsoft.com/office/officeart/2005/8/layout/list1"/>
    <dgm:cxn modelId="{C20EFA08-B97E-439C-ACCA-05F33AF24442}" type="presParOf" srcId="{3B91684D-3784-43A0-8597-0F9C2DAB74C7}" destId="{B419CD86-7548-48DB-95B9-F302EDD85847}" srcOrd="6" destOrd="0" presId="urn:microsoft.com/office/officeart/2005/8/layout/list1"/>
    <dgm:cxn modelId="{8D70AB35-DC4C-420C-B1DC-7F30213F8611}" type="presParOf" srcId="{3B91684D-3784-43A0-8597-0F9C2DAB74C7}" destId="{0AC30892-FDB4-436B-B4B0-2B43AF29DE95}" srcOrd="7" destOrd="0" presId="urn:microsoft.com/office/officeart/2005/8/layout/list1"/>
    <dgm:cxn modelId="{CA5F5F0D-4121-4F16-9693-BEE06F27E4A3}" type="presParOf" srcId="{3B91684D-3784-43A0-8597-0F9C2DAB74C7}" destId="{38612A21-7A98-4B8D-B3D0-F22BD34A952E}" srcOrd="8" destOrd="0" presId="urn:microsoft.com/office/officeart/2005/8/layout/list1"/>
    <dgm:cxn modelId="{22041B3F-5CF8-470A-8E18-0B56DEB03A35}" type="presParOf" srcId="{38612A21-7A98-4B8D-B3D0-F22BD34A952E}" destId="{DAE57D5C-D4D0-49C4-9E1D-085EA5A18C3B}" srcOrd="0" destOrd="0" presId="urn:microsoft.com/office/officeart/2005/8/layout/list1"/>
    <dgm:cxn modelId="{16A56CD1-CEE5-4A9E-B6E3-690C5921735E}" type="presParOf" srcId="{38612A21-7A98-4B8D-B3D0-F22BD34A952E}" destId="{764B14EC-E25B-40AD-A15C-C1E390BB6E5F}" srcOrd="1" destOrd="0" presId="urn:microsoft.com/office/officeart/2005/8/layout/list1"/>
    <dgm:cxn modelId="{E1D44BC5-7CC6-4492-82CF-BF6446AB09FB}" type="presParOf" srcId="{3B91684D-3784-43A0-8597-0F9C2DAB74C7}" destId="{0A419EF2-F7F5-4DA4-A541-1E7789F70D52}" srcOrd="9" destOrd="0" presId="urn:microsoft.com/office/officeart/2005/8/layout/list1"/>
    <dgm:cxn modelId="{1FCD475B-9AAC-477B-96EF-4E826ED3E690}" type="presParOf" srcId="{3B91684D-3784-43A0-8597-0F9C2DAB74C7}" destId="{F376282E-D381-42D3-AB07-3251A9F6E3E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0633831-FE4A-4E16-9219-D1DF6A661EA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B7CD153-E4BC-4951-B4F3-784F5A9EC83F}">
      <dgm:prSet phldrT="[Text]" custT="1"/>
      <dgm:spPr/>
      <dgm:t>
        <a:bodyPr/>
        <a:lstStyle/>
        <a:p>
          <a:r>
            <a:rPr lang="en-US" sz="3600" dirty="0" smtClean="0">
              <a:solidFill>
                <a:schemeClr val="bg1"/>
              </a:solidFill>
              <a:effectLst/>
              <a:latin typeface="+mn-lt"/>
              <a:ea typeface="+mn-ea"/>
              <a:cs typeface="+mn-cs"/>
            </a:rPr>
            <a:t>Auditory Learners</a:t>
          </a:r>
          <a:endParaRPr lang="en-US" sz="3600" dirty="0">
            <a:solidFill>
              <a:schemeClr val="bg1"/>
            </a:solidFill>
          </a:endParaRPr>
        </a:p>
      </dgm:t>
    </dgm:pt>
    <dgm:pt modelId="{5A549656-8563-4C61-BDB7-FB6166F50483}" type="parTrans" cxnId="{7B1D8506-7A66-41B4-8CF9-4D199732BB8A}">
      <dgm:prSet/>
      <dgm:spPr/>
      <dgm:t>
        <a:bodyPr/>
        <a:lstStyle/>
        <a:p>
          <a:endParaRPr lang="en-US" sz="3600">
            <a:solidFill>
              <a:schemeClr val="bg1"/>
            </a:solidFill>
          </a:endParaRPr>
        </a:p>
      </dgm:t>
    </dgm:pt>
    <dgm:pt modelId="{B2687930-EF9B-413F-98A5-935A91983CFD}" type="sibTrans" cxnId="{7B1D8506-7A66-41B4-8CF9-4D199732BB8A}">
      <dgm:prSet custT="1"/>
      <dgm:spPr/>
      <dgm:t>
        <a:bodyPr/>
        <a:lstStyle/>
        <a:p>
          <a:endParaRPr lang="en-US" sz="3600" dirty="0">
            <a:solidFill>
              <a:schemeClr val="bg1"/>
            </a:solidFill>
          </a:endParaRPr>
        </a:p>
      </dgm:t>
    </dgm:pt>
    <dgm:pt modelId="{37C80E07-388E-4C99-B2F4-DA68E6F007EC}">
      <dgm:prSet phldrT="[Text]" custT="1"/>
      <dgm:spPr/>
      <dgm:t>
        <a:bodyPr/>
        <a:lstStyle/>
        <a:p>
          <a:r>
            <a:rPr lang="en-US" sz="3600" dirty="0" smtClean="0">
              <a:solidFill>
                <a:schemeClr val="bg1"/>
              </a:solidFill>
              <a:effectLst/>
              <a:latin typeface="+mn-lt"/>
              <a:ea typeface="+mn-ea"/>
              <a:cs typeface="+mn-cs"/>
            </a:rPr>
            <a:t>Visual Learners</a:t>
          </a:r>
          <a:endParaRPr lang="en-US" sz="3600" dirty="0">
            <a:solidFill>
              <a:schemeClr val="bg1"/>
            </a:solidFill>
          </a:endParaRPr>
        </a:p>
      </dgm:t>
    </dgm:pt>
    <dgm:pt modelId="{A1E055CC-6D50-4B93-8CE0-1BFCD4C3449B}" type="parTrans" cxnId="{8682F005-096D-4A09-BE23-757A8AAD034A}">
      <dgm:prSet/>
      <dgm:spPr/>
      <dgm:t>
        <a:bodyPr/>
        <a:lstStyle/>
        <a:p>
          <a:endParaRPr lang="en-US" sz="3600">
            <a:solidFill>
              <a:schemeClr val="bg1"/>
            </a:solidFill>
          </a:endParaRPr>
        </a:p>
      </dgm:t>
    </dgm:pt>
    <dgm:pt modelId="{5A0D6157-C499-4B5B-A3A1-C589A46BD917}" type="sibTrans" cxnId="{8682F005-096D-4A09-BE23-757A8AAD034A}">
      <dgm:prSet custT="1"/>
      <dgm:spPr/>
      <dgm:t>
        <a:bodyPr/>
        <a:lstStyle/>
        <a:p>
          <a:endParaRPr lang="en-US" sz="3600" dirty="0">
            <a:solidFill>
              <a:schemeClr val="bg1"/>
            </a:solidFill>
          </a:endParaRPr>
        </a:p>
      </dgm:t>
    </dgm:pt>
    <dgm:pt modelId="{8F20BC60-8A04-4E2B-B034-0BF1428CD04C}">
      <dgm:prSet phldrT="[Text]" custT="1"/>
      <dgm:spPr/>
      <dgm:t>
        <a:bodyPr/>
        <a:lstStyle/>
        <a:p>
          <a:r>
            <a:rPr lang="en-US" sz="3600" dirty="0" smtClean="0">
              <a:solidFill>
                <a:schemeClr val="bg1"/>
              </a:solidFill>
              <a:effectLst/>
              <a:latin typeface="+mn-lt"/>
              <a:ea typeface="+mn-ea"/>
              <a:cs typeface="+mn-cs"/>
            </a:rPr>
            <a:t>Kinesthetic Learners</a:t>
          </a:r>
          <a:endParaRPr lang="en-US" sz="3600" dirty="0">
            <a:solidFill>
              <a:schemeClr val="bg1"/>
            </a:solidFill>
          </a:endParaRPr>
        </a:p>
      </dgm:t>
    </dgm:pt>
    <dgm:pt modelId="{02B6020B-C3D1-4009-96D5-BAA577B4A666}" type="parTrans" cxnId="{C0A9203E-9E1E-49FC-8D34-35FC67A8435A}">
      <dgm:prSet/>
      <dgm:spPr/>
      <dgm:t>
        <a:bodyPr/>
        <a:lstStyle/>
        <a:p>
          <a:endParaRPr lang="en-US" sz="3600">
            <a:solidFill>
              <a:schemeClr val="bg1"/>
            </a:solidFill>
          </a:endParaRPr>
        </a:p>
      </dgm:t>
    </dgm:pt>
    <dgm:pt modelId="{FA80AD89-CF93-4089-AC6D-49E5D61BADF0}" type="sibTrans" cxnId="{C0A9203E-9E1E-49FC-8D34-35FC67A8435A}">
      <dgm:prSet/>
      <dgm:spPr/>
      <dgm:t>
        <a:bodyPr/>
        <a:lstStyle/>
        <a:p>
          <a:endParaRPr lang="en-US" sz="3600">
            <a:solidFill>
              <a:schemeClr val="bg1"/>
            </a:solidFill>
          </a:endParaRPr>
        </a:p>
      </dgm:t>
    </dgm:pt>
    <dgm:pt modelId="{2582F5F8-89A3-486C-9E68-9084BE770E74}" type="pres">
      <dgm:prSet presAssocID="{A0633831-FE4A-4E16-9219-D1DF6A661EA9}" presName="outerComposite" presStyleCnt="0">
        <dgm:presLayoutVars>
          <dgm:chMax val="5"/>
          <dgm:dir/>
          <dgm:resizeHandles val="exact"/>
        </dgm:presLayoutVars>
      </dgm:prSet>
      <dgm:spPr/>
      <dgm:t>
        <a:bodyPr/>
        <a:lstStyle/>
        <a:p>
          <a:endParaRPr lang="en-US"/>
        </a:p>
      </dgm:t>
    </dgm:pt>
    <dgm:pt modelId="{C5CE2A8A-F3F5-44E6-9F78-C7E590A70B70}" type="pres">
      <dgm:prSet presAssocID="{A0633831-FE4A-4E16-9219-D1DF6A661EA9}" presName="dummyMaxCanvas" presStyleCnt="0">
        <dgm:presLayoutVars/>
      </dgm:prSet>
      <dgm:spPr/>
    </dgm:pt>
    <dgm:pt modelId="{777870BF-0E79-48FF-B05C-00F5CB414BF6}" type="pres">
      <dgm:prSet presAssocID="{A0633831-FE4A-4E16-9219-D1DF6A661EA9}" presName="ThreeNodes_1" presStyleLbl="node1" presStyleIdx="0" presStyleCnt="3">
        <dgm:presLayoutVars>
          <dgm:bulletEnabled val="1"/>
        </dgm:presLayoutVars>
      </dgm:prSet>
      <dgm:spPr/>
      <dgm:t>
        <a:bodyPr/>
        <a:lstStyle/>
        <a:p>
          <a:endParaRPr lang="en-US"/>
        </a:p>
      </dgm:t>
    </dgm:pt>
    <dgm:pt modelId="{DAFFC028-D09E-481F-AB29-2BC67C1A08E6}" type="pres">
      <dgm:prSet presAssocID="{A0633831-FE4A-4E16-9219-D1DF6A661EA9}" presName="ThreeNodes_2" presStyleLbl="node1" presStyleIdx="1" presStyleCnt="3">
        <dgm:presLayoutVars>
          <dgm:bulletEnabled val="1"/>
        </dgm:presLayoutVars>
      </dgm:prSet>
      <dgm:spPr/>
      <dgm:t>
        <a:bodyPr/>
        <a:lstStyle/>
        <a:p>
          <a:endParaRPr lang="en-US"/>
        </a:p>
      </dgm:t>
    </dgm:pt>
    <dgm:pt modelId="{27806FB2-59D1-4591-8100-CF9AC2BBD53F}" type="pres">
      <dgm:prSet presAssocID="{A0633831-FE4A-4E16-9219-D1DF6A661EA9}" presName="ThreeNodes_3" presStyleLbl="node1" presStyleIdx="2" presStyleCnt="3">
        <dgm:presLayoutVars>
          <dgm:bulletEnabled val="1"/>
        </dgm:presLayoutVars>
      </dgm:prSet>
      <dgm:spPr/>
      <dgm:t>
        <a:bodyPr/>
        <a:lstStyle/>
        <a:p>
          <a:endParaRPr lang="en-US"/>
        </a:p>
      </dgm:t>
    </dgm:pt>
    <dgm:pt modelId="{E7F81D67-D785-4985-A6FC-E0870D4AB15F}" type="pres">
      <dgm:prSet presAssocID="{A0633831-FE4A-4E16-9219-D1DF6A661EA9}" presName="ThreeConn_1-2" presStyleLbl="fgAccFollowNode1" presStyleIdx="0" presStyleCnt="2">
        <dgm:presLayoutVars>
          <dgm:bulletEnabled val="1"/>
        </dgm:presLayoutVars>
      </dgm:prSet>
      <dgm:spPr/>
      <dgm:t>
        <a:bodyPr/>
        <a:lstStyle/>
        <a:p>
          <a:endParaRPr lang="en-US"/>
        </a:p>
      </dgm:t>
    </dgm:pt>
    <dgm:pt modelId="{A4521963-599B-4B33-B35C-A306BA8C0930}" type="pres">
      <dgm:prSet presAssocID="{A0633831-FE4A-4E16-9219-D1DF6A661EA9}" presName="ThreeConn_2-3" presStyleLbl="fgAccFollowNode1" presStyleIdx="1" presStyleCnt="2">
        <dgm:presLayoutVars>
          <dgm:bulletEnabled val="1"/>
        </dgm:presLayoutVars>
      </dgm:prSet>
      <dgm:spPr/>
      <dgm:t>
        <a:bodyPr/>
        <a:lstStyle/>
        <a:p>
          <a:endParaRPr lang="en-US"/>
        </a:p>
      </dgm:t>
    </dgm:pt>
    <dgm:pt modelId="{899CABDC-2640-4FAC-B477-734F3C8D484E}" type="pres">
      <dgm:prSet presAssocID="{A0633831-FE4A-4E16-9219-D1DF6A661EA9}" presName="ThreeNodes_1_text" presStyleLbl="node1" presStyleIdx="2" presStyleCnt="3">
        <dgm:presLayoutVars>
          <dgm:bulletEnabled val="1"/>
        </dgm:presLayoutVars>
      </dgm:prSet>
      <dgm:spPr/>
      <dgm:t>
        <a:bodyPr/>
        <a:lstStyle/>
        <a:p>
          <a:endParaRPr lang="en-US"/>
        </a:p>
      </dgm:t>
    </dgm:pt>
    <dgm:pt modelId="{C69C14B2-5575-4AD1-9803-AA7A1E3D9BE7}" type="pres">
      <dgm:prSet presAssocID="{A0633831-FE4A-4E16-9219-D1DF6A661EA9}" presName="ThreeNodes_2_text" presStyleLbl="node1" presStyleIdx="2" presStyleCnt="3">
        <dgm:presLayoutVars>
          <dgm:bulletEnabled val="1"/>
        </dgm:presLayoutVars>
      </dgm:prSet>
      <dgm:spPr/>
      <dgm:t>
        <a:bodyPr/>
        <a:lstStyle/>
        <a:p>
          <a:endParaRPr lang="en-US"/>
        </a:p>
      </dgm:t>
    </dgm:pt>
    <dgm:pt modelId="{F7B7B6A8-BC43-49F8-9879-AB8F52FB8277}" type="pres">
      <dgm:prSet presAssocID="{A0633831-FE4A-4E16-9219-D1DF6A661EA9}" presName="ThreeNodes_3_text" presStyleLbl="node1" presStyleIdx="2" presStyleCnt="3">
        <dgm:presLayoutVars>
          <dgm:bulletEnabled val="1"/>
        </dgm:presLayoutVars>
      </dgm:prSet>
      <dgm:spPr/>
      <dgm:t>
        <a:bodyPr/>
        <a:lstStyle/>
        <a:p>
          <a:endParaRPr lang="en-US"/>
        </a:p>
      </dgm:t>
    </dgm:pt>
  </dgm:ptLst>
  <dgm:cxnLst>
    <dgm:cxn modelId="{7B1D8506-7A66-41B4-8CF9-4D199732BB8A}" srcId="{A0633831-FE4A-4E16-9219-D1DF6A661EA9}" destId="{9B7CD153-E4BC-4951-B4F3-784F5A9EC83F}" srcOrd="0" destOrd="0" parTransId="{5A549656-8563-4C61-BDB7-FB6166F50483}" sibTransId="{B2687930-EF9B-413F-98A5-935A91983CFD}"/>
    <dgm:cxn modelId="{4075D92D-FA06-4F7D-9053-76FA477DFE79}" type="presOf" srcId="{5A0D6157-C499-4B5B-A3A1-C589A46BD917}" destId="{A4521963-599B-4B33-B35C-A306BA8C0930}" srcOrd="0" destOrd="0" presId="urn:microsoft.com/office/officeart/2005/8/layout/vProcess5"/>
    <dgm:cxn modelId="{42C0925F-3D2A-4384-9288-F182059A2976}" type="presOf" srcId="{37C80E07-388E-4C99-B2F4-DA68E6F007EC}" destId="{C69C14B2-5575-4AD1-9803-AA7A1E3D9BE7}" srcOrd="1" destOrd="0" presId="urn:microsoft.com/office/officeart/2005/8/layout/vProcess5"/>
    <dgm:cxn modelId="{924397A9-8A88-43F6-BFE3-154781FD5580}" type="presOf" srcId="{B2687930-EF9B-413F-98A5-935A91983CFD}" destId="{E7F81D67-D785-4985-A6FC-E0870D4AB15F}" srcOrd="0" destOrd="0" presId="urn:microsoft.com/office/officeart/2005/8/layout/vProcess5"/>
    <dgm:cxn modelId="{8682F005-096D-4A09-BE23-757A8AAD034A}" srcId="{A0633831-FE4A-4E16-9219-D1DF6A661EA9}" destId="{37C80E07-388E-4C99-B2F4-DA68E6F007EC}" srcOrd="1" destOrd="0" parTransId="{A1E055CC-6D50-4B93-8CE0-1BFCD4C3449B}" sibTransId="{5A0D6157-C499-4B5B-A3A1-C589A46BD917}"/>
    <dgm:cxn modelId="{F5A5ECCB-59EC-4014-AE54-64A248F292D3}" type="presOf" srcId="{8F20BC60-8A04-4E2B-B034-0BF1428CD04C}" destId="{27806FB2-59D1-4591-8100-CF9AC2BBD53F}" srcOrd="0" destOrd="0" presId="urn:microsoft.com/office/officeart/2005/8/layout/vProcess5"/>
    <dgm:cxn modelId="{FCE50EC4-3AEA-461F-B122-27EF57FD6A40}" type="presOf" srcId="{9B7CD153-E4BC-4951-B4F3-784F5A9EC83F}" destId="{777870BF-0E79-48FF-B05C-00F5CB414BF6}" srcOrd="0" destOrd="0" presId="urn:microsoft.com/office/officeart/2005/8/layout/vProcess5"/>
    <dgm:cxn modelId="{090E4ACC-C86B-451D-8717-8F64CFBDDA5F}" type="presOf" srcId="{A0633831-FE4A-4E16-9219-D1DF6A661EA9}" destId="{2582F5F8-89A3-486C-9E68-9084BE770E74}" srcOrd="0" destOrd="0" presId="urn:microsoft.com/office/officeart/2005/8/layout/vProcess5"/>
    <dgm:cxn modelId="{36C04103-8ACB-47BD-B408-215582DED51C}" type="presOf" srcId="{37C80E07-388E-4C99-B2F4-DA68E6F007EC}" destId="{DAFFC028-D09E-481F-AB29-2BC67C1A08E6}" srcOrd="0" destOrd="0" presId="urn:microsoft.com/office/officeart/2005/8/layout/vProcess5"/>
    <dgm:cxn modelId="{4189CE09-A3CB-411F-814B-51884C07752E}" type="presOf" srcId="{9B7CD153-E4BC-4951-B4F3-784F5A9EC83F}" destId="{899CABDC-2640-4FAC-B477-734F3C8D484E}" srcOrd="1" destOrd="0" presId="urn:microsoft.com/office/officeart/2005/8/layout/vProcess5"/>
    <dgm:cxn modelId="{C0A9203E-9E1E-49FC-8D34-35FC67A8435A}" srcId="{A0633831-FE4A-4E16-9219-D1DF6A661EA9}" destId="{8F20BC60-8A04-4E2B-B034-0BF1428CD04C}" srcOrd="2" destOrd="0" parTransId="{02B6020B-C3D1-4009-96D5-BAA577B4A666}" sibTransId="{FA80AD89-CF93-4089-AC6D-49E5D61BADF0}"/>
    <dgm:cxn modelId="{8DF39B90-9A91-4AC8-A20D-58B243A399CA}" type="presOf" srcId="{8F20BC60-8A04-4E2B-B034-0BF1428CD04C}" destId="{F7B7B6A8-BC43-49F8-9879-AB8F52FB8277}" srcOrd="1" destOrd="0" presId="urn:microsoft.com/office/officeart/2005/8/layout/vProcess5"/>
    <dgm:cxn modelId="{F372B30C-185C-439B-9399-A2E9F19AAD6F}" type="presParOf" srcId="{2582F5F8-89A3-486C-9E68-9084BE770E74}" destId="{C5CE2A8A-F3F5-44E6-9F78-C7E590A70B70}" srcOrd="0" destOrd="0" presId="urn:microsoft.com/office/officeart/2005/8/layout/vProcess5"/>
    <dgm:cxn modelId="{4A6C156D-935E-4AB5-85CC-EEB275D29C5A}" type="presParOf" srcId="{2582F5F8-89A3-486C-9E68-9084BE770E74}" destId="{777870BF-0E79-48FF-B05C-00F5CB414BF6}" srcOrd="1" destOrd="0" presId="urn:microsoft.com/office/officeart/2005/8/layout/vProcess5"/>
    <dgm:cxn modelId="{DE94F941-F931-4925-B3A4-82FCBB42F8E2}" type="presParOf" srcId="{2582F5F8-89A3-486C-9E68-9084BE770E74}" destId="{DAFFC028-D09E-481F-AB29-2BC67C1A08E6}" srcOrd="2" destOrd="0" presId="urn:microsoft.com/office/officeart/2005/8/layout/vProcess5"/>
    <dgm:cxn modelId="{9DBAD5ED-6C97-42AA-B8C7-68D590B116A7}" type="presParOf" srcId="{2582F5F8-89A3-486C-9E68-9084BE770E74}" destId="{27806FB2-59D1-4591-8100-CF9AC2BBD53F}" srcOrd="3" destOrd="0" presId="urn:microsoft.com/office/officeart/2005/8/layout/vProcess5"/>
    <dgm:cxn modelId="{E249C03E-A7AB-4084-9E52-94724B9610EB}" type="presParOf" srcId="{2582F5F8-89A3-486C-9E68-9084BE770E74}" destId="{E7F81D67-D785-4985-A6FC-E0870D4AB15F}" srcOrd="4" destOrd="0" presId="urn:microsoft.com/office/officeart/2005/8/layout/vProcess5"/>
    <dgm:cxn modelId="{4436D184-F547-45CF-9697-F149B5856AD8}" type="presParOf" srcId="{2582F5F8-89A3-486C-9E68-9084BE770E74}" destId="{A4521963-599B-4B33-B35C-A306BA8C0930}" srcOrd="5" destOrd="0" presId="urn:microsoft.com/office/officeart/2005/8/layout/vProcess5"/>
    <dgm:cxn modelId="{4BCB01A5-9802-4D5C-B245-5B36AAC88C6D}" type="presParOf" srcId="{2582F5F8-89A3-486C-9E68-9084BE770E74}" destId="{899CABDC-2640-4FAC-B477-734F3C8D484E}" srcOrd="6" destOrd="0" presId="urn:microsoft.com/office/officeart/2005/8/layout/vProcess5"/>
    <dgm:cxn modelId="{27DDEAEF-42CA-405A-AD6F-2E1F41C6F16F}" type="presParOf" srcId="{2582F5F8-89A3-486C-9E68-9084BE770E74}" destId="{C69C14B2-5575-4AD1-9803-AA7A1E3D9BE7}" srcOrd="7" destOrd="0" presId="urn:microsoft.com/office/officeart/2005/8/layout/vProcess5"/>
    <dgm:cxn modelId="{544A85F3-54B1-4456-BF26-F1DE8BB5DA47}" type="presParOf" srcId="{2582F5F8-89A3-486C-9E68-9084BE770E74}" destId="{F7B7B6A8-BC43-49F8-9879-AB8F52FB827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Frank is tasked with training Ursula, the newest team member</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smtClean="0">
              <a:solidFill>
                <a:schemeClr val="bg1"/>
              </a:solidFill>
              <a:effectLst/>
              <a:latin typeface="+mn-lt"/>
              <a:ea typeface="+mn-ea"/>
              <a:cs typeface="+mn-cs"/>
            </a:rPr>
            <a:t>Frank can’t visit Ursula at her home </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smtClean="0">
              <a:solidFill>
                <a:schemeClr val="bg1"/>
              </a:solidFill>
              <a:effectLst/>
              <a:latin typeface="+mn-lt"/>
              <a:ea typeface="+mn-ea"/>
              <a:cs typeface="+mn-cs"/>
            </a:rPr>
            <a:t>He came up with videos, print material, and virtual simulations on the web</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smtClean="0">
              <a:solidFill>
                <a:schemeClr val="bg1"/>
              </a:solidFill>
              <a:effectLst/>
              <a:latin typeface="+mn-lt"/>
              <a:ea typeface="+mn-ea"/>
              <a:cs typeface="+mn-cs"/>
            </a:rPr>
            <a:t>He wants to also telecommute with Ursula </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6F4A5190-2907-4AE3-90A5-052248F8115D}" type="presOf" srcId="{BC0324F0-DACA-4C29-A6D2-82694E2FD70F}" destId="{BBED3512-8F77-4C85-8195-77FB7F2D2A65}" srcOrd="0" destOrd="0" presId="urn:microsoft.com/office/officeart/2008/layout/PictureAccentList"/>
    <dgm:cxn modelId="{A0E92FBC-511E-4873-AD48-20E4AFC2BFC9}" type="presOf" srcId="{CFF21C87-3E94-49B9-A2DB-69D4BD3747EC}" destId="{D2982C0A-1F65-4923-99BC-CFA63435FD48}" srcOrd="0" destOrd="0" presId="urn:microsoft.com/office/officeart/2008/layout/PictureAccentList"/>
    <dgm:cxn modelId="{E27CEDC5-CDAD-4308-AE47-8F12D33E487A}" type="presOf" srcId="{3FAF1F68-0AE9-4A2A-9CFE-583B9359D0CA}" destId="{54796DA8-267B-4C6E-B615-157312E52E6F}" srcOrd="0" destOrd="0" presId="urn:microsoft.com/office/officeart/2008/layout/PictureAccentList"/>
    <dgm:cxn modelId="{EFBA3D95-E068-4108-B0F7-1B102D18D406}" type="presOf" srcId="{354AFA17-BFAE-436C-9203-E59117485D04}" destId="{459D425F-8305-45F1-B5C0-3395FDE6B1C6}"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D5E5E70D-7C53-4869-BF8E-CFEFD9448639}" type="presOf" srcId="{181325FE-B485-4460-A2E5-76DC90EC1434}" destId="{A8C81E62-673C-47B8-BE83-FBDEF4F87162}" srcOrd="0" destOrd="0" presId="urn:microsoft.com/office/officeart/2008/layout/PictureAccentList"/>
    <dgm:cxn modelId="{09FEC886-D9F5-4F05-99A6-97C7625F55AE}" type="presParOf" srcId="{A8C81E62-673C-47B8-BE83-FBDEF4F87162}" destId="{AE2C6FF1-1FA7-4023-95AD-5DF16039A1D8}" srcOrd="0" destOrd="0" presId="urn:microsoft.com/office/officeart/2008/layout/PictureAccentList"/>
    <dgm:cxn modelId="{CD2CBB05-567B-4120-B9D9-7EDEB6FA1EF8}" type="presParOf" srcId="{AE2C6FF1-1FA7-4023-95AD-5DF16039A1D8}" destId="{10859436-170F-421A-AB99-366FCF9C09FB}" srcOrd="0" destOrd="0" presId="urn:microsoft.com/office/officeart/2008/layout/PictureAccentList"/>
    <dgm:cxn modelId="{32F15C1C-BE22-4CC5-B680-D0566B103E3A}" type="presParOf" srcId="{10859436-170F-421A-AB99-366FCF9C09FB}" destId="{459D425F-8305-45F1-B5C0-3395FDE6B1C6}" srcOrd="0" destOrd="0" presId="urn:microsoft.com/office/officeart/2008/layout/PictureAccentList"/>
    <dgm:cxn modelId="{2C500C30-72D7-408A-84C3-A03C551C9FF5}" type="presParOf" srcId="{AE2C6FF1-1FA7-4023-95AD-5DF16039A1D8}" destId="{E05E1099-2072-4F20-90B1-EFE24F8E50F3}" srcOrd="1" destOrd="0" presId="urn:microsoft.com/office/officeart/2008/layout/PictureAccentList"/>
    <dgm:cxn modelId="{78BBB3C1-4E25-4182-9ABB-CE10988EE175}" type="presParOf" srcId="{E05E1099-2072-4F20-90B1-EFE24F8E50F3}" destId="{6C8544D0-54C9-4D6C-B8C3-71DF56E4417E}" srcOrd="0" destOrd="0" presId="urn:microsoft.com/office/officeart/2008/layout/PictureAccentList"/>
    <dgm:cxn modelId="{83E3D9B1-A84C-4ED1-B65B-0DD726C510E8}" type="presParOf" srcId="{6C8544D0-54C9-4D6C-B8C3-71DF56E4417E}" destId="{F766F400-10AA-4985-9780-61220982860E}" srcOrd="0" destOrd="0" presId="urn:microsoft.com/office/officeart/2008/layout/PictureAccentList"/>
    <dgm:cxn modelId="{DE067A22-2778-41A8-B7FF-C5CBFAD09285}" type="presParOf" srcId="{6C8544D0-54C9-4D6C-B8C3-71DF56E4417E}" destId="{BBED3512-8F77-4C85-8195-77FB7F2D2A65}" srcOrd="1" destOrd="0" presId="urn:microsoft.com/office/officeart/2008/layout/PictureAccentList"/>
    <dgm:cxn modelId="{7E329956-5085-40FA-AA12-E9CF9A9AE0C4}" type="presParOf" srcId="{E05E1099-2072-4F20-90B1-EFE24F8E50F3}" destId="{144AF5E4-30FE-4EEB-AF3A-92BA565F6505}" srcOrd="1" destOrd="0" presId="urn:microsoft.com/office/officeart/2008/layout/PictureAccentList"/>
    <dgm:cxn modelId="{C1E8825E-525B-44E1-8FBD-C6E04A1EA147}" type="presParOf" srcId="{144AF5E4-30FE-4EEB-AF3A-92BA565F6505}" destId="{45BBF6D2-BC6A-4AF9-AA7C-350AB2C7495D}" srcOrd="0" destOrd="0" presId="urn:microsoft.com/office/officeart/2008/layout/PictureAccentList"/>
    <dgm:cxn modelId="{3E9295B8-D691-49A6-8BA9-0FFE7FF384B8}" type="presParOf" srcId="{144AF5E4-30FE-4EEB-AF3A-92BA565F6505}" destId="{54796DA8-267B-4C6E-B615-157312E52E6F}" srcOrd="1" destOrd="0" presId="urn:microsoft.com/office/officeart/2008/layout/PictureAccentList"/>
    <dgm:cxn modelId="{6A7A9096-AC97-4650-853C-1BD89211A1AC}" type="presParOf" srcId="{E05E1099-2072-4F20-90B1-EFE24F8E50F3}" destId="{699420FE-F41F-4C32-99FE-233B4B7919B9}" srcOrd="2" destOrd="0" presId="urn:microsoft.com/office/officeart/2008/layout/PictureAccentList"/>
    <dgm:cxn modelId="{16693F6F-D420-414C-A939-561263A99AB4}" type="presParOf" srcId="{699420FE-F41F-4C32-99FE-233B4B7919B9}" destId="{E4B51F5A-5038-402B-9F58-0C2D81EF8CF8}" srcOrd="0" destOrd="0" presId="urn:microsoft.com/office/officeart/2008/layout/PictureAccentList"/>
    <dgm:cxn modelId="{FB55D3E7-8C0C-4272-8A71-29EE1AAD08C2}"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8F5A168-AC49-4E81-9CA8-8AF78F23BAC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8B685F0-D0F8-4E7F-8220-ED5FC7E896AE}">
      <dgm:prSet phldrT="[Text]" custT="1"/>
      <dgm:spPr/>
      <dgm:t>
        <a:bodyPr/>
        <a:lstStyle/>
        <a:p>
          <a:r>
            <a:rPr lang="en-US" sz="3200" dirty="0" smtClean="0">
              <a:solidFill>
                <a:schemeClr val="bg1"/>
              </a:solidFill>
              <a:effectLst/>
              <a:latin typeface="+mn-lt"/>
              <a:ea typeface="+mn-ea"/>
              <a:cs typeface="+mn-cs"/>
            </a:rPr>
            <a:t>Using reports</a:t>
          </a:r>
          <a:endParaRPr lang="en-US" sz="3200" dirty="0">
            <a:solidFill>
              <a:schemeClr val="bg1"/>
            </a:solidFill>
          </a:endParaRPr>
        </a:p>
      </dgm:t>
    </dgm:pt>
    <dgm:pt modelId="{CCDDFB3B-2EE4-4D0E-B189-50A2E051DB43}" type="parTrans" cxnId="{BAF8D6FE-4D89-4845-9EE1-D62DFA609979}">
      <dgm:prSet/>
      <dgm:spPr/>
      <dgm:t>
        <a:bodyPr/>
        <a:lstStyle/>
        <a:p>
          <a:endParaRPr lang="en-US" sz="3200">
            <a:solidFill>
              <a:schemeClr val="bg1"/>
            </a:solidFill>
          </a:endParaRPr>
        </a:p>
      </dgm:t>
    </dgm:pt>
    <dgm:pt modelId="{679B65F4-040C-4EF3-9C05-4E1797EE2EE3}" type="sibTrans" cxnId="{BAF8D6FE-4D89-4845-9EE1-D62DFA609979}">
      <dgm:prSet/>
      <dgm:spPr/>
      <dgm:t>
        <a:bodyPr/>
        <a:lstStyle/>
        <a:p>
          <a:endParaRPr lang="en-US" sz="3200">
            <a:solidFill>
              <a:schemeClr val="bg1"/>
            </a:solidFill>
          </a:endParaRPr>
        </a:p>
      </dgm:t>
    </dgm:pt>
    <dgm:pt modelId="{B4D488FE-C4E9-43B9-86FC-B75B10DFD32B}">
      <dgm:prSet phldrT="[Text]" custT="1"/>
      <dgm:spPr/>
      <dgm:t>
        <a:bodyPr/>
        <a:lstStyle/>
        <a:p>
          <a:r>
            <a:rPr lang="en-US" sz="3200" dirty="0" smtClean="0">
              <a:solidFill>
                <a:schemeClr val="bg1"/>
              </a:solidFill>
              <a:effectLst/>
              <a:latin typeface="+mn-lt"/>
              <a:ea typeface="+mn-ea"/>
              <a:cs typeface="+mn-cs"/>
            </a:rPr>
            <a:t>Customer feedback </a:t>
          </a:r>
          <a:endParaRPr lang="en-US" sz="3200" dirty="0">
            <a:solidFill>
              <a:schemeClr val="bg1"/>
            </a:solidFill>
          </a:endParaRPr>
        </a:p>
      </dgm:t>
    </dgm:pt>
    <dgm:pt modelId="{E09F0815-00E3-4347-A4F4-36862C2A840F}" type="parTrans" cxnId="{7F42309B-F421-4608-BE64-5BA3FBE4384B}">
      <dgm:prSet/>
      <dgm:spPr/>
      <dgm:t>
        <a:bodyPr/>
        <a:lstStyle/>
        <a:p>
          <a:endParaRPr lang="en-US" sz="3200">
            <a:solidFill>
              <a:schemeClr val="bg1"/>
            </a:solidFill>
          </a:endParaRPr>
        </a:p>
      </dgm:t>
    </dgm:pt>
    <dgm:pt modelId="{AA4EFCAD-591E-47A2-A234-9FD768B2E712}" type="sibTrans" cxnId="{7F42309B-F421-4608-BE64-5BA3FBE4384B}">
      <dgm:prSet/>
      <dgm:spPr/>
      <dgm:t>
        <a:bodyPr/>
        <a:lstStyle/>
        <a:p>
          <a:endParaRPr lang="en-US" sz="3200">
            <a:solidFill>
              <a:schemeClr val="bg1"/>
            </a:solidFill>
          </a:endParaRPr>
        </a:p>
      </dgm:t>
    </dgm:pt>
    <dgm:pt modelId="{0413FA50-CB7A-46AF-9995-EC479543509D}">
      <dgm:prSet phldrT="[Text]" custT="1"/>
      <dgm:spPr/>
      <dgm:t>
        <a:bodyPr/>
        <a:lstStyle/>
        <a:p>
          <a:r>
            <a:rPr lang="en-US" sz="3200" dirty="0" smtClean="0">
              <a:solidFill>
                <a:schemeClr val="bg1"/>
              </a:solidFill>
              <a:effectLst/>
              <a:latin typeface="+mn-lt"/>
              <a:ea typeface="+mn-ea"/>
              <a:cs typeface="+mn-cs"/>
            </a:rPr>
            <a:t>Employee feedback</a:t>
          </a:r>
          <a:endParaRPr lang="en-US" sz="3200" dirty="0">
            <a:solidFill>
              <a:schemeClr val="bg1"/>
            </a:solidFill>
          </a:endParaRPr>
        </a:p>
      </dgm:t>
    </dgm:pt>
    <dgm:pt modelId="{DD0C30EB-029A-453D-B994-9026BF14D85D}" type="parTrans" cxnId="{0D21A201-249B-4D78-9C73-58A1AB4390FE}">
      <dgm:prSet/>
      <dgm:spPr/>
      <dgm:t>
        <a:bodyPr/>
        <a:lstStyle/>
        <a:p>
          <a:endParaRPr lang="en-US" sz="3200">
            <a:solidFill>
              <a:schemeClr val="bg1"/>
            </a:solidFill>
          </a:endParaRPr>
        </a:p>
      </dgm:t>
    </dgm:pt>
    <dgm:pt modelId="{213DB41A-74C6-45EA-9C5C-DDFF3853E7EA}" type="sibTrans" cxnId="{0D21A201-249B-4D78-9C73-58A1AB4390FE}">
      <dgm:prSet/>
      <dgm:spPr/>
      <dgm:t>
        <a:bodyPr/>
        <a:lstStyle/>
        <a:p>
          <a:endParaRPr lang="en-US" sz="3200">
            <a:solidFill>
              <a:schemeClr val="bg1"/>
            </a:solidFill>
          </a:endParaRPr>
        </a:p>
      </dgm:t>
    </dgm:pt>
    <dgm:pt modelId="{B89E13AC-45CF-41DC-A502-4F3A3473A383}" type="pres">
      <dgm:prSet presAssocID="{78F5A168-AC49-4E81-9CA8-8AF78F23BACA}" presName="linear" presStyleCnt="0">
        <dgm:presLayoutVars>
          <dgm:animLvl val="lvl"/>
          <dgm:resizeHandles val="exact"/>
        </dgm:presLayoutVars>
      </dgm:prSet>
      <dgm:spPr/>
      <dgm:t>
        <a:bodyPr/>
        <a:lstStyle/>
        <a:p>
          <a:endParaRPr lang="en-US"/>
        </a:p>
      </dgm:t>
    </dgm:pt>
    <dgm:pt modelId="{9F3F3C81-AE3A-43F2-B00C-3CDCFD1513CB}" type="pres">
      <dgm:prSet presAssocID="{78B685F0-D0F8-4E7F-8220-ED5FC7E896AE}" presName="parentText" presStyleLbl="node1" presStyleIdx="0" presStyleCnt="3">
        <dgm:presLayoutVars>
          <dgm:chMax val="0"/>
          <dgm:bulletEnabled val="1"/>
        </dgm:presLayoutVars>
      </dgm:prSet>
      <dgm:spPr/>
      <dgm:t>
        <a:bodyPr/>
        <a:lstStyle/>
        <a:p>
          <a:endParaRPr lang="en-US"/>
        </a:p>
      </dgm:t>
    </dgm:pt>
    <dgm:pt modelId="{B254303A-3BC4-404C-A249-C8E2B5D48012}" type="pres">
      <dgm:prSet presAssocID="{679B65F4-040C-4EF3-9C05-4E1797EE2EE3}" presName="spacer" presStyleCnt="0"/>
      <dgm:spPr/>
    </dgm:pt>
    <dgm:pt modelId="{166DD060-20B2-4805-8E8B-742CEC26CE8B}" type="pres">
      <dgm:prSet presAssocID="{B4D488FE-C4E9-43B9-86FC-B75B10DFD32B}" presName="parentText" presStyleLbl="node1" presStyleIdx="1" presStyleCnt="3" custLinFactNeighborX="370" custLinFactNeighborY="11656">
        <dgm:presLayoutVars>
          <dgm:chMax val="0"/>
          <dgm:bulletEnabled val="1"/>
        </dgm:presLayoutVars>
      </dgm:prSet>
      <dgm:spPr/>
      <dgm:t>
        <a:bodyPr/>
        <a:lstStyle/>
        <a:p>
          <a:endParaRPr lang="en-US"/>
        </a:p>
      </dgm:t>
    </dgm:pt>
    <dgm:pt modelId="{401A8CA0-5B38-4881-BC87-32564896B20B}" type="pres">
      <dgm:prSet presAssocID="{AA4EFCAD-591E-47A2-A234-9FD768B2E712}" presName="spacer" presStyleCnt="0"/>
      <dgm:spPr/>
    </dgm:pt>
    <dgm:pt modelId="{222D4709-8BE3-4B88-9B5C-7EE42E3C9A90}" type="pres">
      <dgm:prSet presAssocID="{0413FA50-CB7A-46AF-9995-EC479543509D}" presName="parentText" presStyleLbl="node1" presStyleIdx="2" presStyleCnt="3">
        <dgm:presLayoutVars>
          <dgm:chMax val="0"/>
          <dgm:bulletEnabled val="1"/>
        </dgm:presLayoutVars>
      </dgm:prSet>
      <dgm:spPr/>
      <dgm:t>
        <a:bodyPr/>
        <a:lstStyle/>
        <a:p>
          <a:endParaRPr lang="en-US"/>
        </a:p>
      </dgm:t>
    </dgm:pt>
  </dgm:ptLst>
  <dgm:cxnLst>
    <dgm:cxn modelId="{CBD39108-AE2C-4B0A-8ED0-296D6E301321}" type="presOf" srcId="{B4D488FE-C4E9-43B9-86FC-B75B10DFD32B}" destId="{166DD060-20B2-4805-8E8B-742CEC26CE8B}" srcOrd="0" destOrd="0" presId="urn:microsoft.com/office/officeart/2005/8/layout/vList2"/>
    <dgm:cxn modelId="{5BFABBD2-ED30-411B-8D60-18433C12B4ED}" type="presOf" srcId="{0413FA50-CB7A-46AF-9995-EC479543509D}" destId="{222D4709-8BE3-4B88-9B5C-7EE42E3C9A90}" srcOrd="0" destOrd="0" presId="urn:microsoft.com/office/officeart/2005/8/layout/vList2"/>
    <dgm:cxn modelId="{0D21A201-249B-4D78-9C73-58A1AB4390FE}" srcId="{78F5A168-AC49-4E81-9CA8-8AF78F23BACA}" destId="{0413FA50-CB7A-46AF-9995-EC479543509D}" srcOrd="2" destOrd="0" parTransId="{DD0C30EB-029A-453D-B994-9026BF14D85D}" sibTransId="{213DB41A-74C6-45EA-9C5C-DDFF3853E7EA}"/>
    <dgm:cxn modelId="{7F42309B-F421-4608-BE64-5BA3FBE4384B}" srcId="{78F5A168-AC49-4E81-9CA8-8AF78F23BACA}" destId="{B4D488FE-C4E9-43B9-86FC-B75B10DFD32B}" srcOrd="1" destOrd="0" parTransId="{E09F0815-00E3-4347-A4F4-36862C2A840F}" sibTransId="{AA4EFCAD-591E-47A2-A234-9FD768B2E712}"/>
    <dgm:cxn modelId="{53093D99-08F9-45A5-AAB4-5EF4EED91B84}" type="presOf" srcId="{78B685F0-D0F8-4E7F-8220-ED5FC7E896AE}" destId="{9F3F3C81-AE3A-43F2-B00C-3CDCFD1513CB}" srcOrd="0" destOrd="0" presId="urn:microsoft.com/office/officeart/2005/8/layout/vList2"/>
    <dgm:cxn modelId="{95700BB9-360D-4D32-BE38-112D6C61CAD1}" type="presOf" srcId="{78F5A168-AC49-4E81-9CA8-8AF78F23BACA}" destId="{B89E13AC-45CF-41DC-A502-4F3A3473A383}" srcOrd="0" destOrd="0" presId="urn:microsoft.com/office/officeart/2005/8/layout/vList2"/>
    <dgm:cxn modelId="{BAF8D6FE-4D89-4845-9EE1-D62DFA609979}" srcId="{78F5A168-AC49-4E81-9CA8-8AF78F23BACA}" destId="{78B685F0-D0F8-4E7F-8220-ED5FC7E896AE}" srcOrd="0" destOrd="0" parTransId="{CCDDFB3B-2EE4-4D0E-B189-50A2E051DB43}" sibTransId="{679B65F4-040C-4EF3-9C05-4E1797EE2EE3}"/>
    <dgm:cxn modelId="{02CA8AF4-289E-4239-89C7-ADABF24A2356}" type="presParOf" srcId="{B89E13AC-45CF-41DC-A502-4F3A3473A383}" destId="{9F3F3C81-AE3A-43F2-B00C-3CDCFD1513CB}" srcOrd="0" destOrd="0" presId="urn:microsoft.com/office/officeart/2005/8/layout/vList2"/>
    <dgm:cxn modelId="{714D5851-FB78-4310-B209-A77D5480CC72}" type="presParOf" srcId="{B89E13AC-45CF-41DC-A502-4F3A3473A383}" destId="{B254303A-3BC4-404C-A249-C8E2B5D48012}" srcOrd="1" destOrd="0" presId="urn:microsoft.com/office/officeart/2005/8/layout/vList2"/>
    <dgm:cxn modelId="{DC6AC818-1999-4775-BBCE-1F8BC7C22B53}" type="presParOf" srcId="{B89E13AC-45CF-41DC-A502-4F3A3473A383}" destId="{166DD060-20B2-4805-8E8B-742CEC26CE8B}" srcOrd="2" destOrd="0" presId="urn:microsoft.com/office/officeart/2005/8/layout/vList2"/>
    <dgm:cxn modelId="{2BB2920B-5DA7-4368-885C-305A1CA10D2F}" type="presParOf" srcId="{B89E13AC-45CF-41DC-A502-4F3A3473A383}" destId="{401A8CA0-5B38-4881-BC87-32564896B20B}" srcOrd="3" destOrd="0" presId="urn:microsoft.com/office/officeart/2005/8/layout/vList2"/>
    <dgm:cxn modelId="{880894CC-C481-4C5C-A820-AA781C529B06}" type="presParOf" srcId="{B89E13AC-45CF-41DC-A502-4F3A3473A383}" destId="{222D4709-8BE3-4B88-9B5C-7EE42E3C9A9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B58D2C1B-03BE-43C6-8FEE-BC98E795A97A}"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32509325-DF0D-4740-859A-1B9D77F04719}">
      <dgm:prSet phldrT="[Text]" custT="1"/>
      <dgm:spPr/>
      <dgm:t>
        <a:bodyPr/>
        <a:lstStyle/>
        <a:p>
          <a:pPr algn="l"/>
          <a:r>
            <a:rPr lang="en-US" sz="2800" dirty="0" smtClean="0">
              <a:solidFill>
                <a:schemeClr val="tx1"/>
              </a:solidFill>
              <a:effectLst/>
              <a:latin typeface="+mn-lt"/>
              <a:ea typeface="+mn-ea"/>
              <a:cs typeface="+mn-cs"/>
            </a:rPr>
            <a:t>Be constructive</a:t>
          </a:r>
          <a:endParaRPr lang="en-US" sz="2800" b="0" dirty="0"/>
        </a:p>
      </dgm:t>
    </dgm:pt>
    <dgm:pt modelId="{511D0191-1127-4F35-B442-06772F92B464}" type="parTrans" cxnId="{1DC84F80-F4B9-41E7-8B5C-4547612462D8}">
      <dgm:prSet/>
      <dgm:spPr/>
      <dgm:t>
        <a:bodyPr/>
        <a:lstStyle/>
        <a:p>
          <a:endParaRPr lang="en-US" sz="2800" b="0"/>
        </a:p>
      </dgm:t>
    </dgm:pt>
    <dgm:pt modelId="{39BA3C5B-91C8-47E1-BA4D-81987866710F}" type="sibTrans" cxnId="{1DC84F80-F4B9-41E7-8B5C-4547612462D8}">
      <dgm:prSet/>
      <dgm:spPr/>
      <dgm:t>
        <a:bodyPr/>
        <a:lstStyle/>
        <a:p>
          <a:endParaRPr lang="en-US" sz="2800" b="0"/>
        </a:p>
      </dgm:t>
    </dgm:pt>
    <dgm:pt modelId="{5ADD1C77-E94B-42D1-B843-5F07906BEDED}">
      <dgm:prSet phldrT="[Text]" custT="1"/>
      <dgm:spPr/>
      <dgm:t>
        <a:bodyPr/>
        <a:lstStyle/>
        <a:p>
          <a:pPr algn="l"/>
          <a:r>
            <a:rPr lang="en-US" sz="2800" dirty="0" smtClean="0">
              <a:solidFill>
                <a:schemeClr val="tx1"/>
              </a:solidFill>
              <a:effectLst/>
              <a:latin typeface="+mn-lt"/>
              <a:ea typeface="+mn-ea"/>
              <a:cs typeface="+mn-cs"/>
            </a:rPr>
            <a:t>Brainstorm on how to fix issue</a:t>
          </a:r>
          <a:endParaRPr lang="en-US" sz="2800" b="0" dirty="0"/>
        </a:p>
      </dgm:t>
    </dgm:pt>
    <dgm:pt modelId="{208FE522-AEF6-45A4-BF86-A53F10292DC5}" type="parTrans" cxnId="{AA55D893-64F1-4F41-91F7-B16C347D9DDF}">
      <dgm:prSet/>
      <dgm:spPr/>
      <dgm:t>
        <a:bodyPr/>
        <a:lstStyle/>
        <a:p>
          <a:endParaRPr lang="en-US" sz="2800" b="0"/>
        </a:p>
      </dgm:t>
    </dgm:pt>
    <dgm:pt modelId="{2BC4A871-0478-46F1-B835-D07F0B342DDB}" type="sibTrans" cxnId="{AA55D893-64F1-4F41-91F7-B16C347D9DDF}">
      <dgm:prSet/>
      <dgm:spPr/>
      <dgm:t>
        <a:bodyPr/>
        <a:lstStyle/>
        <a:p>
          <a:endParaRPr lang="en-US" sz="2800" b="0"/>
        </a:p>
      </dgm:t>
    </dgm:pt>
    <dgm:pt modelId="{0BE8F233-4C88-46C6-92FE-B55494F25CE4}">
      <dgm:prSet phldrT="[Text]" custT="1"/>
      <dgm:spPr/>
      <dgm:t>
        <a:bodyPr/>
        <a:lstStyle/>
        <a:p>
          <a:pPr algn="l"/>
          <a:r>
            <a:rPr lang="en-US" sz="2800" dirty="0" smtClean="0">
              <a:solidFill>
                <a:schemeClr val="tx1"/>
              </a:solidFill>
              <a:effectLst/>
              <a:latin typeface="+mn-lt"/>
              <a:ea typeface="+mn-ea"/>
              <a:cs typeface="+mn-cs"/>
            </a:rPr>
            <a:t>Tell them not performing at high level</a:t>
          </a:r>
          <a:endParaRPr lang="en-US" sz="2800" b="0" dirty="0"/>
        </a:p>
      </dgm:t>
    </dgm:pt>
    <dgm:pt modelId="{2763542C-263A-4332-B6F9-74F64B588F4E}" type="parTrans" cxnId="{DEF61A3C-FBA9-4403-AA32-78424C6172E5}">
      <dgm:prSet/>
      <dgm:spPr/>
      <dgm:t>
        <a:bodyPr/>
        <a:lstStyle/>
        <a:p>
          <a:endParaRPr lang="en-US" sz="2800" b="0"/>
        </a:p>
      </dgm:t>
    </dgm:pt>
    <dgm:pt modelId="{E63C9A03-EAD6-44E5-AB3F-80459D2673BF}" type="sibTrans" cxnId="{DEF61A3C-FBA9-4403-AA32-78424C6172E5}">
      <dgm:prSet/>
      <dgm:spPr/>
      <dgm:t>
        <a:bodyPr/>
        <a:lstStyle/>
        <a:p>
          <a:endParaRPr lang="en-US" sz="2800" b="0"/>
        </a:p>
      </dgm:t>
    </dgm:pt>
    <dgm:pt modelId="{F2DCE6EB-4A89-4A2D-81DF-312E5324C354}" type="pres">
      <dgm:prSet presAssocID="{B58D2C1B-03BE-43C6-8FEE-BC98E795A97A}" presName="Name0" presStyleCnt="0">
        <dgm:presLayoutVars>
          <dgm:chMax val="7"/>
          <dgm:dir/>
          <dgm:animLvl val="lvl"/>
          <dgm:resizeHandles val="exact"/>
        </dgm:presLayoutVars>
      </dgm:prSet>
      <dgm:spPr/>
      <dgm:t>
        <a:bodyPr/>
        <a:lstStyle/>
        <a:p>
          <a:endParaRPr lang="en-US"/>
        </a:p>
      </dgm:t>
    </dgm:pt>
    <dgm:pt modelId="{86F5E150-C643-4733-B06C-E497BDBA2028}" type="pres">
      <dgm:prSet presAssocID="{32509325-DF0D-4740-859A-1B9D77F04719}" presName="circle1" presStyleLbl="node1" presStyleIdx="0" presStyleCnt="3"/>
      <dgm:spPr/>
    </dgm:pt>
    <dgm:pt modelId="{2B001460-7BD9-427B-AF96-45B4FB709C5A}" type="pres">
      <dgm:prSet presAssocID="{32509325-DF0D-4740-859A-1B9D77F04719}" presName="space" presStyleCnt="0"/>
      <dgm:spPr/>
    </dgm:pt>
    <dgm:pt modelId="{DC557C51-0335-46D1-B48F-559A1C1FA6BB}" type="pres">
      <dgm:prSet presAssocID="{32509325-DF0D-4740-859A-1B9D77F04719}" presName="rect1" presStyleLbl="alignAcc1" presStyleIdx="0" presStyleCnt="3"/>
      <dgm:spPr/>
      <dgm:t>
        <a:bodyPr/>
        <a:lstStyle/>
        <a:p>
          <a:endParaRPr lang="en-US"/>
        </a:p>
      </dgm:t>
    </dgm:pt>
    <dgm:pt modelId="{BDFCD931-88D0-47D5-92ED-06929B2B1B0C}" type="pres">
      <dgm:prSet presAssocID="{0BE8F233-4C88-46C6-92FE-B55494F25CE4}" presName="vertSpace2" presStyleLbl="node1" presStyleIdx="0" presStyleCnt="3"/>
      <dgm:spPr/>
    </dgm:pt>
    <dgm:pt modelId="{A4DFA4A7-D5C5-404A-8F1D-A85D1FD021A8}" type="pres">
      <dgm:prSet presAssocID="{0BE8F233-4C88-46C6-92FE-B55494F25CE4}" presName="circle2" presStyleLbl="node1" presStyleIdx="1" presStyleCnt="3"/>
      <dgm:spPr/>
    </dgm:pt>
    <dgm:pt modelId="{C01359CB-1F65-4A04-AB1B-C553F0EAF08A}" type="pres">
      <dgm:prSet presAssocID="{0BE8F233-4C88-46C6-92FE-B55494F25CE4}" presName="rect2" presStyleLbl="alignAcc1" presStyleIdx="1" presStyleCnt="3"/>
      <dgm:spPr/>
      <dgm:t>
        <a:bodyPr/>
        <a:lstStyle/>
        <a:p>
          <a:endParaRPr lang="en-US"/>
        </a:p>
      </dgm:t>
    </dgm:pt>
    <dgm:pt modelId="{74F75A56-4C39-4A81-A503-8DA3827C1430}" type="pres">
      <dgm:prSet presAssocID="{5ADD1C77-E94B-42D1-B843-5F07906BEDED}" presName="vertSpace3" presStyleLbl="node1" presStyleIdx="1" presStyleCnt="3"/>
      <dgm:spPr/>
    </dgm:pt>
    <dgm:pt modelId="{86D40497-8826-48F2-99A3-4CAC734E22C0}" type="pres">
      <dgm:prSet presAssocID="{5ADD1C77-E94B-42D1-B843-5F07906BEDED}" presName="circle3" presStyleLbl="node1" presStyleIdx="2" presStyleCnt="3"/>
      <dgm:spPr/>
    </dgm:pt>
    <dgm:pt modelId="{31D0F8C2-17E0-484F-81F2-73AD450E9BEB}" type="pres">
      <dgm:prSet presAssocID="{5ADD1C77-E94B-42D1-B843-5F07906BEDED}" presName="rect3" presStyleLbl="alignAcc1" presStyleIdx="2" presStyleCnt="3"/>
      <dgm:spPr/>
      <dgm:t>
        <a:bodyPr/>
        <a:lstStyle/>
        <a:p>
          <a:endParaRPr lang="en-US"/>
        </a:p>
      </dgm:t>
    </dgm:pt>
    <dgm:pt modelId="{59B127BD-D78C-4DF3-AB4E-D176B94728B4}" type="pres">
      <dgm:prSet presAssocID="{32509325-DF0D-4740-859A-1B9D77F04719}" presName="rect1ParTxNoCh" presStyleLbl="alignAcc1" presStyleIdx="2" presStyleCnt="3">
        <dgm:presLayoutVars>
          <dgm:chMax val="1"/>
          <dgm:bulletEnabled val="1"/>
        </dgm:presLayoutVars>
      </dgm:prSet>
      <dgm:spPr/>
      <dgm:t>
        <a:bodyPr/>
        <a:lstStyle/>
        <a:p>
          <a:endParaRPr lang="en-US"/>
        </a:p>
      </dgm:t>
    </dgm:pt>
    <dgm:pt modelId="{17DF7F39-4B9B-4B25-B955-8CDEB6DF0C46}" type="pres">
      <dgm:prSet presAssocID="{0BE8F233-4C88-46C6-92FE-B55494F25CE4}" presName="rect2ParTxNoCh" presStyleLbl="alignAcc1" presStyleIdx="2" presStyleCnt="3">
        <dgm:presLayoutVars>
          <dgm:chMax val="1"/>
          <dgm:bulletEnabled val="1"/>
        </dgm:presLayoutVars>
      </dgm:prSet>
      <dgm:spPr/>
      <dgm:t>
        <a:bodyPr/>
        <a:lstStyle/>
        <a:p>
          <a:endParaRPr lang="en-US"/>
        </a:p>
      </dgm:t>
    </dgm:pt>
    <dgm:pt modelId="{D29276B5-5FAE-438D-A6F9-B31F5CD1C155}" type="pres">
      <dgm:prSet presAssocID="{5ADD1C77-E94B-42D1-B843-5F07906BEDED}" presName="rect3ParTxNoCh" presStyleLbl="alignAcc1" presStyleIdx="2" presStyleCnt="3">
        <dgm:presLayoutVars>
          <dgm:chMax val="1"/>
          <dgm:bulletEnabled val="1"/>
        </dgm:presLayoutVars>
      </dgm:prSet>
      <dgm:spPr/>
      <dgm:t>
        <a:bodyPr/>
        <a:lstStyle/>
        <a:p>
          <a:endParaRPr lang="en-US"/>
        </a:p>
      </dgm:t>
    </dgm:pt>
  </dgm:ptLst>
  <dgm:cxnLst>
    <dgm:cxn modelId="{503FA29A-7483-4002-B937-AB82E17C2355}" type="presOf" srcId="{5ADD1C77-E94B-42D1-B843-5F07906BEDED}" destId="{31D0F8C2-17E0-484F-81F2-73AD450E9BEB}" srcOrd="0" destOrd="0" presId="urn:microsoft.com/office/officeart/2005/8/layout/target3"/>
    <dgm:cxn modelId="{50249CAC-9C98-4679-8B00-677109748E3E}" type="presOf" srcId="{B58D2C1B-03BE-43C6-8FEE-BC98E795A97A}" destId="{F2DCE6EB-4A89-4A2D-81DF-312E5324C354}" srcOrd="0" destOrd="0" presId="urn:microsoft.com/office/officeart/2005/8/layout/target3"/>
    <dgm:cxn modelId="{7401567C-F99D-439F-8DF6-F430B39A6C7C}" type="presOf" srcId="{5ADD1C77-E94B-42D1-B843-5F07906BEDED}" destId="{D29276B5-5FAE-438D-A6F9-B31F5CD1C155}" srcOrd="1" destOrd="0" presId="urn:microsoft.com/office/officeart/2005/8/layout/target3"/>
    <dgm:cxn modelId="{0B36A78A-4D29-48A3-8B53-67D5EDB2D4B9}" type="presOf" srcId="{0BE8F233-4C88-46C6-92FE-B55494F25CE4}" destId="{17DF7F39-4B9B-4B25-B955-8CDEB6DF0C46}" srcOrd="1" destOrd="0" presId="urn:microsoft.com/office/officeart/2005/8/layout/target3"/>
    <dgm:cxn modelId="{1DC84F80-F4B9-41E7-8B5C-4547612462D8}" srcId="{B58D2C1B-03BE-43C6-8FEE-BC98E795A97A}" destId="{32509325-DF0D-4740-859A-1B9D77F04719}" srcOrd="0" destOrd="0" parTransId="{511D0191-1127-4F35-B442-06772F92B464}" sibTransId="{39BA3C5B-91C8-47E1-BA4D-81987866710F}"/>
    <dgm:cxn modelId="{52B13522-0B55-4886-B69D-A245B97AA7D6}" type="presOf" srcId="{0BE8F233-4C88-46C6-92FE-B55494F25CE4}" destId="{C01359CB-1F65-4A04-AB1B-C553F0EAF08A}" srcOrd="0" destOrd="0" presId="urn:microsoft.com/office/officeart/2005/8/layout/target3"/>
    <dgm:cxn modelId="{AA55D893-64F1-4F41-91F7-B16C347D9DDF}" srcId="{B58D2C1B-03BE-43C6-8FEE-BC98E795A97A}" destId="{5ADD1C77-E94B-42D1-B843-5F07906BEDED}" srcOrd="2" destOrd="0" parTransId="{208FE522-AEF6-45A4-BF86-A53F10292DC5}" sibTransId="{2BC4A871-0478-46F1-B835-D07F0B342DDB}"/>
    <dgm:cxn modelId="{DEF61A3C-FBA9-4403-AA32-78424C6172E5}" srcId="{B58D2C1B-03BE-43C6-8FEE-BC98E795A97A}" destId="{0BE8F233-4C88-46C6-92FE-B55494F25CE4}" srcOrd="1" destOrd="0" parTransId="{2763542C-263A-4332-B6F9-74F64B588F4E}" sibTransId="{E63C9A03-EAD6-44E5-AB3F-80459D2673BF}"/>
    <dgm:cxn modelId="{D30F0452-0AF1-42B8-B6D9-3499984963BD}" type="presOf" srcId="{32509325-DF0D-4740-859A-1B9D77F04719}" destId="{59B127BD-D78C-4DF3-AB4E-D176B94728B4}" srcOrd="1" destOrd="0" presId="urn:microsoft.com/office/officeart/2005/8/layout/target3"/>
    <dgm:cxn modelId="{CE2DDDE7-6EBA-45C5-9274-621B1F853E16}" type="presOf" srcId="{32509325-DF0D-4740-859A-1B9D77F04719}" destId="{DC557C51-0335-46D1-B48F-559A1C1FA6BB}" srcOrd="0" destOrd="0" presId="urn:microsoft.com/office/officeart/2005/8/layout/target3"/>
    <dgm:cxn modelId="{70E9FD1D-9681-4D69-AD4F-0AC0ADF45115}" type="presParOf" srcId="{F2DCE6EB-4A89-4A2D-81DF-312E5324C354}" destId="{86F5E150-C643-4733-B06C-E497BDBA2028}" srcOrd="0" destOrd="0" presId="urn:microsoft.com/office/officeart/2005/8/layout/target3"/>
    <dgm:cxn modelId="{8075E17C-D72B-46FF-8516-10033990D85C}" type="presParOf" srcId="{F2DCE6EB-4A89-4A2D-81DF-312E5324C354}" destId="{2B001460-7BD9-427B-AF96-45B4FB709C5A}" srcOrd="1" destOrd="0" presId="urn:microsoft.com/office/officeart/2005/8/layout/target3"/>
    <dgm:cxn modelId="{26FCE9C3-FAC8-44FE-837E-1E426D108941}" type="presParOf" srcId="{F2DCE6EB-4A89-4A2D-81DF-312E5324C354}" destId="{DC557C51-0335-46D1-B48F-559A1C1FA6BB}" srcOrd="2" destOrd="0" presId="urn:microsoft.com/office/officeart/2005/8/layout/target3"/>
    <dgm:cxn modelId="{0E107CC9-0388-4033-8CB0-679AE41383FE}" type="presParOf" srcId="{F2DCE6EB-4A89-4A2D-81DF-312E5324C354}" destId="{BDFCD931-88D0-47D5-92ED-06929B2B1B0C}" srcOrd="3" destOrd="0" presId="urn:microsoft.com/office/officeart/2005/8/layout/target3"/>
    <dgm:cxn modelId="{AAFBC813-FD77-4025-A903-23BED60B9AF8}" type="presParOf" srcId="{F2DCE6EB-4A89-4A2D-81DF-312E5324C354}" destId="{A4DFA4A7-D5C5-404A-8F1D-A85D1FD021A8}" srcOrd="4" destOrd="0" presId="urn:microsoft.com/office/officeart/2005/8/layout/target3"/>
    <dgm:cxn modelId="{D18C7BE3-FA0B-474C-87B7-B90E8D0A000D}" type="presParOf" srcId="{F2DCE6EB-4A89-4A2D-81DF-312E5324C354}" destId="{C01359CB-1F65-4A04-AB1B-C553F0EAF08A}" srcOrd="5" destOrd="0" presId="urn:microsoft.com/office/officeart/2005/8/layout/target3"/>
    <dgm:cxn modelId="{58377AB7-BA2F-4912-9F17-5BA6877106CB}" type="presParOf" srcId="{F2DCE6EB-4A89-4A2D-81DF-312E5324C354}" destId="{74F75A56-4C39-4A81-A503-8DA3827C1430}" srcOrd="6" destOrd="0" presId="urn:microsoft.com/office/officeart/2005/8/layout/target3"/>
    <dgm:cxn modelId="{BAF5CE23-728E-47B6-B8AE-F7CA12081C63}" type="presParOf" srcId="{F2DCE6EB-4A89-4A2D-81DF-312E5324C354}" destId="{86D40497-8826-48F2-99A3-4CAC734E22C0}" srcOrd="7" destOrd="0" presId="urn:microsoft.com/office/officeart/2005/8/layout/target3"/>
    <dgm:cxn modelId="{59B44D2F-271E-4640-9042-9222EEEC4D80}" type="presParOf" srcId="{F2DCE6EB-4A89-4A2D-81DF-312E5324C354}" destId="{31D0F8C2-17E0-484F-81F2-73AD450E9BEB}" srcOrd="8" destOrd="0" presId="urn:microsoft.com/office/officeart/2005/8/layout/target3"/>
    <dgm:cxn modelId="{08631EBA-6A0F-4677-9400-3150E3A1A7D7}" type="presParOf" srcId="{F2DCE6EB-4A89-4A2D-81DF-312E5324C354}" destId="{59B127BD-D78C-4DF3-AB4E-D176B94728B4}" srcOrd="9" destOrd="0" presId="urn:microsoft.com/office/officeart/2005/8/layout/target3"/>
    <dgm:cxn modelId="{A210490A-BAAB-46F1-B4DD-4116C9D1B65C}" type="presParOf" srcId="{F2DCE6EB-4A89-4A2D-81DF-312E5324C354}" destId="{17DF7F39-4B9B-4B25-B955-8CDEB6DF0C46}" srcOrd="10" destOrd="0" presId="urn:microsoft.com/office/officeart/2005/8/layout/target3"/>
    <dgm:cxn modelId="{21BFB97A-D9BD-40D0-AC36-E763EE3EC98C}" type="presParOf" srcId="{F2DCE6EB-4A89-4A2D-81DF-312E5324C354}" destId="{D29276B5-5FAE-438D-A6F9-B31F5CD1C155}"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00AE18D2-673E-4168-A776-833908BEE22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D938BAD-C074-4870-8B60-9CCED088380C}">
      <dgm:prSet phldrT="[Text]" custT="1"/>
      <dgm:spPr/>
      <dgm:t>
        <a:bodyPr/>
        <a:lstStyle/>
        <a:p>
          <a:r>
            <a:rPr lang="en-US" sz="3200" dirty="0" smtClean="0">
              <a:solidFill>
                <a:schemeClr val="bg1"/>
              </a:solidFill>
              <a:effectLst/>
              <a:latin typeface="+mn-lt"/>
              <a:ea typeface="+mn-ea"/>
              <a:cs typeface="+mn-cs"/>
            </a:rPr>
            <a:t>Chat boards</a:t>
          </a:r>
          <a:endParaRPr lang="en-US" sz="3200" dirty="0">
            <a:solidFill>
              <a:schemeClr val="bg1"/>
            </a:solidFill>
          </a:endParaRPr>
        </a:p>
      </dgm:t>
    </dgm:pt>
    <dgm:pt modelId="{8DF017E3-C545-4528-9D93-F3C7A38F816B}" type="parTrans" cxnId="{959992E0-402E-4FDD-9F92-8174E8DADED5}">
      <dgm:prSet/>
      <dgm:spPr/>
      <dgm:t>
        <a:bodyPr/>
        <a:lstStyle/>
        <a:p>
          <a:endParaRPr lang="en-US" sz="3200">
            <a:solidFill>
              <a:schemeClr val="bg1"/>
            </a:solidFill>
          </a:endParaRPr>
        </a:p>
      </dgm:t>
    </dgm:pt>
    <dgm:pt modelId="{9E8E645D-200D-4EBF-A430-26DB1E6CCBAC}" type="sibTrans" cxnId="{959992E0-402E-4FDD-9F92-8174E8DADED5}">
      <dgm:prSet/>
      <dgm:spPr/>
      <dgm:t>
        <a:bodyPr/>
        <a:lstStyle/>
        <a:p>
          <a:endParaRPr lang="en-US" sz="3200">
            <a:solidFill>
              <a:schemeClr val="bg1"/>
            </a:solidFill>
          </a:endParaRPr>
        </a:p>
      </dgm:t>
    </dgm:pt>
    <dgm:pt modelId="{8CDCD22A-4260-4493-8086-5B97A7D747D2}">
      <dgm:prSet phldrT="[Text]" custT="1"/>
      <dgm:spPr/>
      <dgm:t>
        <a:bodyPr/>
        <a:lstStyle/>
        <a:p>
          <a:r>
            <a:rPr lang="en-US" sz="3200" dirty="0" smtClean="0">
              <a:solidFill>
                <a:schemeClr val="bg1"/>
              </a:solidFill>
              <a:effectLst/>
              <a:latin typeface="+mn-lt"/>
              <a:ea typeface="+mn-ea"/>
              <a:cs typeface="+mn-cs"/>
            </a:rPr>
            <a:t>Social media</a:t>
          </a:r>
          <a:endParaRPr lang="en-US" sz="3200" dirty="0">
            <a:solidFill>
              <a:schemeClr val="bg1"/>
            </a:solidFill>
          </a:endParaRPr>
        </a:p>
      </dgm:t>
    </dgm:pt>
    <dgm:pt modelId="{70A35E99-DD30-492B-A173-F7F3DDC1F460}" type="parTrans" cxnId="{631A8649-FEF8-4742-803C-75F5D3F7CD64}">
      <dgm:prSet/>
      <dgm:spPr/>
      <dgm:t>
        <a:bodyPr/>
        <a:lstStyle/>
        <a:p>
          <a:endParaRPr lang="en-US" sz="3200">
            <a:solidFill>
              <a:schemeClr val="bg1"/>
            </a:solidFill>
          </a:endParaRPr>
        </a:p>
      </dgm:t>
    </dgm:pt>
    <dgm:pt modelId="{434F5B79-57B6-415D-8F13-2D65FCB13161}" type="sibTrans" cxnId="{631A8649-FEF8-4742-803C-75F5D3F7CD64}">
      <dgm:prSet/>
      <dgm:spPr/>
      <dgm:t>
        <a:bodyPr/>
        <a:lstStyle/>
        <a:p>
          <a:endParaRPr lang="en-US" sz="3200">
            <a:solidFill>
              <a:schemeClr val="bg1"/>
            </a:solidFill>
          </a:endParaRPr>
        </a:p>
      </dgm:t>
    </dgm:pt>
    <dgm:pt modelId="{5D0D38FC-282E-4C73-A20B-00C41528E87E}">
      <dgm:prSet phldrT="[Text]" custT="1"/>
      <dgm:spPr/>
      <dgm:t>
        <a:bodyPr/>
        <a:lstStyle/>
        <a:p>
          <a:r>
            <a:rPr lang="en-US" sz="3200" dirty="0" smtClean="0">
              <a:solidFill>
                <a:schemeClr val="bg1"/>
              </a:solidFill>
              <a:effectLst/>
              <a:latin typeface="+mn-lt"/>
              <a:ea typeface="+mn-ea"/>
              <a:cs typeface="+mn-cs"/>
            </a:rPr>
            <a:t>Intranet board </a:t>
          </a:r>
          <a:endParaRPr lang="en-US" sz="3200" dirty="0">
            <a:solidFill>
              <a:schemeClr val="bg1"/>
            </a:solidFill>
          </a:endParaRPr>
        </a:p>
      </dgm:t>
    </dgm:pt>
    <dgm:pt modelId="{C4065A14-3739-44F2-979E-B9A11E8D12B5}" type="parTrans" cxnId="{C08AC9C3-3CFD-4A65-9D5B-B0AFCE989B9F}">
      <dgm:prSet/>
      <dgm:spPr/>
      <dgm:t>
        <a:bodyPr/>
        <a:lstStyle/>
        <a:p>
          <a:endParaRPr lang="en-US" sz="3200">
            <a:solidFill>
              <a:schemeClr val="bg1"/>
            </a:solidFill>
          </a:endParaRPr>
        </a:p>
      </dgm:t>
    </dgm:pt>
    <dgm:pt modelId="{2950BCD2-6DE4-4177-B023-B62D78A9616D}" type="sibTrans" cxnId="{C08AC9C3-3CFD-4A65-9D5B-B0AFCE989B9F}">
      <dgm:prSet/>
      <dgm:spPr/>
      <dgm:t>
        <a:bodyPr/>
        <a:lstStyle/>
        <a:p>
          <a:endParaRPr lang="en-US" sz="3200">
            <a:solidFill>
              <a:schemeClr val="bg1"/>
            </a:solidFill>
          </a:endParaRPr>
        </a:p>
      </dgm:t>
    </dgm:pt>
    <dgm:pt modelId="{817D1218-5124-4CF8-8DD4-93189F6D10D0}">
      <dgm:prSet phldrT="[Text]" custT="1"/>
      <dgm:spPr/>
      <dgm:t>
        <a:bodyPr/>
        <a:lstStyle/>
        <a:p>
          <a:r>
            <a:rPr lang="en-US" sz="3200" dirty="0" smtClean="0">
              <a:solidFill>
                <a:schemeClr val="bg1"/>
              </a:solidFill>
              <a:effectLst/>
              <a:latin typeface="+mn-lt"/>
              <a:ea typeface="+mn-ea"/>
              <a:cs typeface="+mn-cs"/>
            </a:rPr>
            <a:t>Team meetings</a:t>
          </a:r>
          <a:endParaRPr lang="en-US" sz="3200" dirty="0">
            <a:solidFill>
              <a:schemeClr val="bg1"/>
            </a:solidFill>
          </a:endParaRPr>
        </a:p>
      </dgm:t>
    </dgm:pt>
    <dgm:pt modelId="{9AED9BDF-C8C1-4A32-9934-9350ED9168BD}" type="parTrans" cxnId="{A99044AE-4C0B-41C0-A4F4-7440F8F1D89F}">
      <dgm:prSet/>
      <dgm:spPr/>
      <dgm:t>
        <a:bodyPr/>
        <a:lstStyle/>
        <a:p>
          <a:endParaRPr lang="en-US" sz="3200">
            <a:solidFill>
              <a:schemeClr val="bg1"/>
            </a:solidFill>
          </a:endParaRPr>
        </a:p>
      </dgm:t>
    </dgm:pt>
    <dgm:pt modelId="{CECB5BC6-89DB-4B70-8442-89DA1C581E78}" type="sibTrans" cxnId="{A99044AE-4C0B-41C0-A4F4-7440F8F1D89F}">
      <dgm:prSet/>
      <dgm:spPr/>
      <dgm:t>
        <a:bodyPr/>
        <a:lstStyle/>
        <a:p>
          <a:endParaRPr lang="en-US" sz="3200">
            <a:solidFill>
              <a:schemeClr val="bg1"/>
            </a:solidFill>
          </a:endParaRPr>
        </a:p>
      </dgm:t>
    </dgm:pt>
    <dgm:pt modelId="{51C55348-4373-4E45-9CEA-F9CFD19993EE}" type="pres">
      <dgm:prSet presAssocID="{00AE18D2-673E-4168-A776-833908BEE222}" presName="diagram" presStyleCnt="0">
        <dgm:presLayoutVars>
          <dgm:dir/>
          <dgm:resizeHandles val="exact"/>
        </dgm:presLayoutVars>
      </dgm:prSet>
      <dgm:spPr/>
      <dgm:t>
        <a:bodyPr/>
        <a:lstStyle/>
        <a:p>
          <a:endParaRPr lang="en-US"/>
        </a:p>
      </dgm:t>
    </dgm:pt>
    <dgm:pt modelId="{711C11E3-5EC6-44AD-914B-FC94B0A51300}" type="pres">
      <dgm:prSet presAssocID="{8D938BAD-C074-4870-8B60-9CCED088380C}" presName="node" presStyleLbl="node1" presStyleIdx="0" presStyleCnt="4">
        <dgm:presLayoutVars>
          <dgm:bulletEnabled val="1"/>
        </dgm:presLayoutVars>
      </dgm:prSet>
      <dgm:spPr/>
      <dgm:t>
        <a:bodyPr/>
        <a:lstStyle/>
        <a:p>
          <a:endParaRPr lang="en-US"/>
        </a:p>
      </dgm:t>
    </dgm:pt>
    <dgm:pt modelId="{039ED7CC-FC9E-4BB9-93D6-3F156F9037F2}" type="pres">
      <dgm:prSet presAssocID="{9E8E645D-200D-4EBF-A430-26DB1E6CCBAC}" presName="sibTrans" presStyleCnt="0"/>
      <dgm:spPr/>
    </dgm:pt>
    <dgm:pt modelId="{CCCB0E6B-A00C-4F57-89BD-5B072E493D00}" type="pres">
      <dgm:prSet presAssocID="{8CDCD22A-4260-4493-8086-5B97A7D747D2}" presName="node" presStyleLbl="node1" presStyleIdx="1" presStyleCnt="4">
        <dgm:presLayoutVars>
          <dgm:bulletEnabled val="1"/>
        </dgm:presLayoutVars>
      </dgm:prSet>
      <dgm:spPr/>
      <dgm:t>
        <a:bodyPr/>
        <a:lstStyle/>
        <a:p>
          <a:endParaRPr lang="en-US"/>
        </a:p>
      </dgm:t>
    </dgm:pt>
    <dgm:pt modelId="{EDD9A710-0392-4A57-95CB-540BE4C9F94C}" type="pres">
      <dgm:prSet presAssocID="{434F5B79-57B6-415D-8F13-2D65FCB13161}" presName="sibTrans" presStyleCnt="0"/>
      <dgm:spPr/>
    </dgm:pt>
    <dgm:pt modelId="{545ECC2F-137A-43B2-AB09-6C7D51A90977}" type="pres">
      <dgm:prSet presAssocID="{5D0D38FC-282E-4C73-A20B-00C41528E87E}" presName="node" presStyleLbl="node1" presStyleIdx="2" presStyleCnt="4">
        <dgm:presLayoutVars>
          <dgm:bulletEnabled val="1"/>
        </dgm:presLayoutVars>
      </dgm:prSet>
      <dgm:spPr/>
      <dgm:t>
        <a:bodyPr/>
        <a:lstStyle/>
        <a:p>
          <a:endParaRPr lang="en-US"/>
        </a:p>
      </dgm:t>
    </dgm:pt>
    <dgm:pt modelId="{D487F4FF-C2BD-4329-91D8-2FF035734F2E}" type="pres">
      <dgm:prSet presAssocID="{2950BCD2-6DE4-4177-B023-B62D78A9616D}" presName="sibTrans" presStyleCnt="0"/>
      <dgm:spPr/>
    </dgm:pt>
    <dgm:pt modelId="{08DE4650-914A-428F-B88F-7D74D4CB642B}" type="pres">
      <dgm:prSet presAssocID="{817D1218-5124-4CF8-8DD4-93189F6D10D0}" presName="node" presStyleLbl="node1" presStyleIdx="3" presStyleCnt="4">
        <dgm:presLayoutVars>
          <dgm:bulletEnabled val="1"/>
        </dgm:presLayoutVars>
      </dgm:prSet>
      <dgm:spPr/>
      <dgm:t>
        <a:bodyPr/>
        <a:lstStyle/>
        <a:p>
          <a:endParaRPr lang="en-US"/>
        </a:p>
      </dgm:t>
    </dgm:pt>
  </dgm:ptLst>
  <dgm:cxnLst>
    <dgm:cxn modelId="{6DB41AB3-C2AF-4ED3-9C36-182F83D0B320}" type="presOf" srcId="{8CDCD22A-4260-4493-8086-5B97A7D747D2}" destId="{CCCB0E6B-A00C-4F57-89BD-5B072E493D00}" srcOrd="0" destOrd="0" presId="urn:microsoft.com/office/officeart/2005/8/layout/default"/>
    <dgm:cxn modelId="{631A8649-FEF8-4742-803C-75F5D3F7CD64}" srcId="{00AE18D2-673E-4168-A776-833908BEE222}" destId="{8CDCD22A-4260-4493-8086-5B97A7D747D2}" srcOrd="1" destOrd="0" parTransId="{70A35E99-DD30-492B-A173-F7F3DDC1F460}" sibTransId="{434F5B79-57B6-415D-8F13-2D65FCB13161}"/>
    <dgm:cxn modelId="{959992E0-402E-4FDD-9F92-8174E8DADED5}" srcId="{00AE18D2-673E-4168-A776-833908BEE222}" destId="{8D938BAD-C074-4870-8B60-9CCED088380C}" srcOrd="0" destOrd="0" parTransId="{8DF017E3-C545-4528-9D93-F3C7A38F816B}" sibTransId="{9E8E645D-200D-4EBF-A430-26DB1E6CCBAC}"/>
    <dgm:cxn modelId="{B909291C-8212-4716-9404-402FB29CE6D6}" type="presOf" srcId="{00AE18D2-673E-4168-A776-833908BEE222}" destId="{51C55348-4373-4E45-9CEA-F9CFD19993EE}" srcOrd="0" destOrd="0" presId="urn:microsoft.com/office/officeart/2005/8/layout/default"/>
    <dgm:cxn modelId="{33C4F891-F27C-4602-AB88-5244F1CE831B}" type="presOf" srcId="{5D0D38FC-282E-4C73-A20B-00C41528E87E}" destId="{545ECC2F-137A-43B2-AB09-6C7D51A90977}" srcOrd="0" destOrd="0" presId="urn:microsoft.com/office/officeart/2005/8/layout/default"/>
    <dgm:cxn modelId="{927B37B2-5755-4F0A-AA30-77422E84D2F4}" type="presOf" srcId="{817D1218-5124-4CF8-8DD4-93189F6D10D0}" destId="{08DE4650-914A-428F-B88F-7D74D4CB642B}" srcOrd="0" destOrd="0" presId="urn:microsoft.com/office/officeart/2005/8/layout/default"/>
    <dgm:cxn modelId="{C08AC9C3-3CFD-4A65-9D5B-B0AFCE989B9F}" srcId="{00AE18D2-673E-4168-A776-833908BEE222}" destId="{5D0D38FC-282E-4C73-A20B-00C41528E87E}" srcOrd="2" destOrd="0" parTransId="{C4065A14-3739-44F2-979E-B9A11E8D12B5}" sibTransId="{2950BCD2-6DE4-4177-B023-B62D78A9616D}"/>
    <dgm:cxn modelId="{CE23FF61-3AE8-4D04-A795-596E5554213D}" type="presOf" srcId="{8D938BAD-C074-4870-8B60-9CCED088380C}" destId="{711C11E3-5EC6-44AD-914B-FC94B0A51300}" srcOrd="0" destOrd="0" presId="urn:microsoft.com/office/officeart/2005/8/layout/default"/>
    <dgm:cxn modelId="{A99044AE-4C0B-41C0-A4F4-7440F8F1D89F}" srcId="{00AE18D2-673E-4168-A776-833908BEE222}" destId="{817D1218-5124-4CF8-8DD4-93189F6D10D0}" srcOrd="3" destOrd="0" parTransId="{9AED9BDF-C8C1-4A32-9934-9350ED9168BD}" sibTransId="{CECB5BC6-89DB-4B70-8442-89DA1C581E78}"/>
    <dgm:cxn modelId="{967FFE61-C330-4EC7-A073-60CE89D97419}" type="presParOf" srcId="{51C55348-4373-4E45-9CEA-F9CFD19993EE}" destId="{711C11E3-5EC6-44AD-914B-FC94B0A51300}" srcOrd="0" destOrd="0" presId="urn:microsoft.com/office/officeart/2005/8/layout/default"/>
    <dgm:cxn modelId="{E813356B-FD64-4551-80D7-0EB49ADF4A3B}" type="presParOf" srcId="{51C55348-4373-4E45-9CEA-F9CFD19993EE}" destId="{039ED7CC-FC9E-4BB9-93D6-3F156F9037F2}" srcOrd="1" destOrd="0" presId="urn:microsoft.com/office/officeart/2005/8/layout/default"/>
    <dgm:cxn modelId="{DE4CD1C7-4BCE-4F19-8B23-DD06C6A33C35}" type="presParOf" srcId="{51C55348-4373-4E45-9CEA-F9CFD19993EE}" destId="{CCCB0E6B-A00C-4F57-89BD-5B072E493D00}" srcOrd="2" destOrd="0" presId="urn:microsoft.com/office/officeart/2005/8/layout/default"/>
    <dgm:cxn modelId="{65AD89C1-9DB6-418A-B477-12688F757407}" type="presParOf" srcId="{51C55348-4373-4E45-9CEA-F9CFD19993EE}" destId="{EDD9A710-0392-4A57-95CB-540BE4C9F94C}" srcOrd="3" destOrd="0" presId="urn:microsoft.com/office/officeart/2005/8/layout/default"/>
    <dgm:cxn modelId="{A06CD52E-A199-4D2F-BD13-9B2AEA352F55}" type="presParOf" srcId="{51C55348-4373-4E45-9CEA-F9CFD19993EE}" destId="{545ECC2F-137A-43B2-AB09-6C7D51A90977}" srcOrd="4" destOrd="0" presId="urn:microsoft.com/office/officeart/2005/8/layout/default"/>
    <dgm:cxn modelId="{215A77CF-2A0E-4549-B462-C1DD493B906B}" type="presParOf" srcId="{51C55348-4373-4E45-9CEA-F9CFD19993EE}" destId="{D487F4FF-C2BD-4329-91D8-2FF035734F2E}" srcOrd="5" destOrd="0" presId="urn:microsoft.com/office/officeart/2005/8/layout/default"/>
    <dgm:cxn modelId="{E205DAB4-A792-45F7-A7F0-2D7B986D9933}" type="presParOf" srcId="{51C55348-4373-4E45-9CEA-F9CFD19993EE}" destId="{08DE4650-914A-428F-B88F-7D74D4CB642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CBDA1CB-7F10-44EA-BB3D-A44E0A9BC1F1}" type="doc">
      <dgm:prSet loTypeId="urn:diagrams.loki3.com/VaryingWidthList+Icon" loCatId="list" qsTypeId="urn:microsoft.com/office/officeart/2005/8/quickstyle/simple1" qsCatId="simple" csTypeId="urn:microsoft.com/office/officeart/2005/8/colors/colorful1" csCatId="colorful" phldr="1"/>
      <dgm:spPr/>
    </dgm:pt>
    <dgm:pt modelId="{805C5DD3-8FB5-4559-A22D-144385F0E649}">
      <dgm:prSet phldrT="[Text]" custT="1"/>
      <dgm:spPr/>
      <dgm:t>
        <a:bodyPr/>
        <a:lstStyle/>
        <a:p>
          <a:r>
            <a:rPr lang="en-US" sz="3200" dirty="0" smtClean="0">
              <a:solidFill>
                <a:schemeClr val="bg1"/>
              </a:solidFill>
              <a:effectLst/>
              <a:latin typeface="+mn-lt"/>
              <a:ea typeface="+mn-ea"/>
              <a:cs typeface="+mn-cs"/>
            </a:rPr>
            <a:t>Industry standard training</a:t>
          </a:r>
          <a:endParaRPr lang="en-US" sz="3200" dirty="0">
            <a:solidFill>
              <a:schemeClr val="bg1"/>
            </a:solidFill>
          </a:endParaRPr>
        </a:p>
      </dgm:t>
    </dgm:pt>
    <dgm:pt modelId="{08677828-8DCE-4FFC-A7AC-1F9479DA1673}" type="parTrans" cxnId="{A7A9DEDB-5DBE-467D-B652-79DD9903B069}">
      <dgm:prSet/>
      <dgm:spPr/>
      <dgm:t>
        <a:bodyPr/>
        <a:lstStyle/>
        <a:p>
          <a:endParaRPr lang="en-US" sz="3200">
            <a:solidFill>
              <a:schemeClr val="bg1"/>
            </a:solidFill>
          </a:endParaRPr>
        </a:p>
      </dgm:t>
    </dgm:pt>
    <dgm:pt modelId="{6D929EA7-8325-4D7B-B717-CFD1A9BDAF75}" type="sibTrans" cxnId="{A7A9DEDB-5DBE-467D-B652-79DD9903B069}">
      <dgm:prSet/>
      <dgm:spPr/>
      <dgm:t>
        <a:bodyPr/>
        <a:lstStyle/>
        <a:p>
          <a:endParaRPr lang="en-US" sz="3200">
            <a:solidFill>
              <a:schemeClr val="bg1"/>
            </a:solidFill>
          </a:endParaRPr>
        </a:p>
      </dgm:t>
    </dgm:pt>
    <dgm:pt modelId="{47CFB88D-9EE8-43A2-A045-6D95C65F4FAC}">
      <dgm:prSet phldrT="[Text]" custT="1"/>
      <dgm:spPr/>
      <dgm:t>
        <a:bodyPr/>
        <a:lstStyle/>
        <a:p>
          <a:r>
            <a:rPr lang="en-US" sz="3200" dirty="0" smtClean="0">
              <a:solidFill>
                <a:schemeClr val="bg1"/>
              </a:solidFill>
            </a:rPr>
            <a:t>Job specific training</a:t>
          </a:r>
          <a:endParaRPr lang="en-US" sz="3200" dirty="0">
            <a:solidFill>
              <a:schemeClr val="bg1"/>
            </a:solidFill>
          </a:endParaRPr>
        </a:p>
      </dgm:t>
    </dgm:pt>
    <dgm:pt modelId="{66ED5129-6D59-4681-A788-53FB28CBA2C6}" type="parTrans" cxnId="{C18ACDC9-844E-4067-9136-D72301887923}">
      <dgm:prSet/>
      <dgm:spPr/>
      <dgm:t>
        <a:bodyPr/>
        <a:lstStyle/>
        <a:p>
          <a:endParaRPr lang="en-US" sz="3200">
            <a:solidFill>
              <a:schemeClr val="bg1"/>
            </a:solidFill>
          </a:endParaRPr>
        </a:p>
      </dgm:t>
    </dgm:pt>
    <dgm:pt modelId="{5C15FA9A-6005-44F0-8533-65AF759925A4}" type="sibTrans" cxnId="{C18ACDC9-844E-4067-9136-D72301887923}">
      <dgm:prSet/>
      <dgm:spPr/>
      <dgm:t>
        <a:bodyPr/>
        <a:lstStyle/>
        <a:p>
          <a:endParaRPr lang="en-US" sz="3200">
            <a:solidFill>
              <a:schemeClr val="bg1"/>
            </a:solidFill>
          </a:endParaRPr>
        </a:p>
      </dgm:t>
    </dgm:pt>
    <dgm:pt modelId="{6934FF78-3E3A-4974-A80B-22F503A5FCE0}">
      <dgm:prSet phldrT="[Text]" custT="1"/>
      <dgm:spPr/>
      <dgm:t>
        <a:bodyPr/>
        <a:lstStyle/>
        <a:p>
          <a:r>
            <a:rPr lang="en-US" sz="3200" dirty="0" smtClean="0">
              <a:solidFill>
                <a:schemeClr val="bg1"/>
              </a:solidFill>
              <a:effectLst/>
              <a:latin typeface="+mn-lt"/>
              <a:ea typeface="+mn-ea"/>
              <a:cs typeface="+mn-cs"/>
            </a:rPr>
            <a:t>New skill training</a:t>
          </a:r>
          <a:endParaRPr lang="en-US" sz="3200" dirty="0">
            <a:solidFill>
              <a:schemeClr val="bg1"/>
            </a:solidFill>
          </a:endParaRPr>
        </a:p>
      </dgm:t>
    </dgm:pt>
    <dgm:pt modelId="{331FECE1-8629-4AC5-927A-F1C1FC3DB474}" type="parTrans" cxnId="{76753CA1-A22B-43AD-A3A6-317D69BFF41D}">
      <dgm:prSet/>
      <dgm:spPr/>
      <dgm:t>
        <a:bodyPr/>
        <a:lstStyle/>
        <a:p>
          <a:endParaRPr lang="en-US" sz="3200">
            <a:solidFill>
              <a:schemeClr val="bg1"/>
            </a:solidFill>
          </a:endParaRPr>
        </a:p>
      </dgm:t>
    </dgm:pt>
    <dgm:pt modelId="{526A9268-699C-410F-97CB-E05F2BE0591D}" type="sibTrans" cxnId="{76753CA1-A22B-43AD-A3A6-317D69BFF41D}">
      <dgm:prSet/>
      <dgm:spPr/>
      <dgm:t>
        <a:bodyPr/>
        <a:lstStyle/>
        <a:p>
          <a:endParaRPr lang="en-US" sz="3200">
            <a:solidFill>
              <a:schemeClr val="bg1"/>
            </a:solidFill>
          </a:endParaRPr>
        </a:p>
      </dgm:t>
    </dgm:pt>
    <dgm:pt modelId="{A555464B-0FB9-4930-855A-C5A94FDCE66E}" type="pres">
      <dgm:prSet presAssocID="{9CBDA1CB-7F10-44EA-BB3D-A44E0A9BC1F1}" presName="Name0" presStyleCnt="0">
        <dgm:presLayoutVars>
          <dgm:resizeHandles/>
        </dgm:presLayoutVars>
      </dgm:prSet>
      <dgm:spPr/>
    </dgm:pt>
    <dgm:pt modelId="{380A55AE-0567-41E7-82B5-40533C4BF090}" type="pres">
      <dgm:prSet presAssocID="{805C5DD3-8FB5-4559-A22D-144385F0E649}" presName="text" presStyleLbl="node1" presStyleIdx="0" presStyleCnt="3" custScaleX="456654" custLinFactNeighborX="273" custLinFactNeighborY="-3029">
        <dgm:presLayoutVars>
          <dgm:bulletEnabled val="1"/>
        </dgm:presLayoutVars>
      </dgm:prSet>
      <dgm:spPr/>
      <dgm:t>
        <a:bodyPr/>
        <a:lstStyle/>
        <a:p>
          <a:endParaRPr lang="en-US"/>
        </a:p>
      </dgm:t>
    </dgm:pt>
    <dgm:pt modelId="{14C39603-9779-4FE5-B023-17228B7EC581}" type="pres">
      <dgm:prSet presAssocID="{6D929EA7-8325-4D7B-B717-CFD1A9BDAF75}" presName="space" presStyleCnt="0"/>
      <dgm:spPr/>
    </dgm:pt>
    <dgm:pt modelId="{51F6E930-6B94-4AE9-915D-364A64A444BB}" type="pres">
      <dgm:prSet presAssocID="{47CFB88D-9EE8-43A2-A045-6D95C65F4FAC}" presName="text" presStyleLbl="node1" presStyleIdx="1" presStyleCnt="3" custScaleX="457200">
        <dgm:presLayoutVars>
          <dgm:bulletEnabled val="1"/>
        </dgm:presLayoutVars>
      </dgm:prSet>
      <dgm:spPr/>
      <dgm:t>
        <a:bodyPr/>
        <a:lstStyle/>
        <a:p>
          <a:endParaRPr lang="en-US"/>
        </a:p>
      </dgm:t>
    </dgm:pt>
    <dgm:pt modelId="{F71EF30B-7D7E-4F08-B36D-8A0D39DC1779}" type="pres">
      <dgm:prSet presAssocID="{5C15FA9A-6005-44F0-8533-65AF759925A4}" presName="space" presStyleCnt="0"/>
      <dgm:spPr/>
    </dgm:pt>
    <dgm:pt modelId="{044E8613-90CD-464F-96B5-C7B0564B4074}" type="pres">
      <dgm:prSet presAssocID="{6934FF78-3E3A-4974-A80B-22F503A5FCE0}" presName="text" presStyleLbl="node1" presStyleIdx="2" presStyleCnt="3" custScaleX="481263">
        <dgm:presLayoutVars>
          <dgm:bulletEnabled val="1"/>
        </dgm:presLayoutVars>
      </dgm:prSet>
      <dgm:spPr/>
      <dgm:t>
        <a:bodyPr/>
        <a:lstStyle/>
        <a:p>
          <a:endParaRPr lang="en-US"/>
        </a:p>
      </dgm:t>
    </dgm:pt>
  </dgm:ptLst>
  <dgm:cxnLst>
    <dgm:cxn modelId="{A7A9DEDB-5DBE-467D-B652-79DD9903B069}" srcId="{9CBDA1CB-7F10-44EA-BB3D-A44E0A9BC1F1}" destId="{805C5DD3-8FB5-4559-A22D-144385F0E649}" srcOrd="0" destOrd="0" parTransId="{08677828-8DCE-4FFC-A7AC-1F9479DA1673}" sibTransId="{6D929EA7-8325-4D7B-B717-CFD1A9BDAF75}"/>
    <dgm:cxn modelId="{21C83CBC-C454-4F77-A559-0A4D2D67670A}" type="presOf" srcId="{805C5DD3-8FB5-4559-A22D-144385F0E649}" destId="{380A55AE-0567-41E7-82B5-40533C4BF090}" srcOrd="0" destOrd="0" presId="urn:diagrams.loki3.com/VaryingWidthList+Icon"/>
    <dgm:cxn modelId="{F6E04461-7656-4D7B-8C55-B665FDB29310}" type="presOf" srcId="{9CBDA1CB-7F10-44EA-BB3D-A44E0A9BC1F1}" destId="{A555464B-0FB9-4930-855A-C5A94FDCE66E}" srcOrd="0" destOrd="0" presId="urn:diagrams.loki3.com/VaryingWidthList+Icon"/>
    <dgm:cxn modelId="{76753CA1-A22B-43AD-A3A6-317D69BFF41D}" srcId="{9CBDA1CB-7F10-44EA-BB3D-A44E0A9BC1F1}" destId="{6934FF78-3E3A-4974-A80B-22F503A5FCE0}" srcOrd="2" destOrd="0" parTransId="{331FECE1-8629-4AC5-927A-F1C1FC3DB474}" sibTransId="{526A9268-699C-410F-97CB-E05F2BE0591D}"/>
    <dgm:cxn modelId="{C18ACDC9-844E-4067-9136-D72301887923}" srcId="{9CBDA1CB-7F10-44EA-BB3D-A44E0A9BC1F1}" destId="{47CFB88D-9EE8-43A2-A045-6D95C65F4FAC}" srcOrd="1" destOrd="0" parTransId="{66ED5129-6D59-4681-A788-53FB28CBA2C6}" sibTransId="{5C15FA9A-6005-44F0-8533-65AF759925A4}"/>
    <dgm:cxn modelId="{9B3BE52C-2004-4EAD-BF9F-8D7BEC859900}" type="presOf" srcId="{6934FF78-3E3A-4974-A80B-22F503A5FCE0}" destId="{044E8613-90CD-464F-96B5-C7B0564B4074}" srcOrd="0" destOrd="0" presId="urn:diagrams.loki3.com/VaryingWidthList+Icon"/>
    <dgm:cxn modelId="{F0357BAA-A8AB-4B08-9518-BE7241BCE6C4}" type="presOf" srcId="{47CFB88D-9EE8-43A2-A045-6D95C65F4FAC}" destId="{51F6E930-6B94-4AE9-915D-364A64A444BB}" srcOrd="0" destOrd="0" presId="urn:diagrams.loki3.com/VaryingWidthList+Icon"/>
    <dgm:cxn modelId="{7A94CDA0-0B6B-4136-A0CF-547613C2EDE0}" type="presParOf" srcId="{A555464B-0FB9-4930-855A-C5A94FDCE66E}" destId="{380A55AE-0567-41E7-82B5-40533C4BF090}" srcOrd="0" destOrd="0" presId="urn:diagrams.loki3.com/VaryingWidthList+Icon"/>
    <dgm:cxn modelId="{688D7D9E-AB6A-4D11-833B-AA44F590A1FC}" type="presParOf" srcId="{A555464B-0FB9-4930-855A-C5A94FDCE66E}" destId="{14C39603-9779-4FE5-B023-17228B7EC581}" srcOrd="1" destOrd="0" presId="urn:diagrams.loki3.com/VaryingWidthList+Icon"/>
    <dgm:cxn modelId="{2F1CA9C9-3D7E-448B-A2F6-3E61D996EF43}" type="presParOf" srcId="{A555464B-0FB9-4930-855A-C5A94FDCE66E}" destId="{51F6E930-6B94-4AE9-915D-364A64A444BB}" srcOrd="2" destOrd="0" presId="urn:diagrams.loki3.com/VaryingWidthList+Icon"/>
    <dgm:cxn modelId="{A0546AAC-1041-433B-AECA-877421092CFC}" type="presParOf" srcId="{A555464B-0FB9-4930-855A-C5A94FDCE66E}" destId="{F71EF30B-7D7E-4F08-B36D-8A0D39DC1779}" srcOrd="3" destOrd="0" presId="urn:diagrams.loki3.com/VaryingWidthList+Icon"/>
    <dgm:cxn modelId="{AA80DDDA-45A6-42EC-9BF6-4C24CA02D056}" type="presParOf" srcId="{A555464B-0FB9-4930-855A-C5A94FDCE66E}" destId="{044E8613-90CD-464F-96B5-C7B0564B407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Grace and Teresa are co-managers of medical billing and coding data entry team</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smtClean="0">
              <a:solidFill>
                <a:schemeClr val="bg1"/>
              </a:solidFill>
              <a:effectLst/>
              <a:latin typeface="+mn-lt"/>
              <a:ea typeface="+mn-ea"/>
              <a:cs typeface="+mn-cs"/>
            </a:rPr>
            <a:t>Grace tracks the team’s performance</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smtClean="0">
              <a:solidFill>
                <a:schemeClr val="bg1"/>
              </a:solidFill>
              <a:effectLst/>
              <a:latin typeface="+mn-lt"/>
              <a:ea typeface="+mn-ea"/>
              <a:cs typeface="+mn-cs"/>
            </a:rPr>
            <a:t>Teresa focuses on interacting with the team</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smtClean="0">
              <a:solidFill>
                <a:schemeClr val="bg1"/>
              </a:solidFill>
              <a:effectLst/>
              <a:latin typeface="+mn-lt"/>
              <a:ea typeface="+mn-ea"/>
              <a:cs typeface="+mn-cs"/>
            </a:rPr>
            <a:t>Grace and Teresa believe in continuing training</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2">
            <a:hueOff val="0"/>
            <a:satOff val="0"/>
            <a:lumOff val="0"/>
            <a:alpha val="9900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6A132935-CCE3-4B15-8D16-9E91F47A3F6A}" type="presOf" srcId="{181325FE-B485-4460-A2E5-76DC90EC1434}" destId="{A8C81E62-673C-47B8-BE83-FBDEF4F87162}" srcOrd="0" destOrd="0" presId="urn:microsoft.com/office/officeart/2008/layout/PictureAccentList"/>
    <dgm:cxn modelId="{D8AFE2DA-EA82-46CD-9AF9-F9BD754D6870}" type="presOf" srcId="{CFF21C87-3E94-49B9-A2DB-69D4BD3747EC}" destId="{D2982C0A-1F65-4923-99BC-CFA63435FD48}"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760C6723-2653-498F-AB7E-481626C36616}" type="presOf" srcId="{3FAF1F68-0AE9-4A2A-9CFE-583B9359D0CA}" destId="{54796DA8-267B-4C6E-B615-157312E52E6F}" srcOrd="0" destOrd="0" presId="urn:microsoft.com/office/officeart/2008/layout/PictureAccentList"/>
    <dgm:cxn modelId="{9A866715-3A1C-49D8-8F8B-487703A9F0D2}" type="presOf" srcId="{BC0324F0-DACA-4C29-A6D2-82694E2FD70F}" destId="{BBED3512-8F77-4C85-8195-77FB7F2D2A65}"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E7ADAAC0-4BBC-4E2F-9D73-4290B7B617D6}"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DFBB0A-5644-4EDF-B554-D39C07B65F85}" srcId="{354AFA17-BFAE-436C-9203-E59117485D04}" destId="{3FAF1F68-0AE9-4A2A-9CFE-583B9359D0CA}" srcOrd="1" destOrd="0" parTransId="{80110E1E-6B5B-47FC-9C34-337B2B16B290}" sibTransId="{99BFE2E6-E4E1-4EF8-9FE6-5783CBC8162B}"/>
    <dgm:cxn modelId="{BE6EE900-DF20-41C7-9BD7-9A18DBC5A09B}" type="presParOf" srcId="{A8C81E62-673C-47B8-BE83-FBDEF4F87162}" destId="{AE2C6FF1-1FA7-4023-95AD-5DF16039A1D8}" srcOrd="0" destOrd="0" presId="urn:microsoft.com/office/officeart/2008/layout/PictureAccentList"/>
    <dgm:cxn modelId="{6AA5008D-E553-4F02-B3FE-71BF20BD472A}" type="presParOf" srcId="{AE2C6FF1-1FA7-4023-95AD-5DF16039A1D8}" destId="{10859436-170F-421A-AB99-366FCF9C09FB}" srcOrd="0" destOrd="0" presId="urn:microsoft.com/office/officeart/2008/layout/PictureAccentList"/>
    <dgm:cxn modelId="{04F1C534-26FD-49AC-AFCB-2426433B0443}" type="presParOf" srcId="{10859436-170F-421A-AB99-366FCF9C09FB}" destId="{459D425F-8305-45F1-B5C0-3395FDE6B1C6}" srcOrd="0" destOrd="0" presId="urn:microsoft.com/office/officeart/2008/layout/PictureAccentList"/>
    <dgm:cxn modelId="{362BF12D-C6EA-4B7B-B9A7-F257274214D7}" type="presParOf" srcId="{AE2C6FF1-1FA7-4023-95AD-5DF16039A1D8}" destId="{E05E1099-2072-4F20-90B1-EFE24F8E50F3}" srcOrd="1" destOrd="0" presId="urn:microsoft.com/office/officeart/2008/layout/PictureAccentList"/>
    <dgm:cxn modelId="{AC17C27F-56A2-4D07-B68D-02A223170DE2}" type="presParOf" srcId="{E05E1099-2072-4F20-90B1-EFE24F8E50F3}" destId="{6C8544D0-54C9-4D6C-B8C3-71DF56E4417E}" srcOrd="0" destOrd="0" presId="urn:microsoft.com/office/officeart/2008/layout/PictureAccentList"/>
    <dgm:cxn modelId="{6CFB5B00-B0BE-4FAD-A66F-7549AFEA5FEF}" type="presParOf" srcId="{6C8544D0-54C9-4D6C-B8C3-71DF56E4417E}" destId="{F766F400-10AA-4985-9780-61220982860E}" srcOrd="0" destOrd="0" presId="urn:microsoft.com/office/officeart/2008/layout/PictureAccentList"/>
    <dgm:cxn modelId="{EC1FFFB2-C179-4B44-B380-CC46143DB075}" type="presParOf" srcId="{6C8544D0-54C9-4D6C-B8C3-71DF56E4417E}" destId="{BBED3512-8F77-4C85-8195-77FB7F2D2A65}" srcOrd="1" destOrd="0" presId="urn:microsoft.com/office/officeart/2008/layout/PictureAccentList"/>
    <dgm:cxn modelId="{1627601D-9F81-4CB0-8873-748E1D9E074F}" type="presParOf" srcId="{E05E1099-2072-4F20-90B1-EFE24F8E50F3}" destId="{144AF5E4-30FE-4EEB-AF3A-92BA565F6505}" srcOrd="1" destOrd="0" presId="urn:microsoft.com/office/officeart/2008/layout/PictureAccentList"/>
    <dgm:cxn modelId="{846528AD-6F3E-46A9-AD22-5817C1B8EF2C}" type="presParOf" srcId="{144AF5E4-30FE-4EEB-AF3A-92BA565F6505}" destId="{45BBF6D2-BC6A-4AF9-AA7C-350AB2C7495D}" srcOrd="0" destOrd="0" presId="urn:microsoft.com/office/officeart/2008/layout/PictureAccentList"/>
    <dgm:cxn modelId="{E7C1469A-8E13-42BD-815A-06A9E8532952}" type="presParOf" srcId="{144AF5E4-30FE-4EEB-AF3A-92BA565F6505}" destId="{54796DA8-267B-4C6E-B615-157312E52E6F}" srcOrd="1" destOrd="0" presId="urn:microsoft.com/office/officeart/2008/layout/PictureAccentList"/>
    <dgm:cxn modelId="{9515FFBA-41BB-4D79-ADFD-FC29856F01C5}" type="presParOf" srcId="{E05E1099-2072-4F20-90B1-EFE24F8E50F3}" destId="{699420FE-F41F-4C32-99FE-233B4B7919B9}" srcOrd="2" destOrd="0" presId="urn:microsoft.com/office/officeart/2008/layout/PictureAccentList"/>
    <dgm:cxn modelId="{C748070E-393B-4D72-A482-ACD1EDEA41E6}" type="presParOf" srcId="{699420FE-F41F-4C32-99FE-233B4B7919B9}" destId="{E4B51F5A-5038-402B-9F58-0C2D81EF8CF8}" srcOrd="0" destOrd="0" presId="urn:microsoft.com/office/officeart/2008/layout/PictureAccentList"/>
    <dgm:cxn modelId="{E7D720AE-1503-415C-98A6-1A1E2C23E10E}"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F478F81-7902-4067-933F-AF546E29C31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B13B937-00CF-4F08-BA1F-C670786FA569}">
      <dgm:prSet phldrT="[Text]" custT="1"/>
      <dgm:spPr/>
      <dgm:t>
        <a:bodyPr/>
        <a:lstStyle/>
        <a:p>
          <a:r>
            <a:rPr lang="en-US" sz="3200" dirty="0" smtClean="0">
              <a:solidFill>
                <a:schemeClr val="bg1"/>
              </a:solidFill>
              <a:effectLst/>
              <a:latin typeface="+mn-lt"/>
              <a:ea typeface="+mn-ea"/>
              <a:cs typeface="+mn-cs"/>
            </a:rPr>
            <a:t>Meeting topics</a:t>
          </a:r>
          <a:endParaRPr lang="en-US" sz="3200" dirty="0">
            <a:solidFill>
              <a:schemeClr val="bg1"/>
            </a:solidFill>
          </a:endParaRPr>
        </a:p>
      </dgm:t>
    </dgm:pt>
    <dgm:pt modelId="{181E46E8-5272-4D5B-87A3-033F4280ECB1}" type="parTrans" cxnId="{C62500A3-C614-4A68-B928-04AEFCB3FA98}">
      <dgm:prSet/>
      <dgm:spPr/>
      <dgm:t>
        <a:bodyPr/>
        <a:lstStyle/>
        <a:p>
          <a:endParaRPr lang="en-US" sz="3200">
            <a:solidFill>
              <a:schemeClr val="bg1"/>
            </a:solidFill>
          </a:endParaRPr>
        </a:p>
      </dgm:t>
    </dgm:pt>
    <dgm:pt modelId="{6E809792-6337-44D9-A91D-F72DC2788856}" type="sibTrans" cxnId="{C62500A3-C614-4A68-B928-04AEFCB3FA98}">
      <dgm:prSet/>
      <dgm:spPr/>
      <dgm:t>
        <a:bodyPr/>
        <a:lstStyle/>
        <a:p>
          <a:endParaRPr lang="en-US" sz="3200">
            <a:solidFill>
              <a:schemeClr val="bg1"/>
            </a:solidFill>
          </a:endParaRPr>
        </a:p>
      </dgm:t>
    </dgm:pt>
    <dgm:pt modelId="{A0261B75-F9F4-471E-951C-AF0DBD063221}">
      <dgm:prSet phldrT="[Text]" custT="1"/>
      <dgm:spPr/>
      <dgm:t>
        <a:bodyPr/>
        <a:lstStyle/>
        <a:p>
          <a:r>
            <a:rPr lang="en-US" sz="3200" dirty="0" smtClean="0">
              <a:solidFill>
                <a:schemeClr val="bg1"/>
              </a:solidFill>
              <a:effectLst/>
              <a:latin typeface="+mn-lt"/>
              <a:ea typeface="+mn-ea"/>
              <a:cs typeface="+mn-cs"/>
            </a:rPr>
            <a:t>Keeps you on track</a:t>
          </a:r>
          <a:endParaRPr lang="en-US" sz="3200" dirty="0">
            <a:solidFill>
              <a:schemeClr val="bg1"/>
            </a:solidFill>
          </a:endParaRPr>
        </a:p>
      </dgm:t>
    </dgm:pt>
    <dgm:pt modelId="{F3ABC008-3EA4-4E0C-9A0D-C68EB8892B48}" type="parTrans" cxnId="{DA9EFEB9-5F82-4B5F-A1E0-7D4847F5C350}">
      <dgm:prSet/>
      <dgm:spPr/>
      <dgm:t>
        <a:bodyPr/>
        <a:lstStyle/>
        <a:p>
          <a:endParaRPr lang="en-US" sz="3200">
            <a:solidFill>
              <a:schemeClr val="bg1"/>
            </a:solidFill>
          </a:endParaRPr>
        </a:p>
      </dgm:t>
    </dgm:pt>
    <dgm:pt modelId="{2CDF8D5A-767F-4C54-A9D1-0248B1843607}" type="sibTrans" cxnId="{DA9EFEB9-5F82-4B5F-A1E0-7D4847F5C350}">
      <dgm:prSet/>
      <dgm:spPr/>
      <dgm:t>
        <a:bodyPr/>
        <a:lstStyle/>
        <a:p>
          <a:endParaRPr lang="en-US" sz="3200">
            <a:solidFill>
              <a:schemeClr val="bg1"/>
            </a:solidFill>
          </a:endParaRPr>
        </a:p>
      </dgm:t>
    </dgm:pt>
    <dgm:pt modelId="{2006778E-C71C-451B-9293-828FC2B009FC}">
      <dgm:prSet phldrT="[Text]" custT="1"/>
      <dgm:spPr/>
      <dgm:t>
        <a:bodyPr/>
        <a:lstStyle/>
        <a:p>
          <a:r>
            <a:rPr lang="en-US" sz="3200" dirty="0" smtClean="0">
              <a:solidFill>
                <a:schemeClr val="bg1"/>
              </a:solidFill>
              <a:effectLst/>
              <a:latin typeface="+mn-lt"/>
              <a:ea typeface="+mn-ea"/>
              <a:cs typeface="+mn-cs"/>
            </a:rPr>
            <a:t>Questions</a:t>
          </a:r>
          <a:endParaRPr lang="en-US" sz="3200" dirty="0">
            <a:solidFill>
              <a:schemeClr val="bg1"/>
            </a:solidFill>
          </a:endParaRPr>
        </a:p>
      </dgm:t>
    </dgm:pt>
    <dgm:pt modelId="{A99E2DC1-377F-4C22-A0C6-EB8B26034D46}" type="parTrans" cxnId="{6F4A9C46-0C33-4321-A4E0-B3456DE936B7}">
      <dgm:prSet/>
      <dgm:spPr/>
      <dgm:t>
        <a:bodyPr/>
        <a:lstStyle/>
        <a:p>
          <a:endParaRPr lang="en-US" sz="3200">
            <a:solidFill>
              <a:schemeClr val="bg1"/>
            </a:solidFill>
          </a:endParaRPr>
        </a:p>
      </dgm:t>
    </dgm:pt>
    <dgm:pt modelId="{39283DB8-BF0A-49CE-89D6-93CBBC65B86E}" type="sibTrans" cxnId="{6F4A9C46-0C33-4321-A4E0-B3456DE936B7}">
      <dgm:prSet/>
      <dgm:spPr/>
      <dgm:t>
        <a:bodyPr/>
        <a:lstStyle/>
        <a:p>
          <a:endParaRPr lang="en-US" sz="3200">
            <a:solidFill>
              <a:schemeClr val="bg1"/>
            </a:solidFill>
          </a:endParaRPr>
        </a:p>
      </dgm:t>
    </dgm:pt>
    <dgm:pt modelId="{18F41DE8-8521-454C-948F-AE848EBEF851}" type="pres">
      <dgm:prSet presAssocID="{1F478F81-7902-4067-933F-AF546E29C31D}" presName="Name0" presStyleCnt="0">
        <dgm:presLayoutVars>
          <dgm:chMax val="7"/>
          <dgm:chPref val="7"/>
          <dgm:dir/>
        </dgm:presLayoutVars>
      </dgm:prSet>
      <dgm:spPr/>
      <dgm:t>
        <a:bodyPr/>
        <a:lstStyle/>
        <a:p>
          <a:endParaRPr lang="en-US"/>
        </a:p>
      </dgm:t>
    </dgm:pt>
    <dgm:pt modelId="{A0CE0EED-A6EC-4D2B-8397-DB72470A799A}" type="pres">
      <dgm:prSet presAssocID="{1F478F81-7902-4067-933F-AF546E29C31D}" presName="Name1" presStyleCnt="0"/>
      <dgm:spPr/>
    </dgm:pt>
    <dgm:pt modelId="{4E56C02F-E6AC-4BBC-91DC-19BB0C8DD87A}" type="pres">
      <dgm:prSet presAssocID="{1F478F81-7902-4067-933F-AF546E29C31D}" presName="cycle" presStyleCnt="0"/>
      <dgm:spPr/>
    </dgm:pt>
    <dgm:pt modelId="{DC8A2723-6C46-4C73-B774-25F586FA4BF7}" type="pres">
      <dgm:prSet presAssocID="{1F478F81-7902-4067-933F-AF546E29C31D}" presName="srcNode" presStyleLbl="node1" presStyleIdx="0" presStyleCnt="3"/>
      <dgm:spPr/>
    </dgm:pt>
    <dgm:pt modelId="{A45E4EBD-7650-43AA-80B4-195E0A595CC7}" type="pres">
      <dgm:prSet presAssocID="{1F478F81-7902-4067-933F-AF546E29C31D}" presName="conn" presStyleLbl="parChTrans1D2" presStyleIdx="0" presStyleCnt="1"/>
      <dgm:spPr/>
      <dgm:t>
        <a:bodyPr/>
        <a:lstStyle/>
        <a:p>
          <a:endParaRPr lang="en-US"/>
        </a:p>
      </dgm:t>
    </dgm:pt>
    <dgm:pt modelId="{A4D28978-48F1-4712-8F5F-0DCA40C426F4}" type="pres">
      <dgm:prSet presAssocID="{1F478F81-7902-4067-933F-AF546E29C31D}" presName="extraNode" presStyleLbl="node1" presStyleIdx="0" presStyleCnt="3"/>
      <dgm:spPr/>
    </dgm:pt>
    <dgm:pt modelId="{0176A2DF-10FF-4AAD-8D7F-51427AFD909A}" type="pres">
      <dgm:prSet presAssocID="{1F478F81-7902-4067-933F-AF546E29C31D}" presName="dstNode" presStyleLbl="node1" presStyleIdx="0" presStyleCnt="3"/>
      <dgm:spPr/>
    </dgm:pt>
    <dgm:pt modelId="{BBE0453C-A287-4090-A0CF-873655308294}" type="pres">
      <dgm:prSet presAssocID="{1B13B937-00CF-4F08-BA1F-C670786FA569}" presName="text_1" presStyleLbl="node1" presStyleIdx="0" presStyleCnt="3">
        <dgm:presLayoutVars>
          <dgm:bulletEnabled val="1"/>
        </dgm:presLayoutVars>
      </dgm:prSet>
      <dgm:spPr/>
      <dgm:t>
        <a:bodyPr/>
        <a:lstStyle/>
        <a:p>
          <a:endParaRPr lang="en-US"/>
        </a:p>
      </dgm:t>
    </dgm:pt>
    <dgm:pt modelId="{B03F5A31-6BC3-4298-9279-017379B8A4E8}" type="pres">
      <dgm:prSet presAssocID="{1B13B937-00CF-4F08-BA1F-C670786FA569}" presName="accent_1" presStyleCnt="0"/>
      <dgm:spPr/>
    </dgm:pt>
    <dgm:pt modelId="{2D0C6A3C-28C3-460D-9EEC-EC65F2F0C698}" type="pres">
      <dgm:prSet presAssocID="{1B13B937-00CF-4F08-BA1F-C670786FA569}" presName="accentRepeatNode" presStyleLbl="solidFgAcc1" presStyleIdx="0" presStyleCnt="3"/>
      <dgm:spPr/>
    </dgm:pt>
    <dgm:pt modelId="{71BB7936-1F34-465E-9DCE-881E2651ADF3}" type="pres">
      <dgm:prSet presAssocID="{A0261B75-F9F4-471E-951C-AF0DBD063221}" presName="text_2" presStyleLbl="node1" presStyleIdx="1" presStyleCnt="3">
        <dgm:presLayoutVars>
          <dgm:bulletEnabled val="1"/>
        </dgm:presLayoutVars>
      </dgm:prSet>
      <dgm:spPr/>
      <dgm:t>
        <a:bodyPr/>
        <a:lstStyle/>
        <a:p>
          <a:endParaRPr lang="en-US"/>
        </a:p>
      </dgm:t>
    </dgm:pt>
    <dgm:pt modelId="{5BF23EDD-4A9C-4F20-B0A6-978471ADE6C3}" type="pres">
      <dgm:prSet presAssocID="{A0261B75-F9F4-471E-951C-AF0DBD063221}" presName="accent_2" presStyleCnt="0"/>
      <dgm:spPr/>
    </dgm:pt>
    <dgm:pt modelId="{AA3E93D6-4656-46C7-ABC8-515CAA8AF108}" type="pres">
      <dgm:prSet presAssocID="{A0261B75-F9F4-471E-951C-AF0DBD063221}" presName="accentRepeatNode" presStyleLbl="solidFgAcc1" presStyleIdx="1" presStyleCnt="3"/>
      <dgm:spPr/>
    </dgm:pt>
    <dgm:pt modelId="{948F1B0B-2DF4-4A55-816D-C51D8B141C75}" type="pres">
      <dgm:prSet presAssocID="{2006778E-C71C-451B-9293-828FC2B009FC}" presName="text_3" presStyleLbl="node1" presStyleIdx="2" presStyleCnt="3">
        <dgm:presLayoutVars>
          <dgm:bulletEnabled val="1"/>
        </dgm:presLayoutVars>
      </dgm:prSet>
      <dgm:spPr/>
      <dgm:t>
        <a:bodyPr/>
        <a:lstStyle/>
        <a:p>
          <a:endParaRPr lang="en-US"/>
        </a:p>
      </dgm:t>
    </dgm:pt>
    <dgm:pt modelId="{C30A2FD4-A60C-4720-B752-5889D5B29826}" type="pres">
      <dgm:prSet presAssocID="{2006778E-C71C-451B-9293-828FC2B009FC}" presName="accent_3" presStyleCnt="0"/>
      <dgm:spPr/>
    </dgm:pt>
    <dgm:pt modelId="{EB1C22CD-A1B8-4182-840F-1FACE705F758}" type="pres">
      <dgm:prSet presAssocID="{2006778E-C71C-451B-9293-828FC2B009FC}" presName="accentRepeatNode" presStyleLbl="solidFgAcc1" presStyleIdx="2" presStyleCnt="3"/>
      <dgm:spPr/>
    </dgm:pt>
  </dgm:ptLst>
  <dgm:cxnLst>
    <dgm:cxn modelId="{E67463C9-5973-48C3-BD72-540407F11D8A}" type="presOf" srcId="{2006778E-C71C-451B-9293-828FC2B009FC}" destId="{948F1B0B-2DF4-4A55-816D-C51D8B141C75}" srcOrd="0" destOrd="0" presId="urn:microsoft.com/office/officeart/2008/layout/VerticalCurvedList"/>
    <dgm:cxn modelId="{01EB4097-B345-4648-B972-2778853F2EE1}" type="presOf" srcId="{1B13B937-00CF-4F08-BA1F-C670786FA569}" destId="{BBE0453C-A287-4090-A0CF-873655308294}" srcOrd="0" destOrd="0" presId="urn:microsoft.com/office/officeart/2008/layout/VerticalCurvedList"/>
    <dgm:cxn modelId="{C62500A3-C614-4A68-B928-04AEFCB3FA98}" srcId="{1F478F81-7902-4067-933F-AF546E29C31D}" destId="{1B13B937-00CF-4F08-BA1F-C670786FA569}" srcOrd="0" destOrd="0" parTransId="{181E46E8-5272-4D5B-87A3-033F4280ECB1}" sibTransId="{6E809792-6337-44D9-A91D-F72DC2788856}"/>
    <dgm:cxn modelId="{0445A79E-99CE-40F1-B8EE-EA2E419C0CCD}" type="presOf" srcId="{6E809792-6337-44D9-A91D-F72DC2788856}" destId="{A45E4EBD-7650-43AA-80B4-195E0A595CC7}" srcOrd="0" destOrd="0" presId="urn:microsoft.com/office/officeart/2008/layout/VerticalCurvedList"/>
    <dgm:cxn modelId="{6F4A9C46-0C33-4321-A4E0-B3456DE936B7}" srcId="{1F478F81-7902-4067-933F-AF546E29C31D}" destId="{2006778E-C71C-451B-9293-828FC2B009FC}" srcOrd="2" destOrd="0" parTransId="{A99E2DC1-377F-4C22-A0C6-EB8B26034D46}" sibTransId="{39283DB8-BF0A-49CE-89D6-93CBBC65B86E}"/>
    <dgm:cxn modelId="{DA9EFEB9-5F82-4B5F-A1E0-7D4847F5C350}" srcId="{1F478F81-7902-4067-933F-AF546E29C31D}" destId="{A0261B75-F9F4-471E-951C-AF0DBD063221}" srcOrd="1" destOrd="0" parTransId="{F3ABC008-3EA4-4E0C-9A0D-C68EB8892B48}" sibTransId="{2CDF8D5A-767F-4C54-A9D1-0248B1843607}"/>
    <dgm:cxn modelId="{CE649299-3D2E-4936-969C-7A3DB2264727}" type="presOf" srcId="{1F478F81-7902-4067-933F-AF546E29C31D}" destId="{18F41DE8-8521-454C-948F-AE848EBEF851}" srcOrd="0" destOrd="0" presId="urn:microsoft.com/office/officeart/2008/layout/VerticalCurvedList"/>
    <dgm:cxn modelId="{96A8FC4D-D207-422F-8A10-538D2DDA7D86}" type="presOf" srcId="{A0261B75-F9F4-471E-951C-AF0DBD063221}" destId="{71BB7936-1F34-465E-9DCE-881E2651ADF3}" srcOrd="0" destOrd="0" presId="urn:microsoft.com/office/officeart/2008/layout/VerticalCurvedList"/>
    <dgm:cxn modelId="{76DE7462-294E-42A2-9474-E6FE2A97D512}" type="presParOf" srcId="{18F41DE8-8521-454C-948F-AE848EBEF851}" destId="{A0CE0EED-A6EC-4D2B-8397-DB72470A799A}" srcOrd="0" destOrd="0" presId="urn:microsoft.com/office/officeart/2008/layout/VerticalCurvedList"/>
    <dgm:cxn modelId="{F13C9E3C-FBF4-41E6-91B2-23960830590E}" type="presParOf" srcId="{A0CE0EED-A6EC-4D2B-8397-DB72470A799A}" destId="{4E56C02F-E6AC-4BBC-91DC-19BB0C8DD87A}" srcOrd="0" destOrd="0" presId="urn:microsoft.com/office/officeart/2008/layout/VerticalCurvedList"/>
    <dgm:cxn modelId="{2A9153BD-DCF2-4040-93A4-ADE72DD71128}" type="presParOf" srcId="{4E56C02F-E6AC-4BBC-91DC-19BB0C8DD87A}" destId="{DC8A2723-6C46-4C73-B774-25F586FA4BF7}" srcOrd="0" destOrd="0" presId="urn:microsoft.com/office/officeart/2008/layout/VerticalCurvedList"/>
    <dgm:cxn modelId="{2B3E1E8B-BA40-4854-B885-60766FF2EA1E}" type="presParOf" srcId="{4E56C02F-E6AC-4BBC-91DC-19BB0C8DD87A}" destId="{A45E4EBD-7650-43AA-80B4-195E0A595CC7}" srcOrd="1" destOrd="0" presId="urn:microsoft.com/office/officeart/2008/layout/VerticalCurvedList"/>
    <dgm:cxn modelId="{12831EA3-4FEB-4BFF-9C55-B8D0DD141551}" type="presParOf" srcId="{4E56C02F-E6AC-4BBC-91DC-19BB0C8DD87A}" destId="{A4D28978-48F1-4712-8F5F-0DCA40C426F4}" srcOrd="2" destOrd="0" presId="urn:microsoft.com/office/officeart/2008/layout/VerticalCurvedList"/>
    <dgm:cxn modelId="{87D53F6F-7294-4D98-B33C-54BC1572A867}" type="presParOf" srcId="{4E56C02F-E6AC-4BBC-91DC-19BB0C8DD87A}" destId="{0176A2DF-10FF-4AAD-8D7F-51427AFD909A}" srcOrd="3" destOrd="0" presId="urn:microsoft.com/office/officeart/2008/layout/VerticalCurvedList"/>
    <dgm:cxn modelId="{17D3BB92-19B9-44AF-9A7C-7DBED9655A69}" type="presParOf" srcId="{A0CE0EED-A6EC-4D2B-8397-DB72470A799A}" destId="{BBE0453C-A287-4090-A0CF-873655308294}" srcOrd="1" destOrd="0" presId="urn:microsoft.com/office/officeart/2008/layout/VerticalCurvedList"/>
    <dgm:cxn modelId="{A2A34C02-B623-4968-B12C-AD025CF97180}" type="presParOf" srcId="{A0CE0EED-A6EC-4D2B-8397-DB72470A799A}" destId="{B03F5A31-6BC3-4298-9279-017379B8A4E8}" srcOrd="2" destOrd="0" presId="urn:microsoft.com/office/officeart/2008/layout/VerticalCurvedList"/>
    <dgm:cxn modelId="{98A9C43B-4E03-4D2B-A633-480323C91E5D}" type="presParOf" srcId="{B03F5A31-6BC3-4298-9279-017379B8A4E8}" destId="{2D0C6A3C-28C3-460D-9EEC-EC65F2F0C698}" srcOrd="0" destOrd="0" presId="urn:microsoft.com/office/officeart/2008/layout/VerticalCurvedList"/>
    <dgm:cxn modelId="{DF59C336-5BFD-4C40-9C25-6D8858727870}" type="presParOf" srcId="{A0CE0EED-A6EC-4D2B-8397-DB72470A799A}" destId="{71BB7936-1F34-465E-9DCE-881E2651ADF3}" srcOrd="3" destOrd="0" presId="urn:microsoft.com/office/officeart/2008/layout/VerticalCurvedList"/>
    <dgm:cxn modelId="{0012E361-3337-4260-8E1E-64911D4C2262}" type="presParOf" srcId="{A0CE0EED-A6EC-4D2B-8397-DB72470A799A}" destId="{5BF23EDD-4A9C-4F20-B0A6-978471ADE6C3}" srcOrd="4" destOrd="0" presId="urn:microsoft.com/office/officeart/2008/layout/VerticalCurvedList"/>
    <dgm:cxn modelId="{96B3C8EC-4DDD-44E0-92DF-7E77FEFB6A09}" type="presParOf" srcId="{5BF23EDD-4A9C-4F20-B0A6-978471ADE6C3}" destId="{AA3E93D6-4656-46C7-ABC8-515CAA8AF108}" srcOrd="0" destOrd="0" presId="urn:microsoft.com/office/officeart/2008/layout/VerticalCurvedList"/>
    <dgm:cxn modelId="{35621BE9-8657-4611-926D-D1DA443988D1}" type="presParOf" srcId="{A0CE0EED-A6EC-4D2B-8397-DB72470A799A}" destId="{948F1B0B-2DF4-4A55-816D-C51D8B141C75}" srcOrd="5" destOrd="0" presId="urn:microsoft.com/office/officeart/2008/layout/VerticalCurvedList"/>
    <dgm:cxn modelId="{E7770BC6-0D8C-411A-AD9C-0C454FE2A988}" type="presParOf" srcId="{A0CE0EED-A6EC-4D2B-8397-DB72470A799A}" destId="{C30A2FD4-A60C-4720-B752-5889D5B29826}" srcOrd="6" destOrd="0" presId="urn:microsoft.com/office/officeart/2008/layout/VerticalCurvedList"/>
    <dgm:cxn modelId="{96512793-2FF9-4CB7-AA11-C0A8A532734E}" type="presParOf" srcId="{C30A2FD4-A60C-4720-B752-5889D5B29826}" destId="{EB1C22CD-A1B8-4182-840F-1FACE705F75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EF85401A-65E1-4772-A50F-A4C6D2561897}"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3D878BF-AA70-4D34-9A22-061947CE18B1}">
      <dgm:prSet phldrT="[Text]"/>
      <dgm:spPr/>
      <dgm:t>
        <a:bodyPr/>
        <a:lstStyle/>
        <a:p>
          <a:r>
            <a:rPr lang="en-US" dirty="0" smtClean="0">
              <a:solidFill>
                <a:schemeClr val="bg1"/>
              </a:solidFill>
              <a:effectLst/>
              <a:latin typeface="+mn-lt"/>
              <a:ea typeface="+mn-ea"/>
              <a:cs typeface="+mn-cs"/>
            </a:rPr>
            <a:t>Helps learners understand</a:t>
          </a:r>
          <a:endParaRPr lang="en-US" dirty="0">
            <a:solidFill>
              <a:schemeClr val="bg1"/>
            </a:solidFill>
          </a:endParaRPr>
        </a:p>
      </dgm:t>
    </dgm:pt>
    <dgm:pt modelId="{E29B01FB-C97D-475D-99B7-EA0DAE01CE39}" type="parTrans" cxnId="{0A33973F-F27C-4627-A76F-DC635326D84F}">
      <dgm:prSet/>
      <dgm:spPr/>
      <dgm:t>
        <a:bodyPr/>
        <a:lstStyle/>
        <a:p>
          <a:endParaRPr lang="en-US">
            <a:solidFill>
              <a:schemeClr val="bg1"/>
            </a:solidFill>
          </a:endParaRPr>
        </a:p>
      </dgm:t>
    </dgm:pt>
    <dgm:pt modelId="{62C247BD-802B-4A7F-BA7A-83D4F8F7A4DC}" type="sibTrans" cxnId="{0A33973F-F27C-4627-A76F-DC635326D84F}">
      <dgm:prSet/>
      <dgm:spPr/>
      <dgm:t>
        <a:bodyPr/>
        <a:lstStyle/>
        <a:p>
          <a:endParaRPr lang="en-US" dirty="0">
            <a:solidFill>
              <a:schemeClr val="bg1"/>
            </a:solidFill>
          </a:endParaRPr>
        </a:p>
      </dgm:t>
    </dgm:pt>
    <dgm:pt modelId="{BA8EBFC3-193F-47E1-A5EA-0B2E64184ACE}">
      <dgm:prSet phldrT="[Text]"/>
      <dgm:spPr/>
      <dgm:t>
        <a:bodyPr/>
        <a:lstStyle/>
        <a:p>
          <a:r>
            <a:rPr lang="en-US" dirty="0" smtClean="0">
              <a:solidFill>
                <a:schemeClr val="bg1"/>
              </a:solidFill>
              <a:effectLst/>
              <a:latin typeface="+mn-lt"/>
              <a:ea typeface="+mn-ea"/>
              <a:cs typeface="+mn-cs"/>
            </a:rPr>
            <a:t>Breaks up monotony</a:t>
          </a:r>
          <a:endParaRPr lang="en-US" dirty="0">
            <a:solidFill>
              <a:schemeClr val="bg1"/>
            </a:solidFill>
          </a:endParaRPr>
        </a:p>
      </dgm:t>
    </dgm:pt>
    <dgm:pt modelId="{0356318E-737E-4AE6-A6A1-C60251C54F8E}" type="parTrans" cxnId="{FE34F4B2-D790-4E42-A329-95ACA5AA9889}">
      <dgm:prSet/>
      <dgm:spPr/>
      <dgm:t>
        <a:bodyPr/>
        <a:lstStyle/>
        <a:p>
          <a:endParaRPr lang="en-US">
            <a:solidFill>
              <a:schemeClr val="bg1"/>
            </a:solidFill>
          </a:endParaRPr>
        </a:p>
      </dgm:t>
    </dgm:pt>
    <dgm:pt modelId="{E0D0EA35-BA86-473A-8456-369E56AF2BD6}" type="sibTrans" cxnId="{FE34F4B2-D790-4E42-A329-95ACA5AA9889}">
      <dgm:prSet/>
      <dgm:spPr/>
      <dgm:t>
        <a:bodyPr/>
        <a:lstStyle/>
        <a:p>
          <a:endParaRPr lang="en-US" dirty="0">
            <a:solidFill>
              <a:schemeClr val="bg1"/>
            </a:solidFill>
          </a:endParaRPr>
        </a:p>
      </dgm:t>
    </dgm:pt>
    <dgm:pt modelId="{73E71E0A-C65E-45B5-B0CC-3E72D0618526}">
      <dgm:prSet phldrT="[Text]"/>
      <dgm:spPr/>
      <dgm:t>
        <a:bodyPr/>
        <a:lstStyle/>
        <a:p>
          <a:r>
            <a:rPr lang="en-US" dirty="0" smtClean="0">
              <a:solidFill>
                <a:schemeClr val="bg1"/>
              </a:solidFill>
              <a:effectLst/>
              <a:latin typeface="+mn-lt"/>
              <a:ea typeface="+mn-ea"/>
              <a:cs typeface="+mn-cs"/>
            </a:rPr>
            <a:t>Keep employees engaged</a:t>
          </a:r>
          <a:endParaRPr lang="en-US" dirty="0">
            <a:solidFill>
              <a:schemeClr val="bg1"/>
            </a:solidFill>
          </a:endParaRPr>
        </a:p>
      </dgm:t>
    </dgm:pt>
    <dgm:pt modelId="{4D129792-28D0-446B-AA6A-A7A65F943EB6}" type="parTrans" cxnId="{71E5B3B0-655D-40EF-A1AA-BE558BA04605}">
      <dgm:prSet/>
      <dgm:spPr/>
      <dgm:t>
        <a:bodyPr/>
        <a:lstStyle/>
        <a:p>
          <a:endParaRPr lang="en-US">
            <a:solidFill>
              <a:schemeClr val="bg1"/>
            </a:solidFill>
          </a:endParaRPr>
        </a:p>
      </dgm:t>
    </dgm:pt>
    <dgm:pt modelId="{32F5F2EF-A7BB-4870-A806-3A3CA8406C85}" type="sibTrans" cxnId="{71E5B3B0-655D-40EF-A1AA-BE558BA04605}">
      <dgm:prSet/>
      <dgm:spPr/>
      <dgm:t>
        <a:bodyPr/>
        <a:lstStyle/>
        <a:p>
          <a:endParaRPr lang="en-US">
            <a:solidFill>
              <a:schemeClr val="bg1"/>
            </a:solidFill>
          </a:endParaRPr>
        </a:p>
      </dgm:t>
    </dgm:pt>
    <dgm:pt modelId="{140B12B6-915A-4710-BC86-6D4284EBAA9E}" type="pres">
      <dgm:prSet presAssocID="{EF85401A-65E1-4772-A50F-A4C6D2561897}" presName="outerComposite" presStyleCnt="0">
        <dgm:presLayoutVars>
          <dgm:chMax val="5"/>
          <dgm:dir/>
          <dgm:resizeHandles val="exact"/>
        </dgm:presLayoutVars>
      </dgm:prSet>
      <dgm:spPr/>
      <dgm:t>
        <a:bodyPr/>
        <a:lstStyle/>
        <a:p>
          <a:endParaRPr lang="en-US"/>
        </a:p>
      </dgm:t>
    </dgm:pt>
    <dgm:pt modelId="{C49D6A88-FADE-4347-A50C-1980BFB08FA0}" type="pres">
      <dgm:prSet presAssocID="{EF85401A-65E1-4772-A50F-A4C6D2561897}" presName="dummyMaxCanvas" presStyleCnt="0">
        <dgm:presLayoutVars/>
      </dgm:prSet>
      <dgm:spPr/>
    </dgm:pt>
    <dgm:pt modelId="{5CC50BF2-438F-4B3E-AD5E-918911DA4856}" type="pres">
      <dgm:prSet presAssocID="{EF85401A-65E1-4772-A50F-A4C6D2561897}" presName="ThreeNodes_1" presStyleLbl="node1" presStyleIdx="0" presStyleCnt="3">
        <dgm:presLayoutVars>
          <dgm:bulletEnabled val="1"/>
        </dgm:presLayoutVars>
      </dgm:prSet>
      <dgm:spPr/>
      <dgm:t>
        <a:bodyPr/>
        <a:lstStyle/>
        <a:p>
          <a:endParaRPr lang="en-US"/>
        </a:p>
      </dgm:t>
    </dgm:pt>
    <dgm:pt modelId="{05F70B6F-5B22-4937-A487-606037F43E9D}" type="pres">
      <dgm:prSet presAssocID="{EF85401A-65E1-4772-A50F-A4C6D2561897}" presName="ThreeNodes_2" presStyleLbl="node1" presStyleIdx="1" presStyleCnt="3">
        <dgm:presLayoutVars>
          <dgm:bulletEnabled val="1"/>
        </dgm:presLayoutVars>
      </dgm:prSet>
      <dgm:spPr/>
      <dgm:t>
        <a:bodyPr/>
        <a:lstStyle/>
        <a:p>
          <a:endParaRPr lang="en-US"/>
        </a:p>
      </dgm:t>
    </dgm:pt>
    <dgm:pt modelId="{35E1F70B-6AC9-402B-A726-DF1072B30194}" type="pres">
      <dgm:prSet presAssocID="{EF85401A-65E1-4772-A50F-A4C6D2561897}" presName="ThreeNodes_3" presStyleLbl="node1" presStyleIdx="2" presStyleCnt="3">
        <dgm:presLayoutVars>
          <dgm:bulletEnabled val="1"/>
        </dgm:presLayoutVars>
      </dgm:prSet>
      <dgm:spPr/>
      <dgm:t>
        <a:bodyPr/>
        <a:lstStyle/>
        <a:p>
          <a:endParaRPr lang="en-US"/>
        </a:p>
      </dgm:t>
    </dgm:pt>
    <dgm:pt modelId="{FFA16C53-BFED-4574-B6E5-851ECBA841B2}" type="pres">
      <dgm:prSet presAssocID="{EF85401A-65E1-4772-A50F-A4C6D2561897}" presName="ThreeConn_1-2" presStyleLbl="fgAccFollowNode1" presStyleIdx="0" presStyleCnt="2">
        <dgm:presLayoutVars>
          <dgm:bulletEnabled val="1"/>
        </dgm:presLayoutVars>
      </dgm:prSet>
      <dgm:spPr/>
      <dgm:t>
        <a:bodyPr/>
        <a:lstStyle/>
        <a:p>
          <a:endParaRPr lang="en-US"/>
        </a:p>
      </dgm:t>
    </dgm:pt>
    <dgm:pt modelId="{95383461-353E-4A95-B495-CD90413BB483}" type="pres">
      <dgm:prSet presAssocID="{EF85401A-65E1-4772-A50F-A4C6D2561897}" presName="ThreeConn_2-3" presStyleLbl="fgAccFollowNode1" presStyleIdx="1" presStyleCnt="2">
        <dgm:presLayoutVars>
          <dgm:bulletEnabled val="1"/>
        </dgm:presLayoutVars>
      </dgm:prSet>
      <dgm:spPr/>
      <dgm:t>
        <a:bodyPr/>
        <a:lstStyle/>
        <a:p>
          <a:endParaRPr lang="en-US"/>
        </a:p>
      </dgm:t>
    </dgm:pt>
    <dgm:pt modelId="{843C7F3D-D14A-4014-B16A-296F080FA6C9}" type="pres">
      <dgm:prSet presAssocID="{EF85401A-65E1-4772-A50F-A4C6D2561897}" presName="ThreeNodes_1_text" presStyleLbl="node1" presStyleIdx="2" presStyleCnt="3">
        <dgm:presLayoutVars>
          <dgm:bulletEnabled val="1"/>
        </dgm:presLayoutVars>
      </dgm:prSet>
      <dgm:spPr/>
      <dgm:t>
        <a:bodyPr/>
        <a:lstStyle/>
        <a:p>
          <a:endParaRPr lang="en-US"/>
        </a:p>
      </dgm:t>
    </dgm:pt>
    <dgm:pt modelId="{A59951F3-B892-4F43-A6CF-74B27CA7C0CE}" type="pres">
      <dgm:prSet presAssocID="{EF85401A-65E1-4772-A50F-A4C6D2561897}" presName="ThreeNodes_2_text" presStyleLbl="node1" presStyleIdx="2" presStyleCnt="3">
        <dgm:presLayoutVars>
          <dgm:bulletEnabled val="1"/>
        </dgm:presLayoutVars>
      </dgm:prSet>
      <dgm:spPr/>
      <dgm:t>
        <a:bodyPr/>
        <a:lstStyle/>
        <a:p>
          <a:endParaRPr lang="en-US"/>
        </a:p>
      </dgm:t>
    </dgm:pt>
    <dgm:pt modelId="{A3CD7F2D-93FA-48FF-848B-8038FFA542A5}" type="pres">
      <dgm:prSet presAssocID="{EF85401A-65E1-4772-A50F-A4C6D2561897}" presName="ThreeNodes_3_text" presStyleLbl="node1" presStyleIdx="2" presStyleCnt="3">
        <dgm:presLayoutVars>
          <dgm:bulletEnabled val="1"/>
        </dgm:presLayoutVars>
      </dgm:prSet>
      <dgm:spPr/>
      <dgm:t>
        <a:bodyPr/>
        <a:lstStyle/>
        <a:p>
          <a:endParaRPr lang="en-US"/>
        </a:p>
      </dgm:t>
    </dgm:pt>
  </dgm:ptLst>
  <dgm:cxnLst>
    <dgm:cxn modelId="{71E5B3B0-655D-40EF-A1AA-BE558BA04605}" srcId="{EF85401A-65E1-4772-A50F-A4C6D2561897}" destId="{73E71E0A-C65E-45B5-B0CC-3E72D0618526}" srcOrd="2" destOrd="0" parTransId="{4D129792-28D0-446B-AA6A-A7A65F943EB6}" sibTransId="{32F5F2EF-A7BB-4870-A806-3A3CA8406C85}"/>
    <dgm:cxn modelId="{F60D28ED-49DC-4E8B-9FE4-05F4B7BEDA8C}" type="presOf" srcId="{73E71E0A-C65E-45B5-B0CC-3E72D0618526}" destId="{A3CD7F2D-93FA-48FF-848B-8038FFA542A5}" srcOrd="1" destOrd="0" presId="urn:microsoft.com/office/officeart/2005/8/layout/vProcess5"/>
    <dgm:cxn modelId="{150A4842-0A3D-4196-BD2B-5A03DD5CB28B}" type="presOf" srcId="{E0D0EA35-BA86-473A-8456-369E56AF2BD6}" destId="{95383461-353E-4A95-B495-CD90413BB483}" srcOrd="0" destOrd="0" presId="urn:microsoft.com/office/officeart/2005/8/layout/vProcess5"/>
    <dgm:cxn modelId="{0A33973F-F27C-4627-A76F-DC635326D84F}" srcId="{EF85401A-65E1-4772-A50F-A4C6D2561897}" destId="{C3D878BF-AA70-4D34-9A22-061947CE18B1}" srcOrd="0" destOrd="0" parTransId="{E29B01FB-C97D-475D-99B7-EA0DAE01CE39}" sibTransId="{62C247BD-802B-4A7F-BA7A-83D4F8F7A4DC}"/>
    <dgm:cxn modelId="{75DE2F71-4A5C-4383-94FA-F874F3997F25}" type="presOf" srcId="{C3D878BF-AA70-4D34-9A22-061947CE18B1}" destId="{5CC50BF2-438F-4B3E-AD5E-918911DA4856}" srcOrd="0" destOrd="0" presId="urn:microsoft.com/office/officeart/2005/8/layout/vProcess5"/>
    <dgm:cxn modelId="{FE34F4B2-D790-4E42-A329-95ACA5AA9889}" srcId="{EF85401A-65E1-4772-A50F-A4C6D2561897}" destId="{BA8EBFC3-193F-47E1-A5EA-0B2E64184ACE}" srcOrd="1" destOrd="0" parTransId="{0356318E-737E-4AE6-A6A1-C60251C54F8E}" sibTransId="{E0D0EA35-BA86-473A-8456-369E56AF2BD6}"/>
    <dgm:cxn modelId="{95FF7555-4070-43C7-9AEF-66B387A7F316}" type="presOf" srcId="{73E71E0A-C65E-45B5-B0CC-3E72D0618526}" destId="{35E1F70B-6AC9-402B-A726-DF1072B30194}" srcOrd="0" destOrd="0" presId="urn:microsoft.com/office/officeart/2005/8/layout/vProcess5"/>
    <dgm:cxn modelId="{E359CBAC-0B3A-41FC-B35E-36B4238E1EC7}" type="presOf" srcId="{62C247BD-802B-4A7F-BA7A-83D4F8F7A4DC}" destId="{FFA16C53-BFED-4574-B6E5-851ECBA841B2}" srcOrd="0" destOrd="0" presId="urn:microsoft.com/office/officeart/2005/8/layout/vProcess5"/>
    <dgm:cxn modelId="{7D165521-AFAE-41AD-97F8-18CAA4E7E4DD}" type="presOf" srcId="{BA8EBFC3-193F-47E1-A5EA-0B2E64184ACE}" destId="{A59951F3-B892-4F43-A6CF-74B27CA7C0CE}" srcOrd="1" destOrd="0" presId="urn:microsoft.com/office/officeart/2005/8/layout/vProcess5"/>
    <dgm:cxn modelId="{60171BF0-3E1E-4C74-AE76-0DA6AC096AB8}" type="presOf" srcId="{EF85401A-65E1-4772-A50F-A4C6D2561897}" destId="{140B12B6-915A-4710-BC86-6D4284EBAA9E}" srcOrd="0" destOrd="0" presId="urn:microsoft.com/office/officeart/2005/8/layout/vProcess5"/>
    <dgm:cxn modelId="{87D0729F-1323-423D-8E81-1DF195A57181}" type="presOf" srcId="{C3D878BF-AA70-4D34-9A22-061947CE18B1}" destId="{843C7F3D-D14A-4014-B16A-296F080FA6C9}" srcOrd="1" destOrd="0" presId="urn:microsoft.com/office/officeart/2005/8/layout/vProcess5"/>
    <dgm:cxn modelId="{4A5C6111-7303-4057-91FC-BF5AF93B1410}" type="presOf" srcId="{BA8EBFC3-193F-47E1-A5EA-0B2E64184ACE}" destId="{05F70B6F-5B22-4937-A487-606037F43E9D}" srcOrd="0" destOrd="0" presId="urn:microsoft.com/office/officeart/2005/8/layout/vProcess5"/>
    <dgm:cxn modelId="{3CD5AED4-365F-4D3F-97FE-A3C0076493BB}" type="presParOf" srcId="{140B12B6-915A-4710-BC86-6D4284EBAA9E}" destId="{C49D6A88-FADE-4347-A50C-1980BFB08FA0}" srcOrd="0" destOrd="0" presId="urn:microsoft.com/office/officeart/2005/8/layout/vProcess5"/>
    <dgm:cxn modelId="{A229905E-E574-460B-A937-0F34346B037A}" type="presParOf" srcId="{140B12B6-915A-4710-BC86-6D4284EBAA9E}" destId="{5CC50BF2-438F-4B3E-AD5E-918911DA4856}" srcOrd="1" destOrd="0" presId="urn:microsoft.com/office/officeart/2005/8/layout/vProcess5"/>
    <dgm:cxn modelId="{41900834-3AD4-4210-8465-AB520F1E7017}" type="presParOf" srcId="{140B12B6-915A-4710-BC86-6D4284EBAA9E}" destId="{05F70B6F-5B22-4937-A487-606037F43E9D}" srcOrd="2" destOrd="0" presId="urn:microsoft.com/office/officeart/2005/8/layout/vProcess5"/>
    <dgm:cxn modelId="{386208A8-05AB-4196-B512-2CB5A7BF57A9}" type="presParOf" srcId="{140B12B6-915A-4710-BC86-6D4284EBAA9E}" destId="{35E1F70B-6AC9-402B-A726-DF1072B30194}" srcOrd="3" destOrd="0" presId="urn:microsoft.com/office/officeart/2005/8/layout/vProcess5"/>
    <dgm:cxn modelId="{78CA07C4-FE72-4793-A78B-E6C508F5E489}" type="presParOf" srcId="{140B12B6-915A-4710-BC86-6D4284EBAA9E}" destId="{FFA16C53-BFED-4574-B6E5-851ECBA841B2}" srcOrd="4" destOrd="0" presId="urn:microsoft.com/office/officeart/2005/8/layout/vProcess5"/>
    <dgm:cxn modelId="{A4F281C7-134C-4673-9176-6C55176AFC9C}" type="presParOf" srcId="{140B12B6-915A-4710-BC86-6D4284EBAA9E}" destId="{95383461-353E-4A95-B495-CD90413BB483}" srcOrd="5" destOrd="0" presId="urn:microsoft.com/office/officeart/2005/8/layout/vProcess5"/>
    <dgm:cxn modelId="{9B6E11B8-3588-4789-8E3A-48AF61CBE4EC}" type="presParOf" srcId="{140B12B6-915A-4710-BC86-6D4284EBAA9E}" destId="{843C7F3D-D14A-4014-B16A-296F080FA6C9}" srcOrd="6" destOrd="0" presId="urn:microsoft.com/office/officeart/2005/8/layout/vProcess5"/>
    <dgm:cxn modelId="{F94CF511-CAB3-49D5-9E6C-F28C20A6C666}" type="presParOf" srcId="{140B12B6-915A-4710-BC86-6D4284EBAA9E}" destId="{A59951F3-B892-4F43-A6CF-74B27CA7C0CE}" srcOrd="7" destOrd="0" presId="urn:microsoft.com/office/officeart/2005/8/layout/vProcess5"/>
    <dgm:cxn modelId="{7C4F38CC-E62A-49C9-A769-5177232A073F}" type="presParOf" srcId="{140B12B6-915A-4710-BC86-6D4284EBAA9E}" destId="{A3CD7F2D-93FA-48FF-848B-8038FFA542A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A0C4BA3-8367-4B8B-AE3A-518FC7787A31}" type="doc">
      <dgm:prSet loTypeId="urn:diagrams.loki3.com/VaryingWidthList+Icon" loCatId="list" qsTypeId="urn:microsoft.com/office/officeart/2005/8/quickstyle/simple1" qsCatId="simple" csTypeId="urn:microsoft.com/office/officeart/2005/8/colors/colorful2" csCatId="colorful" phldr="1"/>
      <dgm:spPr/>
    </dgm:pt>
    <dgm:pt modelId="{91C9F65D-7EBE-4C8D-ADAA-FD0BCD3FCF20}">
      <dgm:prSet phldrT="[Text]" custT="1"/>
      <dgm:spPr/>
      <dgm:t>
        <a:bodyPr/>
        <a:lstStyle/>
        <a:p>
          <a:r>
            <a:rPr lang="en-US" sz="3600" dirty="0" smtClean="0">
              <a:solidFill>
                <a:schemeClr val="bg1"/>
              </a:solidFill>
              <a:effectLst/>
              <a:latin typeface="+mn-lt"/>
              <a:ea typeface="+mn-ea"/>
              <a:cs typeface="+mn-cs"/>
            </a:rPr>
            <a:t>Set the tone </a:t>
          </a:r>
          <a:endParaRPr lang="en-US" sz="3600" b="0" dirty="0">
            <a:solidFill>
              <a:schemeClr val="bg1"/>
            </a:solidFill>
          </a:endParaRPr>
        </a:p>
      </dgm:t>
    </dgm:pt>
    <dgm:pt modelId="{2EE863D6-D068-44B4-97E4-E0DBB1D86694}" type="parTrans" cxnId="{7366293D-5240-4C45-87F2-B81CC3439BB5}">
      <dgm:prSet/>
      <dgm:spPr/>
      <dgm:t>
        <a:bodyPr/>
        <a:lstStyle/>
        <a:p>
          <a:endParaRPr lang="en-US" sz="3600">
            <a:solidFill>
              <a:schemeClr val="bg1"/>
            </a:solidFill>
          </a:endParaRPr>
        </a:p>
      </dgm:t>
    </dgm:pt>
    <dgm:pt modelId="{E320D75C-4270-4258-A621-DAC364A480D2}" type="sibTrans" cxnId="{7366293D-5240-4C45-87F2-B81CC3439BB5}">
      <dgm:prSet/>
      <dgm:spPr/>
      <dgm:t>
        <a:bodyPr/>
        <a:lstStyle/>
        <a:p>
          <a:endParaRPr lang="en-US" sz="3600">
            <a:solidFill>
              <a:schemeClr val="bg1"/>
            </a:solidFill>
          </a:endParaRPr>
        </a:p>
      </dgm:t>
    </dgm:pt>
    <dgm:pt modelId="{F8C1DEF7-0EFD-4BB9-A3E8-FA8642E4C25F}">
      <dgm:prSet phldrT="[Text]" custT="1"/>
      <dgm:spPr/>
      <dgm:t>
        <a:bodyPr/>
        <a:lstStyle/>
        <a:p>
          <a:r>
            <a:rPr lang="en-US" sz="3600" dirty="0" smtClean="0">
              <a:solidFill>
                <a:schemeClr val="bg1"/>
              </a:solidFill>
              <a:effectLst/>
              <a:latin typeface="+mn-lt"/>
              <a:ea typeface="+mn-ea"/>
              <a:cs typeface="+mn-cs"/>
            </a:rPr>
            <a:t>“No question is too silly” rule</a:t>
          </a:r>
          <a:endParaRPr lang="en-US" sz="3600" b="0" dirty="0">
            <a:solidFill>
              <a:schemeClr val="bg1"/>
            </a:solidFill>
          </a:endParaRPr>
        </a:p>
      </dgm:t>
    </dgm:pt>
    <dgm:pt modelId="{8D2F978C-AB14-4C10-A80C-1F24D1D61E3E}" type="parTrans" cxnId="{956F6F88-A815-4B41-B7AE-8512B8171063}">
      <dgm:prSet/>
      <dgm:spPr/>
      <dgm:t>
        <a:bodyPr/>
        <a:lstStyle/>
        <a:p>
          <a:endParaRPr lang="en-US" sz="3600">
            <a:solidFill>
              <a:schemeClr val="bg1"/>
            </a:solidFill>
          </a:endParaRPr>
        </a:p>
      </dgm:t>
    </dgm:pt>
    <dgm:pt modelId="{307C8423-DC09-4C97-90F6-A9AA896B7933}" type="sibTrans" cxnId="{956F6F88-A815-4B41-B7AE-8512B8171063}">
      <dgm:prSet/>
      <dgm:spPr/>
      <dgm:t>
        <a:bodyPr/>
        <a:lstStyle/>
        <a:p>
          <a:endParaRPr lang="en-US" sz="3600">
            <a:solidFill>
              <a:schemeClr val="bg1"/>
            </a:solidFill>
          </a:endParaRPr>
        </a:p>
      </dgm:t>
    </dgm:pt>
    <dgm:pt modelId="{35C71856-1117-4C9D-ACA7-D0606EF4022B}">
      <dgm:prSet phldrT="[Text]" custT="1"/>
      <dgm:spPr/>
      <dgm:t>
        <a:bodyPr/>
        <a:lstStyle/>
        <a:p>
          <a:r>
            <a:rPr lang="en-US" sz="3600" dirty="0" smtClean="0">
              <a:solidFill>
                <a:schemeClr val="bg1"/>
              </a:solidFill>
              <a:effectLst/>
              <a:latin typeface="+mn-lt"/>
              <a:ea typeface="+mn-ea"/>
              <a:cs typeface="+mn-cs"/>
            </a:rPr>
            <a:t>Room for comments or questions </a:t>
          </a:r>
          <a:endParaRPr lang="en-US" sz="3600" b="0" dirty="0">
            <a:solidFill>
              <a:schemeClr val="bg1"/>
            </a:solidFill>
          </a:endParaRPr>
        </a:p>
      </dgm:t>
    </dgm:pt>
    <dgm:pt modelId="{81BD3C94-DEA5-4ED1-864E-29C55AABFB95}" type="parTrans" cxnId="{77B02852-8FCF-41AF-B388-0755088033F8}">
      <dgm:prSet/>
      <dgm:spPr/>
      <dgm:t>
        <a:bodyPr/>
        <a:lstStyle/>
        <a:p>
          <a:endParaRPr lang="en-US" sz="3600">
            <a:solidFill>
              <a:schemeClr val="bg1"/>
            </a:solidFill>
          </a:endParaRPr>
        </a:p>
      </dgm:t>
    </dgm:pt>
    <dgm:pt modelId="{53280B7D-2F33-4213-85B8-DCC627704CA8}" type="sibTrans" cxnId="{77B02852-8FCF-41AF-B388-0755088033F8}">
      <dgm:prSet/>
      <dgm:spPr/>
      <dgm:t>
        <a:bodyPr/>
        <a:lstStyle/>
        <a:p>
          <a:endParaRPr lang="en-US" sz="3600">
            <a:solidFill>
              <a:schemeClr val="bg1"/>
            </a:solidFill>
          </a:endParaRPr>
        </a:p>
      </dgm:t>
    </dgm:pt>
    <dgm:pt modelId="{FE8068A0-832D-4CA5-B3C0-5893CDDF6D9A}" type="pres">
      <dgm:prSet presAssocID="{DA0C4BA3-8367-4B8B-AE3A-518FC7787A31}" presName="Name0" presStyleCnt="0">
        <dgm:presLayoutVars>
          <dgm:resizeHandles/>
        </dgm:presLayoutVars>
      </dgm:prSet>
      <dgm:spPr/>
    </dgm:pt>
    <dgm:pt modelId="{27782DB8-FDAB-4475-980A-70D4D1E56F6A}" type="pres">
      <dgm:prSet presAssocID="{91C9F65D-7EBE-4C8D-ADAA-FD0BCD3FCF20}" presName="text" presStyleLbl="node1" presStyleIdx="0" presStyleCnt="3" custScaleX="546543">
        <dgm:presLayoutVars>
          <dgm:bulletEnabled val="1"/>
        </dgm:presLayoutVars>
      </dgm:prSet>
      <dgm:spPr/>
      <dgm:t>
        <a:bodyPr/>
        <a:lstStyle/>
        <a:p>
          <a:endParaRPr lang="en-US"/>
        </a:p>
      </dgm:t>
    </dgm:pt>
    <dgm:pt modelId="{5788CC0A-F609-470E-A70C-3DF049EDD591}" type="pres">
      <dgm:prSet presAssocID="{E320D75C-4270-4258-A621-DAC364A480D2}" presName="space" presStyleCnt="0"/>
      <dgm:spPr/>
    </dgm:pt>
    <dgm:pt modelId="{B21D5A95-741E-43D8-8BD2-8046EC48DDE8}" type="pres">
      <dgm:prSet presAssocID="{F8C1DEF7-0EFD-4BB9-A3E8-FA8642E4C25F}" presName="text" presStyleLbl="node1" presStyleIdx="1" presStyleCnt="3" custScaleX="425302">
        <dgm:presLayoutVars>
          <dgm:bulletEnabled val="1"/>
        </dgm:presLayoutVars>
      </dgm:prSet>
      <dgm:spPr/>
      <dgm:t>
        <a:bodyPr/>
        <a:lstStyle/>
        <a:p>
          <a:endParaRPr lang="en-US"/>
        </a:p>
      </dgm:t>
    </dgm:pt>
    <dgm:pt modelId="{BCBF9160-6A76-42DE-992A-F20DC4B9C623}" type="pres">
      <dgm:prSet presAssocID="{307C8423-DC09-4C97-90F6-A9AA896B7933}" presName="space" presStyleCnt="0"/>
      <dgm:spPr/>
    </dgm:pt>
    <dgm:pt modelId="{5428F8BF-6375-4725-8B0A-91EC69A3EFFA}" type="pres">
      <dgm:prSet presAssocID="{35C71856-1117-4C9D-ACA7-D0606EF4022B}" presName="text" presStyleLbl="node1" presStyleIdx="2" presStyleCnt="3" custScaleX="731520">
        <dgm:presLayoutVars>
          <dgm:bulletEnabled val="1"/>
        </dgm:presLayoutVars>
      </dgm:prSet>
      <dgm:spPr/>
      <dgm:t>
        <a:bodyPr/>
        <a:lstStyle/>
        <a:p>
          <a:endParaRPr lang="en-US"/>
        </a:p>
      </dgm:t>
    </dgm:pt>
  </dgm:ptLst>
  <dgm:cxnLst>
    <dgm:cxn modelId="{CA61E0A5-899D-44B0-AB7F-0A0DAD88536F}" type="presOf" srcId="{91C9F65D-7EBE-4C8D-ADAA-FD0BCD3FCF20}" destId="{27782DB8-FDAB-4475-980A-70D4D1E56F6A}" srcOrd="0" destOrd="0" presId="urn:diagrams.loki3.com/VaryingWidthList+Icon"/>
    <dgm:cxn modelId="{956F6F88-A815-4B41-B7AE-8512B8171063}" srcId="{DA0C4BA3-8367-4B8B-AE3A-518FC7787A31}" destId="{F8C1DEF7-0EFD-4BB9-A3E8-FA8642E4C25F}" srcOrd="1" destOrd="0" parTransId="{8D2F978C-AB14-4C10-A80C-1F24D1D61E3E}" sibTransId="{307C8423-DC09-4C97-90F6-A9AA896B7933}"/>
    <dgm:cxn modelId="{7366293D-5240-4C45-87F2-B81CC3439BB5}" srcId="{DA0C4BA3-8367-4B8B-AE3A-518FC7787A31}" destId="{91C9F65D-7EBE-4C8D-ADAA-FD0BCD3FCF20}" srcOrd="0" destOrd="0" parTransId="{2EE863D6-D068-44B4-97E4-E0DBB1D86694}" sibTransId="{E320D75C-4270-4258-A621-DAC364A480D2}"/>
    <dgm:cxn modelId="{77B02852-8FCF-41AF-B388-0755088033F8}" srcId="{DA0C4BA3-8367-4B8B-AE3A-518FC7787A31}" destId="{35C71856-1117-4C9D-ACA7-D0606EF4022B}" srcOrd="2" destOrd="0" parTransId="{81BD3C94-DEA5-4ED1-864E-29C55AABFB95}" sibTransId="{53280B7D-2F33-4213-85B8-DCC627704CA8}"/>
    <dgm:cxn modelId="{8DEEEAA5-AF34-4E98-A36D-E9E60A7A3A72}" type="presOf" srcId="{DA0C4BA3-8367-4B8B-AE3A-518FC7787A31}" destId="{FE8068A0-832D-4CA5-B3C0-5893CDDF6D9A}" srcOrd="0" destOrd="0" presId="urn:diagrams.loki3.com/VaryingWidthList+Icon"/>
    <dgm:cxn modelId="{576F78E4-8076-4EFA-90F5-4838CCA62CFE}" type="presOf" srcId="{35C71856-1117-4C9D-ACA7-D0606EF4022B}" destId="{5428F8BF-6375-4725-8B0A-91EC69A3EFFA}" srcOrd="0" destOrd="0" presId="urn:diagrams.loki3.com/VaryingWidthList+Icon"/>
    <dgm:cxn modelId="{CFFA761B-B168-4CDE-9E81-0C4D8F7FD73F}" type="presOf" srcId="{F8C1DEF7-0EFD-4BB9-A3E8-FA8642E4C25F}" destId="{B21D5A95-741E-43D8-8BD2-8046EC48DDE8}" srcOrd="0" destOrd="0" presId="urn:diagrams.loki3.com/VaryingWidthList+Icon"/>
    <dgm:cxn modelId="{C04ACF57-4E92-4493-A67C-DF7195EFA269}" type="presParOf" srcId="{FE8068A0-832D-4CA5-B3C0-5893CDDF6D9A}" destId="{27782DB8-FDAB-4475-980A-70D4D1E56F6A}" srcOrd="0" destOrd="0" presId="urn:diagrams.loki3.com/VaryingWidthList+Icon"/>
    <dgm:cxn modelId="{D1199DA0-5244-4DA8-9339-BC9AF63F48B0}" type="presParOf" srcId="{FE8068A0-832D-4CA5-B3C0-5893CDDF6D9A}" destId="{5788CC0A-F609-470E-A70C-3DF049EDD591}" srcOrd="1" destOrd="0" presId="urn:diagrams.loki3.com/VaryingWidthList+Icon"/>
    <dgm:cxn modelId="{AC67F8BA-1210-4445-8695-DAE7B2A33CD4}" type="presParOf" srcId="{FE8068A0-832D-4CA5-B3C0-5893CDDF6D9A}" destId="{B21D5A95-741E-43D8-8BD2-8046EC48DDE8}" srcOrd="2" destOrd="0" presId="urn:diagrams.loki3.com/VaryingWidthList+Icon"/>
    <dgm:cxn modelId="{1E9ECB39-1A79-4D73-87AF-E1F012D3C744}" type="presParOf" srcId="{FE8068A0-832D-4CA5-B3C0-5893CDDF6D9A}" destId="{BCBF9160-6A76-42DE-992A-F20DC4B9C623}" srcOrd="3" destOrd="0" presId="urn:diagrams.loki3.com/VaryingWidthList+Icon"/>
    <dgm:cxn modelId="{E3C5E919-6892-4DF9-93DC-A0AADEFFBC2F}" type="presParOf" srcId="{FE8068A0-832D-4CA5-B3C0-5893CDDF6D9A}" destId="{5428F8BF-6375-4725-8B0A-91EC69A3EFF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42469C-E603-4BCD-9164-8BAC284F54AB}" type="doc">
      <dgm:prSet loTypeId="urn:diagrams.loki3.com/VaryingWidthList+Icon" loCatId="list" qsTypeId="urn:microsoft.com/office/officeart/2005/8/quickstyle/simple1" qsCatId="simple" csTypeId="urn:microsoft.com/office/officeart/2005/8/colors/colorful1" csCatId="colorful" phldr="1"/>
      <dgm:spPr/>
    </dgm:pt>
    <dgm:pt modelId="{FCC9B9B1-69EF-4F20-AE82-C21097001AF4}">
      <dgm:prSet phldrT="[Text]" custT="1"/>
      <dgm:spPr/>
      <dgm:t>
        <a:bodyPr/>
        <a:lstStyle/>
        <a:p>
          <a:r>
            <a:rPr lang="en-US" sz="3600" dirty="0" smtClean="0">
              <a:solidFill>
                <a:schemeClr val="bg1"/>
              </a:solidFill>
              <a:effectLst/>
              <a:latin typeface="+mn-lt"/>
              <a:ea typeface="+mn-ea"/>
              <a:cs typeface="+mn-cs"/>
            </a:rPr>
            <a:t>Better quality of staff</a:t>
          </a:r>
          <a:endParaRPr lang="en-US" sz="3600" dirty="0">
            <a:solidFill>
              <a:schemeClr val="bg1"/>
            </a:solidFill>
          </a:endParaRPr>
        </a:p>
      </dgm:t>
    </dgm:pt>
    <dgm:pt modelId="{AE5D6EE4-6A9C-4930-A2D4-7CD1778EBFF3}" type="parTrans" cxnId="{96788F7E-8F00-4B2A-BE60-725CEC759E6C}">
      <dgm:prSet/>
      <dgm:spPr/>
      <dgm:t>
        <a:bodyPr/>
        <a:lstStyle/>
        <a:p>
          <a:endParaRPr lang="en-US" sz="3600">
            <a:solidFill>
              <a:schemeClr val="bg1"/>
            </a:solidFill>
          </a:endParaRPr>
        </a:p>
      </dgm:t>
    </dgm:pt>
    <dgm:pt modelId="{CC9BF98C-56BC-4498-B39E-A68E0AC120A5}" type="sibTrans" cxnId="{96788F7E-8F00-4B2A-BE60-725CEC759E6C}">
      <dgm:prSet/>
      <dgm:spPr/>
      <dgm:t>
        <a:bodyPr/>
        <a:lstStyle/>
        <a:p>
          <a:endParaRPr lang="en-US" sz="3600">
            <a:solidFill>
              <a:schemeClr val="bg1"/>
            </a:solidFill>
          </a:endParaRPr>
        </a:p>
      </dgm:t>
    </dgm:pt>
    <dgm:pt modelId="{A3D0C640-5B80-44EE-9F95-548B39AFB0CE}">
      <dgm:prSet phldrT="[Text]" custT="1"/>
      <dgm:spPr/>
      <dgm:t>
        <a:bodyPr/>
        <a:lstStyle/>
        <a:p>
          <a:r>
            <a:rPr lang="en-US" sz="3600" dirty="0" smtClean="0">
              <a:solidFill>
                <a:schemeClr val="bg1"/>
              </a:solidFill>
              <a:effectLst/>
              <a:latin typeface="+mn-lt"/>
              <a:ea typeface="+mn-ea"/>
              <a:cs typeface="+mn-cs"/>
            </a:rPr>
            <a:t>Decrease in time off</a:t>
          </a:r>
          <a:endParaRPr lang="en-US" sz="3600" dirty="0">
            <a:solidFill>
              <a:schemeClr val="bg1"/>
            </a:solidFill>
          </a:endParaRPr>
        </a:p>
      </dgm:t>
    </dgm:pt>
    <dgm:pt modelId="{22E3A117-AD54-4C97-8E39-0447477D3088}" type="parTrans" cxnId="{C116CCDB-2495-4AA7-83F1-9AC5DBD8700C}">
      <dgm:prSet/>
      <dgm:spPr/>
      <dgm:t>
        <a:bodyPr/>
        <a:lstStyle/>
        <a:p>
          <a:endParaRPr lang="en-US" sz="3600">
            <a:solidFill>
              <a:schemeClr val="bg1"/>
            </a:solidFill>
          </a:endParaRPr>
        </a:p>
      </dgm:t>
    </dgm:pt>
    <dgm:pt modelId="{7BC9383F-107B-474F-A9E0-16E401CB0C50}" type="sibTrans" cxnId="{C116CCDB-2495-4AA7-83F1-9AC5DBD8700C}">
      <dgm:prSet/>
      <dgm:spPr/>
      <dgm:t>
        <a:bodyPr/>
        <a:lstStyle/>
        <a:p>
          <a:endParaRPr lang="en-US" sz="3600">
            <a:solidFill>
              <a:schemeClr val="bg1"/>
            </a:solidFill>
          </a:endParaRPr>
        </a:p>
      </dgm:t>
    </dgm:pt>
    <dgm:pt modelId="{6BB4F24D-6F8F-4544-8B9A-F1F6BABA7420}">
      <dgm:prSet phldrT="[Text]" custT="1"/>
      <dgm:spPr/>
      <dgm:t>
        <a:bodyPr/>
        <a:lstStyle/>
        <a:p>
          <a:r>
            <a:rPr lang="en-US" sz="3600" dirty="0" smtClean="0">
              <a:solidFill>
                <a:schemeClr val="bg1"/>
              </a:solidFill>
              <a:effectLst/>
              <a:latin typeface="+mn-lt"/>
              <a:ea typeface="+mn-ea"/>
              <a:cs typeface="+mn-cs"/>
            </a:rPr>
            <a:t>Work during inclement weather</a:t>
          </a:r>
          <a:endParaRPr lang="en-US" sz="3600" dirty="0">
            <a:solidFill>
              <a:schemeClr val="bg1"/>
            </a:solidFill>
          </a:endParaRPr>
        </a:p>
      </dgm:t>
    </dgm:pt>
    <dgm:pt modelId="{8CD7F2A6-F4E1-4160-8C86-104BD02D024F}" type="parTrans" cxnId="{D603E7CA-467A-4D93-8354-4B9597402226}">
      <dgm:prSet/>
      <dgm:spPr/>
      <dgm:t>
        <a:bodyPr/>
        <a:lstStyle/>
        <a:p>
          <a:endParaRPr lang="en-US" sz="3600">
            <a:solidFill>
              <a:schemeClr val="bg1"/>
            </a:solidFill>
          </a:endParaRPr>
        </a:p>
      </dgm:t>
    </dgm:pt>
    <dgm:pt modelId="{7DCD00AD-9D34-4612-A69A-970346644B38}" type="sibTrans" cxnId="{D603E7CA-467A-4D93-8354-4B9597402226}">
      <dgm:prSet/>
      <dgm:spPr/>
      <dgm:t>
        <a:bodyPr/>
        <a:lstStyle/>
        <a:p>
          <a:endParaRPr lang="en-US" sz="3600">
            <a:solidFill>
              <a:schemeClr val="bg1"/>
            </a:solidFill>
          </a:endParaRPr>
        </a:p>
      </dgm:t>
    </dgm:pt>
    <dgm:pt modelId="{35B1F619-E3AE-4FF3-8706-B91687985AA3}" type="pres">
      <dgm:prSet presAssocID="{7042469C-E603-4BCD-9164-8BAC284F54AB}" presName="Name0" presStyleCnt="0">
        <dgm:presLayoutVars>
          <dgm:resizeHandles/>
        </dgm:presLayoutVars>
      </dgm:prSet>
      <dgm:spPr/>
    </dgm:pt>
    <dgm:pt modelId="{65EE422E-0390-41F6-BE50-B4484F8B00BC}" type="pres">
      <dgm:prSet presAssocID="{FCC9B9B1-69EF-4F20-AE82-C21097001AF4}" presName="text" presStyleLbl="node1" presStyleIdx="0" presStyleCnt="3" custScaleX="522514">
        <dgm:presLayoutVars>
          <dgm:bulletEnabled val="1"/>
        </dgm:presLayoutVars>
      </dgm:prSet>
      <dgm:spPr/>
      <dgm:t>
        <a:bodyPr/>
        <a:lstStyle/>
        <a:p>
          <a:endParaRPr lang="en-US"/>
        </a:p>
      </dgm:t>
    </dgm:pt>
    <dgm:pt modelId="{4DF8A3C2-DE96-4FA9-A511-638B6AF8E13E}" type="pres">
      <dgm:prSet presAssocID="{CC9BF98C-56BC-4498-B39E-A68E0AC120A5}" presName="space" presStyleCnt="0"/>
      <dgm:spPr/>
    </dgm:pt>
    <dgm:pt modelId="{E6696CCB-B21E-4E7E-B55A-B2C16794A064}" type="pres">
      <dgm:prSet presAssocID="{A3D0C640-5B80-44EE-9F95-548B39AFB0CE}" presName="text" presStyleLbl="node1" presStyleIdx="1" presStyleCnt="3" custScaleX="537882">
        <dgm:presLayoutVars>
          <dgm:bulletEnabled val="1"/>
        </dgm:presLayoutVars>
      </dgm:prSet>
      <dgm:spPr/>
      <dgm:t>
        <a:bodyPr/>
        <a:lstStyle/>
        <a:p>
          <a:endParaRPr lang="en-US"/>
        </a:p>
      </dgm:t>
    </dgm:pt>
    <dgm:pt modelId="{6C62CC12-499C-4D84-BFEB-44610C68A790}" type="pres">
      <dgm:prSet presAssocID="{7BC9383F-107B-474F-A9E0-16E401CB0C50}" presName="space" presStyleCnt="0"/>
      <dgm:spPr/>
    </dgm:pt>
    <dgm:pt modelId="{6AA049F8-F8A6-4743-A76A-C4E164DDA041}" type="pres">
      <dgm:prSet presAssocID="{6BB4F24D-6F8F-4544-8B9A-F1F6BABA7420}" presName="text" presStyleLbl="node1" presStyleIdx="2" presStyleCnt="3" custScaleX="240632">
        <dgm:presLayoutVars>
          <dgm:bulletEnabled val="1"/>
        </dgm:presLayoutVars>
      </dgm:prSet>
      <dgm:spPr/>
      <dgm:t>
        <a:bodyPr/>
        <a:lstStyle/>
        <a:p>
          <a:endParaRPr lang="en-US"/>
        </a:p>
      </dgm:t>
    </dgm:pt>
  </dgm:ptLst>
  <dgm:cxnLst>
    <dgm:cxn modelId="{D603E7CA-467A-4D93-8354-4B9597402226}" srcId="{7042469C-E603-4BCD-9164-8BAC284F54AB}" destId="{6BB4F24D-6F8F-4544-8B9A-F1F6BABA7420}" srcOrd="2" destOrd="0" parTransId="{8CD7F2A6-F4E1-4160-8C86-104BD02D024F}" sibTransId="{7DCD00AD-9D34-4612-A69A-970346644B38}"/>
    <dgm:cxn modelId="{4BE3A6F7-CE72-4B70-BA90-AA671A5F2924}" type="presOf" srcId="{FCC9B9B1-69EF-4F20-AE82-C21097001AF4}" destId="{65EE422E-0390-41F6-BE50-B4484F8B00BC}" srcOrd="0" destOrd="0" presId="urn:diagrams.loki3.com/VaryingWidthList+Icon"/>
    <dgm:cxn modelId="{C116CCDB-2495-4AA7-83F1-9AC5DBD8700C}" srcId="{7042469C-E603-4BCD-9164-8BAC284F54AB}" destId="{A3D0C640-5B80-44EE-9F95-548B39AFB0CE}" srcOrd="1" destOrd="0" parTransId="{22E3A117-AD54-4C97-8E39-0447477D3088}" sibTransId="{7BC9383F-107B-474F-A9E0-16E401CB0C50}"/>
    <dgm:cxn modelId="{14DADDC9-BE3C-4009-8169-A47A6F3215A0}" type="presOf" srcId="{A3D0C640-5B80-44EE-9F95-548B39AFB0CE}" destId="{E6696CCB-B21E-4E7E-B55A-B2C16794A064}" srcOrd="0" destOrd="0" presId="urn:diagrams.loki3.com/VaryingWidthList+Icon"/>
    <dgm:cxn modelId="{96788F7E-8F00-4B2A-BE60-725CEC759E6C}" srcId="{7042469C-E603-4BCD-9164-8BAC284F54AB}" destId="{FCC9B9B1-69EF-4F20-AE82-C21097001AF4}" srcOrd="0" destOrd="0" parTransId="{AE5D6EE4-6A9C-4930-A2D4-7CD1778EBFF3}" sibTransId="{CC9BF98C-56BC-4498-B39E-A68E0AC120A5}"/>
    <dgm:cxn modelId="{693B261E-8E30-46AF-AE81-B427A9730904}" type="presOf" srcId="{7042469C-E603-4BCD-9164-8BAC284F54AB}" destId="{35B1F619-E3AE-4FF3-8706-B91687985AA3}" srcOrd="0" destOrd="0" presId="urn:diagrams.loki3.com/VaryingWidthList+Icon"/>
    <dgm:cxn modelId="{2EE1762D-FE04-4300-A285-279A1D6CBA3C}" type="presOf" srcId="{6BB4F24D-6F8F-4544-8B9A-F1F6BABA7420}" destId="{6AA049F8-F8A6-4743-A76A-C4E164DDA041}" srcOrd="0" destOrd="0" presId="urn:diagrams.loki3.com/VaryingWidthList+Icon"/>
    <dgm:cxn modelId="{F585FAB2-1D2C-4D25-8FDB-AD417D4EDFD7}" type="presParOf" srcId="{35B1F619-E3AE-4FF3-8706-B91687985AA3}" destId="{65EE422E-0390-41F6-BE50-B4484F8B00BC}" srcOrd="0" destOrd="0" presId="urn:diagrams.loki3.com/VaryingWidthList+Icon"/>
    <dgm:cxn modelId="{BDBD1E47-E601-43DD-9DB8-12BBA70D3FF7}" type="presParOf" srcId="{35B1F619-E3AE-4FF3-8706-B91687985AA3}" destId="{4DF8A3C2-DE96-4FA9-A511-638B6AF8E13E}" srcOrd="1" destOrd="0" presId="urn:diagrams.loki3.com/VaryingWidthList+Icon"/>
    <dgm:cxn modelId="{D10D6658-20D4-4BBE-92AA-8EE54B49187B}" type="presParOf" srcId="{35B1F619-E3AE-4FF3-8706-B91687985AA3}" destId="{E6696CCB-B21E-4E7E-B55A-B2C16794A064}" srcOrd="2" destOrd="0" presId="urn:diagrams.loki3.com/VaryingWidthList+Icon"/>
    <dgm:cxn modelId="{4D20B184-4AD6-4F0F-9118-B669AD4B6CBD}" type="presParOf" srcId="{35B1F619-E3AE-4FF3-8706-B91687985AA3}" destId="{6C62CC12-499C-4D84-BFEB-44610C68A790}" srcOrd="3" destOrd="0" presId="urn:diagrams.loki3.com/VaryingWidthList+Icon"/>
    <dgm:cxn modelId="{A2FE17B0-50AA-4365-ABEE-E10AC65A6EFF}" type="presParOf" srcId="{35B1F619-E3AE-4FF3-8706-B91687985AA3}" destId="{6AA049F8-F8A6-4743-A76A-C4E164DDA04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CE0DC29-A04B-434E-9F17-0392DB2816C9}"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C0C199A-E917-4368-B743-6681FF4EE3A4}">
      <dgm:prSet phldrT="[Text]" custT="1"/>
      <dgm:spPr/>
      <dgm:t>
        <a:bodyPr/>
        <a:lstStyle/>
        <a:p>
          <a:pPr algn="l"/>
          <a:r>
            <a:rPr lang="en-US" sz="2800" dirty="0" smtClean="0">
              <a:solidFill>
                <a:schemeClr val="bg1"/>
              </a:solidFill>
              <a:effectLst/>
              <a:latin typeface="+mn-lt"/>
              <a:ea typeface="+mn-ea"/>
              <a:cs typeface="+mn-cs"/>
            </a:rPr>
            <a:t>Long meetings</a:t>
          </a:r>
          <a:endParaRPr lang="en-US" sz="2800" b="0" dirty="0">
            <a:solidFill>
              <a:schemeClr val="bg1"/>
            </a:solidFill>
          </a:endParaRPr>
        </a:p>
      </dgm:t>
    </dgm:pt>
    <dgm:pt modelId="{9F25089C-9CBB-4637-8268-BC33EC064B4C}" type="parTrans" cxnId="{858DD2EC-86A3-419A-AB0D-B015387AFD12}">
      <dgm:prSet/>
      <dgm:spPr/>
      <dgm:t>
        <a:bodyPr/>
        <a:lstStyle/>
        <a:p>
          <a:pPr algn="l"/>
          <a:endParaRPr lang="en-US" sz="2800" b="0">
            <a:solidFill>
              <a:schemeClr val="bg1"/>
            </a:solidFill>
          </a:endParaRPr>
        </a:p>
      </dgm:t>
    </dgm:pt>
    <dgm:pt modelId="{C3233C96-E5E1-4783-8D24-69D536F870E7}" type="sibTrans" cxnId="{858DD2EC-86A3-419A-AB0D-B015387AFD12}">
      <dgm:prSet/>
      <dgm:spPr/>
      <dgm:t>
        <a:bodyPr/>
        <a:lstStyle/>
        <a:p>
          <a:pPr algn="l"/>
          <a:endParaRPr lang="en-US" sz="2800" b="0">
            <a:solidFill>
              <a:schemeClr val="bg1"/>
            </a:solidFill>
          </a:endParaRPr>
        </a:p>
      </dgm:t>
    </dgm:pt>
    <dgm:pt modelId="{43E18422-2B64-429E-ABBD-656801752E8B}">
      <dgm:prSet phldrT="[Text]" custT="1"/>
      <dgm:spPr/>
      <dgm:t>
        <a:bodyPr/>
        <a:lstStyle/>
        <a:p>
          <a:pPr algn="l"/>
          <a:r>
            <a:rPr lang="en-US" sz="2800" dirty="0" smtClean="0">
              <a:solidFill>
                <a:schemeClr val="bg1"/>
              </a:solidFill>
              <a:effectLst/>
              <a:latin typeface="+mn-lt"/>
              <a:ea typeface="+mn-ea"/>
              <a:cs typeface="+mn-cs"/>
            </a:rPr>
            <a:t>Raise your voice</a:t>
          </a:r>
          <a:endParaRPr lang="en-US" sz="2800" b="0" dirty="0">
            <a:solidFill>
              <a:schemeClr val="bg1"/>
            </a:solidFill>
          </a:endParaRPr>
        </a:p>
      </dgm:t>
    </dgm:pt>
    <dgm:pt modelId="{8D3AB26C-E12A-4FAA-8D37-AA57E337FDF7}" type="parTrans" cxnId="{BD6BE4C0-0E7C-4340-A1B2-BE2A2D98F957}">
      <dgm:prSet/>
      <dgm:spPr/>
      <dgm:t>
        <a:bodyPr/>
        <a:lstStyle/>
        <a:p>
          <a:pPr algn="l"/>
          <a:endParaRPr lang="en-US" sz="2800" b="0">
            <a:solidFill>
              <a:schemeClr val="bg1"/>
            </a:solidFill>
          </a:endParaRPr>
        </a:p>
      </dgm:t>
    </dgm:pt>
    <dgm:pt modelId="{F5623781-C2F0-45E2-B6BB-C0C898BB3728}" type="sibTrans" cxnId="{BD6BE4C0-0E7C-4340-A1B2-BE2A2D98F957}">
      <dgm:prSet/>
      <dgm:spPr/>
      <dgm:t>
        <a:bodyPr/>
        <a:lstStyle/>
        <a:p>
          <a:pPr algn="l"/>
          <a:endParaRPr lang="en-US" sz="2800" b="0">
            <a:solidFill>
              <a:schemeClr val="bg1"/>
            </a:solidFill>
          </a:endParaRPr>
        </a:p>
      </dgm:t>
    </dgm:pt>
    <dgm:pt modelId="{3F0B1338-DC40-4369-B26E-44171D649FE1}">
      <dgm:prSet phldrT="[Text]" custT="1"/>
      <dgm:spPr/>
      <dgm:t>
        <a:bodyPr/>
        <a:lstStyle/>
        <a:p>
          <a:pPr algn="l"/>
          <a:r>
            <a:rPr lang="en-US" sz="2800" dirty="0" smtClean="0">
              <a:solidFill>
                <a:schemeClr val="bg1"/>
              </a:solidFill>
              <a:effectLst/>
              <a:latin typeface="+mn-lt"/>
              <a:ea typeface="+mn-ea"/>
              <a:cs typeface="+mn-cs"/>
            </a:rPr>
            <a:t>Bogart the spotlight</a:t>
          </a:r>
          <a:endParaRPr lang="en-US" sz="2800" b="0" dirty="0">
            <a:solidFill>
              <a:schemeClr val="bg1"/>
            </a:solidFill>
          </a:endParaRPr>
        </a:p>
      </dgm:t>
    </dgm:pt>
    <dgm:pt modelId="{4CEA2A93-45FA-4D33-BF8F-D84B363BAF8A}" type="parTrans" cxnId="{EF0DF585-1156-4371-BE53-88051B68BE8C}">
      <dgm:prSet/>
      <dgm:spPr/>
      <dgm:t>
        <a:bodyPr/>
        <a:lstStyle/>
        <a:p>
          <a:pPr algn="l"/>
          <a:endParaRPr lang="en-US" sz="2800" b="0">
            <a:solidFill>
              <a:schemeClr val="bg1"/>
            </a:solidFill>
          </a:endParaRPr>
        </a:p>
      </dgm:t>
    </dgm:pt>
    <dgm:pt modelId="{06F7998D-C580-4B21-A183-2E66C182D56C}" type="sibTrans" cxnId="{EF0DF585-1156-4371-BE53-88051B68BE8C}">
      <dgm:prSet/>
      <dgm:spPr/>
      <dgm:t>
        <a:bodyPr/>
        <a:lstStyle/>
        <a:p>
          <a:pPr algn="l"/>
          <a:endParaRPr lang="en-US" sz="2800" b="0">
            <a:solidFill>
              <a:schemeClr val="bg1"/>
            </a:solidFill>
          </a:endParaRPr>
        </a:p>
      </dgm:t>
    </dgm:pt>
    <dgm:pt modelId="{FC4B30FC-B7A8-4DD8-8B46-2E0BBA72E1FA}" type="pres">
      <dgm:prSet presAssocID="{7CE0DC29-A04B-434E-9F17-0392DB2816C9}" presName="linear" presStyleCnt="0">
        <dgm:presLayoutVars>
          <dgm:dir/>
          <dgm:animLvl val="lvl"/>
          <dgm:resizeHandles val="exact"/>
        </dgm:presLayoutVars>
      </dgm:prSet>
      <dgm:spPr/>
      <dgm:t>
        <a:bodyPr/>
        <a:lstStyle/>
        <a:p>
          <a:endParaRPr lang="en-US"/>
        </a:p>
      </dgm:t>
    </dgm:pt>
    <dgm:pt modelId="{104E7C12-61C3-4511-9350-D22E9EEBC5CC}" type="pres">
      <dgm:prSet presAssocID="{CC0C199A-E917-4368-B743-6681FF4EE3A4}" presName="parentLin" presStyleCnt="0"/>
      <dgm:spPr/>
    </dgm:pt>
    <dgm:pt modelId="{810E0A58-A7DC-49C2-A2C8-8B0BB46D47AC}" type="pres">
      <dgm:prSet presAssocID="{CC0C199A-E917-4368-B743-6681FF4EE3A4}" presName="parentLeftMargin" presStyleLbl="node1" presStyleIdx="0" presStyleCnt="3"/>
      <dgm:spPr/>
      <dgm:t>
        <a:bodyPr/>
        <a:lstStyle/>
        <a:p>
          <a:endParaRPr lang="en-US"/>
        </a:p>
      </dgm:t>
    </dgm:pt>
    <dgm:pt modelId="{A41DEAFC-F7DF-4CE1-8314-4910E179DCA7}" type="pres">
      <dgm:prSet presAssocID="{CC0C199A-E917-4368-B743-6681FF4EE3A4}" presName="parentText" presStyleLbl="node1" presStyleIdx="0" presStyleCnt="3">
        <dgm:presLayoutVars>
          <dgm:chMax val="0"/>
          <dgm:bulletEnabled val="1"/>
        </dgm:presLayoutVars>
      </dgm:prSet>
      <dgm:spPr/>
      <dgm:t>
        <a:bodyPr/>
        <a:lstStyle/>
        <a:p>
          <a:endParaRPr lang="en-US"/>
        </a:p>
      </dgm:t>
    </dgm:pt>
    <dgm:pt modelId="{C662D17B-29DD-4511-9DCC-724202F8539B}" type="pres">
      <dgm:prSet presAssocID="{CC0C199A-E917-4368-B743-6681FF4EE3A4}" presName="negativeSpace" presStyleCnt="0"/>
      <dgm:spPr/>
    </dgm:pt>
    <dgm:pt modelId="{83C9B516-1D0A-40C1-98C2-801A19CC6E44}" type="pres">
      <dgm:prSet presAssocID="{CC0C199A-E917-4368-B743-6681FF4EE3A4}" presName="childText" presStyleLbl="conFgAcc1" presStyleIdx="0" presStyleCnt="3">
        <dgm:presLayoutVars>
          <dgm:bulletEnabled val="1"/>
        </dgm:presLayoutVars>
      </dgm:prSet>
      <dgm:spPr/>
    </dgm:pt>
    <dgm:pt modelId="{A752776E-3BD6-4671-A4E3-34D2AA352A8C}" type="pres">
      <dgm:prSet presAssocID="{C3233C96-E5E1-4783-8D24-69D536F870E7}" presName="spaceBetweenRectangles" presStyleCnt="0"/>
      <dgm:spPr/>
    </dgm:pt>
    <dgm:pt modelId="{C4B24200-EA99-4986-BF0D-2492A385FDBD}" type="pres">
      <dgm:prSet presAssocID="{43E18422-2B64-429E-ABBD-656801752E8B}" presName="parentLin" presStyleCnt="0"/>
      <dgm:spPr/>
    </dgm:pt>
    <dgm:pt modelId="{65C99CB2-A9EC-4AB7-A76E-14792D26C39B}" type="pres">
      <dgm:prSet presAssocID="{43E18422-2B64-429E-ABBD-656801752E8B}" presName="parentLeftMargin" presStyleLbl="node1" presStyleIdx="0" presStyleCnt="3"/>
      <dgm:spPr/>
      <dgm:t>
        <a:bodyPr/>
        <a:lstStyle/>
        <a:p>
          <a:endParaRPr lang="en-US"/>
        </a:p>
      </dgm:t>
    </dgm:pt>
    <dgm:pt modelId="{EE25381F-3243-4C20-B833-773A1C86BCEB}" type="pres">
      <dgm:prSet presAssocID="{43E18422-2B64-429E-ABBD-656801752E8B}" presName="parentText" presStyleLbl="node1" presStyleIdx="1" presStyleCnt="3">
        <dgm:presLayoutVars>
          <dgm:chMax val="0"/>
          <dgm:bulletEnabled val="1"/>
        </dgm:presLayoutVars>
      </dgm:prSet>
      <dgm:spPr/>
      <dgm:t>
        <a:bodyPr/>
        <a:lstStyle/>
        <a:p>
          <a:endParaRPr lang="en-US"/>
        </a:p>
      </dgm:t>
    </dgm:pt>
    <dgm:pt modelId="{9EA8CD86-1A12-414D-9C43-CEC1DA7C8823}" type="pres">
      <dgm:prSet presAssocID="{43E18422-2B64-429E-ABBD-656801752E8B}" presName="negativeSpace" presStyleCnt="0"/>
      <dgm:spPr/>
    </dgm:pt>
    <dgm:pt modelId="{26B292CF-3F4B-4850-8B62-64842EE4D148}" type="pres">
      <dgm:prSet presAssocID="{43E18422-2B64-429E-ABBD-656801752E8B}" presName="childText" presStyleLbl="conFgAcc1" presStyleIdx="1" presStyleCnt="3">
        <dgm:presLayoutVars>
          <dgm:bulletEnabled val="1"/>
        </dgm:presLayoutVars>
      </dgm:prSet>
      <dgm:spPr/>
    </dgm:pt>
    <dgm:pt modelId="{6D42BCA9-96F7-4613-807D-2DCDAC3850EE}" type="pres">
      <dgm:prSet presAssocID="{F5623781-C2F0-45E2-B6BB-C0C898BB3728}" presName="spaceBetweenRectangles" presStyleCnt="0"/>
      <dgm:spPr/>
    </dgm:pt>
    <dgm:pt modelId="{94871E2C-13EB-4BF8-A579-AF0A4FE218BD}" type="pres">
      <dgm:prSet presAssocID="{3F0B1338-DC40-4369-B26E-44171D649FE1}" presName="parentLin" presStyleCnt="0"/>
      <dgm:spPr/>
    </dgm:pt>
    <dgm:pt modelId="{2380B996-A656-4541-A1BF-CF86357EF71D}" type="pres">
      <dgm:prSet presAssocID="{3F0B1338-DC40-4369-B26E-44171D649FE1}" presName="parentLeftMargin" presStyleLbl="node1" presStyleIdx="1" presStyleCnt="3"/>
      <dgm:spPr/>
      <dgm:t>
        <a:bodyPr/>
        <a:lstStyle/>
        <a:p>
          <a:endParaRPr lang="en-US"/>
        </a:p>
      </dgm:t>
    </dgm:pt>
    <dgm:pt modelId="{286416CC-396B-45E1-9A1B-F65BF940C75A}" type="pres">
      <dgm:prSet presAssocID="{3F0B1338-DC40-4369-B26E-44171D649FE1}" presName="parentText" presStyleLbl="node1" presStyleIdx="2" presStyleCnt="3">
        <dgm:presLayoutVars>
          <dgm:chMax val="0"/>
          <dgm:bulletEnabled val="1"/>
        </dgm:presLayoutVars>
      </dgm:prSet>
      <dgm:spPr/>
      <dgm:t>
        <a:bodyPr/>
        <a:lstStyle/>
        <a:p>
          <a:endParaRPr lang="en-US"/>
        </a:p>
      </dgm:t>
    </dgm:pt>
    <dgm:pt modelId="{9D1D265D-4E9E-4121-AEDA-E7AADA8BDF13}" type="pres">
      <dgm:prSet presAssocID="{3F0B1338-DC40-4369-B26E-44171D649FE1}" presName="negativeSpace" presStyleCnt="0"/>
      <dgm:spPr/>
    </dgm:pt>
    <dgm:pt modelId="{1ACE1E49-4F47-4B9E-A195-05B9F8AB443A}" type="pres">
      <dgm:prSet presAssocID="{3F0B1338-DC40-4369-B26E-44171D649FE1}" presName="childText" presStyleLbl="conFgAcc1" presStyleIdx="2" presStyleCnt="3">
        <dgm:presLayoutVars>
          <dgm:bulletEnabled val="1"/>
        </dgm:presLayoutVars>
      </dgm:prSet>
      <dgm:spPr/>
    </dgm:pt>
  </dgm:ptLst>
  <dgm:cxnLst>
    <dgm:cxn modelId="{858DD2EC-86A3-419A-AB0D-B015387AFD12}" srcId="{7CE0DC29-A04B-434E-9F17-0392DB2816C9}" destId="{CC0C199A-E917-4368-B743-6681FF4EE3A4}" srcOrd="0" destOrd="0" parTransId="{9F25089C-9CBB-4637-8268-BC33EC064B4C}" sibTransId="{C3233C96-E5E1-4783-8D24-69D536F870E7}"/>
    <dgm:cxn modelId="{60B7FEFA-CC62-49CA-A31B-2E9C52CAFE72}" type="presOf" srcId="{CC0C199A-E917-4368-B743-6681FF4EE3A4}" destId="{810E0A58-A7DC-49C2-A2C8-8B0BB46D47AC}" srcOrd="0" destOrd="0" presId="urn:microsoft.com/office/officeart/2005/8/layout/list1"/>
    <dgm:cxn modelId="{A9167F18-42E7-4F9B-AF58-65174B39AFFB}" type="presOf" srcId="{7CE0DC29-A04B-434E-9F17-0392DB2816C9}" destId="{FC4B30FC-B7A8-4DD8-8B46-2E0BBA72E1FA}" srcOrd="0" destOrd="0" presId="urn:microsoft.com/office/officeart/2005/8/layout/list1"/>
    <dgm:cxn modelId="{7B203EDD-5197-4872-B89C-69D215AA1C37}" type="presOf" srcId="{43E18422-2B64-429E-ABBD-656801752E8B}" destId="{EE25381F-3243-4C20-B833-773A1C86BCEB}" srcOrd="1" destOrd="0" presId="urn:microsoft.com/office/officeart/2005/8/layout/list1"/>
    <dgm:cxn modelId="{34C4F738-CB87-4EC7-B318-60521A46D00F}" type="presOf" srcId="{43E18422-2B64-429E-ABBD-656801752E8B}" destId="{65C99CB2-A9EC-4AB7-A76E-14792D26C39B}" srcOrd="0" destOrd="0" presId="urn:microsoft.com/office/officeart/2005/8/layout/list1"/>
    <dgm:cxn modelId="{EF0DF585-1156-4371-BE53-88051B68BE8C}" srcId="{7CE0DC29-A04B-434E-9F17-0392DB2816C9}" destId="{3F0B1338-DC40-4369-B26E-44171D649FE1}" srcOrd="2" destOrd="0" parTransId="{4CEA2A93-45FA-4D33-BF8F-D84B363BAF8A}" sibTransId="{06F7998D-C580-4B21-A183-2E66C182D56C}"/>
    <dgm:cxn modelId="{F41350A5-7D60-4257-A37E-EFC5827509EA}" type="presOf" srcId="{CC0C199A-E917-4368-B743-6681FF4EE3A4}" destId="{A41DEAFC-F7DF-4CE1-8314-4910E179DCA7}" srcOrd="1" destOrd="0" presId="urn:microsoft.com/office/officeart/2005/8/layout/list1"/>
    <dgm:cxn modelId="{BD6BE4C0-0E7C-4340-A1B2-BE2A2D98F957}" srcId="{7CE0DC29-A04B-434E-9F17-0392DB2816C9}" destId="{43E18422-2B64-429E-ABBD-656801752E8B}" srcOrd="1" destOrd="0" parTransId="{8D3AB26C-E12A-4FAA-8D37-AA57E337FDF7}" sibTransId="{F5623781-C2F0-45E2-B6BB-C0C898BB3728}"/>
    <dgm:cxn modelId="{C1D47DD0-D668-4A5C-BD0D-A801C78867D9}" type="presOf" srcId="{3F0B1338-DC40-4369-B26E-44171D649FE1}" destId="{2380B996-A656-4541-A1BF-CF86357EF71D}" srcOrd="0" destOrd="0" presId="urn:microsoft.com/office/officeart/2005/8/layout/list1"/>
    <dgm:cxn modelId="{1D4C28DA-704C-451A-B788-696B621837BC}" type="presOf" srcId="{3F0B1338-DC40-4369-B26E-44171D649FE1}" destId="{286416CC-396B-45E1-9A1B-F65BF940C75A}" srcOrd="1" destOrd="0" presId="urn:microsoft.com/office/officeart/2005/8/layout/list1"/>
    <dgm:cxn modelId="{204A7C3E-DDF0-4F73-88AA-A3863A47B50F}" type="presParOf" srcId="{FC4B30FC-B7A8-4DD8-8B46-2E0BBA72E1FA}" destId="{104E7C12-61C3-4511-9350-D22E9EEBC5CC}" srcOrd="0" destOrd="0" presId="urn:microsoft.com/office/officeart/2005/8/layout/list1"/>
    <dgm:cxn modelId="{3B051F0D-B939-4023-A8C0-F2CB97862CE4}" type="presParOf" srcId="{104E7C12-61C3-4511-9350-D22E9EEBC5CC}" destId="{810E0A58-A7DC-49C2-A2C8-8B0BB46D47AC}" srcOrd="0" destOrd="0" presId="urn:microsoft.com/office/officeart/2005/8/layout/list1"/>
    <dgm:cxn modelId="{675306A3-6B96-45C2-8D28-7F1D039CBE0C}" type="presParOf" srcId="{104E7C12-61C3-4511-9350-D22E9EEBC5CC}" destId="{A41DEAFC-F7DF-4CE1-8314-4910E179DCA7}" srcOrd="1" destOrd="0" presId="urn:microsoft.com/office/officeart/2005/8/layout/list1"/>
    <dgm:cxn modelId="{5EA7C35B-6F79-4E67-8567-581A80AD9C3B}" type="presParOf" srcId="{FC4B30FC-B7A8-4DD8-8B46-2E0BBA72E1FA}" destId="{C662D17B-29DD-4511-9DCC-724202F8539B}" srcOrd="1" destOrd="0" presId="urn:microsoft.com/office/officeart/2005/8/layout/list1"/>
    <dgm:cxn modelId="{1621E2D0-2C36-42F2-88E4-704F27EEC283}" type="presParOf" srcId="{FC4B30FC-B7A8-4DD8-8B46-2E0BBA72E1FA}" destId="{83C9B516-1D0A-40C1-98C2-801A19CC6E44}" srcOrd="2" destOrd="0" presId="urn:microsoft.com/office/officeart/2005/8/layout/list1"/>
    <dgm:cxn modelId="{A81FB01F-0527-4635-9459-23230D0ED292}" type="presParOf" srcId="{FC4B30FC-B7A8-4DD8-8B46-2E0BBA72E1FA}" destId="{A752776E-3BD6-4671-A4E3-34D2AA352A8C}" srcOrd="3" destOrd="0" presId="urn:microsoft.com/office/officeart/2005/8/layout/list1"/>
    <dgm:cxn modelId="{FF1CE815-D6DE-4F64-BB54-21900A893EC1}" type="presParOf" srcId="{FC4B30FC-B7A8-4DD8-8B46-2E0BBA72E1FA}" destId="{C4B24200-EA99-4986-BF0D-2492A385FDBD}" srcOrd="4" destOrd="0" presId="urn:microsoft.com/office/officeart/2005/8/layout/list1"/>
    <dgm:cxn modelId="{078D527E-5381-4C09-8972-B3B1BBAB3B14}" type="presParOf" srcId="{C4B24200-EA99-4986-BF0D-2492A385FDBD}" destId="{65C99CB2-A9EC-4AB7-A76E-14792D26C39B}" srcOrd="0" destOrd="0" presId="urn:microsoft.com/office/officeart/2005/8/layout/list1"/>
    <dgm:cxn modelId="{D839DC31-6D88-4BBE-A14D-A67AE190FB5D}" type="presParOf" srcId="{C4B24200-EA99-4986-BF0D-2492A385FDBD}" destId="{EE25381F-3243-4C20-B833-773A1C86BCEB}" srcOrd="1" destOrd="0" presId="urn:microsoft.com/office/officeart/2005/8/layout/list1"/>
    <dgm:cxn modelId="{9BC97FE6-155D-4396-90BE-CF2AE0B15FDD}" type="presParOf" srcId="{FC4B30FC-B7A8-4DD8-8B46-2E0BBA72E1FA}" destId="{9EA8CD86-1A12-414D-9C43-CEC1DA7C8823}" srcOrd="5" destOrd="0" presId="urn:microsoft.com/office/officeart/2005/8/layout/list1"/>
    <dgm:cxn modelId="{E174DC6B-6EB4-4068-AC8D-B39EA51FAB29}" type="presParOf" srcId="{FC4B30FC-B7A8-4DD8-8B46-2E0BBA72E1FA}" destId="{26B292CF-3F4B-4850-8B62-64842EE4D148}" srcOrd="6" destOrd="0" presId="urn:microsoft.com/office/officeart/2005/8/layout/list1"/>
    <dgm:cxn modelId="{A8118EC2-3907-4BE4-99F8-CE58EA46D29A}" type="presParOf" srcId="{FC4B30FC-B7A8-4DD8-8B46-2E0BBA72E1FA}" destId="{6D42BCA9-96F7-4613-807D-2DCDAC3850EE}" srcOrd="7" destOrd="0" presId="urn:microsoft.com/office/officeart/2005/8/layout/list1"/>
    <dgm:cxn modelId="{A1D7207C-ECAE-4D99-87B9-01736546DDEC}" type="presParOf" srcId="{FC4B30FC-B7A8-4DD8-8B46-2E0BBA72E1FA}" destId="{94871E2C-13EB-4BF8-A579-AF0A4FE218BD}" srcOrd="8" destOrd="0" presId="urn:microsoft.com/office/officeart/2005/8/layout/list1"/>
    <dgm:cxn modelId="{DA4E3CA4-32A7-44DB-BAF9-76552C097A6C}" type="presParOf" srcId="{94871E2C-13EB-4BF8-A579-AF0A4FE218BD}" destId="{2380B996-A656-4541-A1BF-CF86357EF71D}" srcOrd="0" destOrd="0" presId="urn:microsoft.com/office/officeart/2005/8/layout/list1"/>
    <dgm:cxn modelId="{42DAC455-6C48-4FEF-B3F0-6F5FF3D19712}" type="presParOf" srcId="{94871E2C-13EB-4BF8-A579-AF0A4FE218BD}" destId="{286416CC-396B-45E1-9A1B-F65BF940C75A}" srcOrd="1" destOrd="0" presId="urn:microsoft.com/office/officeart/2005/8/layout/list1"/>
    <dgm:cxn modelId="{664BEDFE-84F7-4C78-84D2-B98293856E72}" type="presParOf" srcId="{FC4B30FC-B7A8-4DD8-8B46-2E0BBA72E1FA}" destId="{9D1D265D-4E9E-4121-AEDA-E7AADA8BDF13}" srcOrd="9" destOrd="0" presId="urn:microsoft.com/office/officeart/2005/8/layout/list1"/>
    <dgm:cxn modelId="{A7DE0CB7-C317-4B03-B4F5-6D736EE12EA3}" type="presParOf" srcId="{FC4B30FC-B7A8-4DD8-8B46-2E0BBA72E1FA}" destId="{1ACE1E49-4F47-4B9E-A195-05B9F8AB443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Howard is holding his first team meeting as a manager</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smtClean="0">
              <a:solidFill>
                <a:schemeClr val="bg1"/>
              </a:solidFill>
              <a:effectLst/>
              <a:latin typeface="+mn-lt"/>
              <a:ea typeface="+mn-ea"/>
              <a:cs typeface="+mn-cs"/>
            </a:rPr>
            <a:t>His team of writers all work remotely</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custScaleY="117084" custLinFactNeighborX="0" custLinFactNeighborY="-75723">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1" custLinFactNeighborX="1347" custLinFactNeighborY="11430"/>
      <dgm:spPr>
        <a:solidFill>
          <a:schemeClr val="accent3"/>
        </a:solidFill>
      </dgm:spPr>
      <dgm:t>
        <a:bodyPr/>
        <a:lstStyle/>
        <a:p>
          <a:endParaRPr lang="en-US"/>
        </a:p>
      </dgm:t>
    </dgm:pt>
    <dgm:pt modelId="{BBED3512-8F77-4C85-8195-77FB7F2D2A65}" type="pres">
      <dgm:prSet presAssocID="{BC0324F0-DACA-4C29-A6D2-82694E2FD70F}" presName="childText" presStyleLbl="lnNode1" presStyleIdx="0" presStyleCnt="1" custLinFactNeighborX="0" custLinFactNeighborY="-92079">
        <dgm:presLayoutVars>
          <dgm:chMax val="0"/>
          <dgm:chPref val="0"/>
          <dgm:bulletEnabled val="1"/>
        </dgm:presLayoutVars>
      </dgm:prSet>
      <dgm:spPr/>
      <dgm:t>
        <a:bodyPr/>
        <a:lstStyle/>
        <a:p>
          <a:endParaRPr lang="en-US"/>
        </a:p>
      </dgm:t>
    </dgm:pt>
  </dgm:ptLst>
  <dgm:cxnLst>
    <dgm:cxn modelId="{81051375-F40A-4B20-A66A-7B93CB2606E4}" type="presOf" srcId="{181325FE-B485-4460-A2E5-76DC90EC1434}" destId="{A8C81E62-673C-47B8-BE83-FBDEF4F87162}"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ABD530F3-1E39-48E4-A3BA-5EEEEAB9386A}" type="presOf" srcId="{BC0324F0-DACA-4C29-A6D2-82694E2FD70F}" destId="{BBED3512-8F77-4C85-8195-77FB7F2D2A65}" srcOrd="0" destOrd="0" presId="urn:microsoft.com/office/officeart/2008/layout/PictureAccentList"/>
    <dgm:cxn modelId="{18ACCB92-04DA-4CE8-B274-4CCFC2617715}" type="presOf" srcId="{354AFA17-BFAE-436C-9203-E59117485D04}" destId="{459D425F-8305-45F1-B5C0-3395FDE6B1C6}" srcOrd="0" destOrd="0" presId="urn:microsoft.com/office/officeart/2008/layout/PictureAccentList"/>
    <dgm:cxn modelId="{60683267-BD38-45FD-8467-4E7EE8EAA526}" type="presParOf" srcId="{A8C81E62-673C-47B8-BE83-FBDEF4F87162}" destId="{AE2C6FF1-1FA7-4023-95AD-5DF16039A1D8}" srcOrd="0" destOrd="0" presId="urn:microsoft.com/office/officeart/2008/layout/PictureAccentList"/>
    <dgm:cxn modelId="{353F8BE0-852D-43E7-8E5E-970034A6D1AD}" type="presParOf" srcId="{AE2C6FF1-1FA7-4023-95AD-5DF16039A1D8}" destId="{10859436-170F-421A-AB99-366FCF9C09FB}" srcOrd="0" destOrd="0" presId="urn:microsoft.com/office/officeart/2008/layout/PictureAccentList"/>
    <dgm:cxn modelId="{A23AF4FD-7098-479B-9807-037D91E5181D}" type="presParOf" srcId="{10859436-170F-421A-AB99-366FCF9C09FB}" destId="{459D425F-8305-45F1-B5C0-3395FDE6B1C6}" srcOrd="0" destOrd="0" presId="urn:microsoft.com/office/officeart/2008/layout/PictureAccentList"/>
    <dgm:cxn modelId="{DBF3182C-5ACA-487E-A17B-D8DB4F073837}" type="presParOf" srcId="{AE2C6FF1-1FA7-4023-95AD-5DF16039A1D8}" destId="{E05E1099-2072-4F20-90B1-EFE24F8E50F3}" srcOrd="1" destOrd="0" presId="urn:microsoft.com/office/officeart/2008/layout/PictureAccentList"/>
    <dgm:cxn modelId="{CE7E79D8-ACD2-4AF5-A540-195DA9D3C6B9}" type="presParOf" srcId="{E05E1099-2072-4F20-90B1-EFE24F8E50F3}" destId="{6C8544D0-54C9-4D6C-B8C3-71DF56E4417E}" srcOrd="0" destOrd="0" presId="urn:microsoft.com/office/officeart/2008/layout/PictureAccentList"/>
    <dgm:cxn modelId="{39440146-B05A-455D-ADFD-BC37F180B199}" type="presParOf" srcId="{6C8544D0-54C9-4D6C-B8C3-71DF56E4417E}" destId="{F766F400-10AA-4985-9780-61220982860E}" srcOrd="0" destOrd="0" presId="urn:microsoft.com/office/officeart/2008/layout/PictureAccentList"/>
    <dgm:cxn modelId="{ABA9A0F4-D80E-4730-9653-BA6E30575212}" type="presParOf" srcId="{6C8544D0-54C9-4D6C-B8C3-71DF56E4417E}" destId="{BBED3512-8F77-4C85-8195-77FB7F2D2A6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3B5CE089-BF7B-4A3F-8A88-C84CFCE6A42D}"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37AD37AC-1FAE-46FD-9BA2-0CF55B64D091}">
      <dgm:prSet phldrT="[Text]"/>
      <dgm:spPr/>
      <dgm:t>
        <a:bodyPr/>
        <a:lstStyle/>
        <a:p>
          <a:r>
            <a:rPr lang="en-US" dirty="0" smtClean="0">
              <a:solidFill>
                <a:schemeClr val="bg1"/>
              </a:solidFill>
              <a:effectLst/>
              <a:latin typeface="+mn-lt"/>
              <a:ea typeface="+mn-ea"/>
              <a:cs typeface="+mn-cs"/>
            </a:rPr>
            <a:t>Change in emails style</a:t>
          </a:r>
          <a:endParaRPr lang="en-US" dirty="0">
            <a:solidFill>
              <a:schemeClr val="bg1"/>
            </a:solidFill>
          </a:endParaRPr>
        </a:p>
      </dgm:t>
    </dgm:pt>
    <dgm:pt modelId="{EA0F6977-BB70-482F-A8F5-ADB27B754700}" type="parTrans" cxnId="{76906622-2B12-43C7-AE8B-DB3B73FC1A8E}">
      <dgm:prSet/>
      <dgm:spPr/>
      <dgm:t>
        <a:bodyPr/>
        <a:lstStyle/>
        <a:p>
          <a:endParaRPr lang="en-US">
            <a:solidFill>
              <a:schemeClr val="bg1"/>
            </a:solidFill>
          </a:endParaRPr>
        </a:p>
      </dgm:t>
    </dgm:pt>
    <dgm:pt modelId="{9DB24129-FB1B-430E-8690-47480288F032}" type="sibTrans" cxnId="{76906622-2B12-43C7-AE8B-DB3B73FC1A8E}">
      <dgm:prSet/>
      <dgm:spPr/>
      <dgm:t>
        <a:bodyPr/>
        <a:lstStyle/>
        <a:p>
          <a:endParaRPr lang="en-US">
            <a:solidFill>
              <a:schemeClr val="bg1"/>
            </a:solidFill>
          </a:endParaRPr>
        </a:p>
      </dgm:t>
    </dgm:pt>
    <dgm:pt modelId="{28335D84-C17A-43FB-8540-01820C792D48}">
      <dgm:prSet phldrT="[Text]"/>
      <dgm:spPr/>
      <dgm:t>
        <a:bodyPr/>
        <a:lstStyle/>
        <a:p>
          <a:r>
            <a:rPr lang="en-US" dirty="0" smtClean="0">
              <a:solidFill>
                <a:schemeClr val="bg1"/>
              </a:solidFill>
              <a:effectLst/>
              <a:latin typeface="+mn-lt"/>
              <a:ea typeface="+mn-ea"/>
              <a:cs typeface="+mn-cs"/>
            </a:rPr>
            <a:t>Tone of communication </a:t>
          </a:r>
          <a:endParaRPr lang="en-US" dirty="0">
            <a:solidFill>
              <a:schemeClr val="bg1"/>
            </a:solidFill>
          </a:endParaRPr>
        </a:p>
      </dgm:t>
    </dgm:pt>
    <dgm:pt modelId="{B1CCECB1-50CD-4CCC-96F3-A2E1C68F1483}" type="parTrans" cxnId="{2EDCEA49-E6B1-4F3C-909A-5CEF064ED9F6}">
      <dgm:prSet/>
      <dgm:spPr/>
      <dgm:t>
        <a:bodyPr/>
        <a:lstStyle/>
        <a:p>
          <a:endParaRPr lang="en-US">
            <a:solidFill>
              <a:schemeClr val="bg1"/>
            </a:solidFill>
          </a:endParaRPr>
        </a:p>
      </dgm:t>
    </dgm:pt>
    <dgm:pt modelId="{CA8A2BB7-3E17-4BC9-8DB6-BDD4758E7823}" type="sibTrans" cxnId="{2EDCEA49-E6B1-4F3C-909A-5CEF064ED9F6}">
      <dgm:prSet/>
      <dgm:spPr/>
      <dgm:t>
        <a:bodyPr/>
        <a:lstStyle/>
        <a:p>
          <a:endParaRPr lang="en-US">
            <a:solidFill>
              <a:schemeClr val="bg1"/>
            </a:solidFill>
          </a:endParaRPr>
        </a:p>
      </dgm:t>
    </dgm:pt>
    <dgm:pt modelId="{0804110C-82F5-41E2-B02F-11BC78F03E6D}">
      <dgm:prSet phldrT="[Text]"/>
      <dgm:spPr/>
      <dgm:t>
        <a:bodyPr/>
        <a:lstStyle/>
        <a:p>
          <a:r>
            <a:rPr lang="en-US" dirty="0" smtClean="0">
              <a:solidFill>
                <a:schemeClr val="bg1"/>
              </a:solidFill>
              <a:effectLst/>
              <a:latin typeface="+mn-lt"/>
              <a:ea typeface="+mn-ea"/>
              <a:cs typeface="+mn-cs"/>
            </a:rPr>
            <a:t>Emoticons </a:t>
          </a:r>
          <a:endParaRPr lang="en-US" dirty="0">
            <a:solidFill>
              <a:schemeClr val="bg1"/>
            </a:solidFill>
          </a:endParaRPr>
        </a:p>
      </dgm:t>
    </dgm:pt>
    <dgm:pt modelId="{27FCA571-90B6-48D0-B18C-1858A0802018}" type="parTrans" cxnId="{914EB52F-F347-4AB0-B754-E4C06E7261C5}">
      <dgm:prSet/>
      <dgm:spPr/>
      <dgm:t>
        <a:bodyPr/>
        <a:lstStyle/>
        <a:p>
          <a:endParaRPr lang="en-US">
            <a:solidFill>
              <a:schemeClr val="bg1"/>
            </a:solidFill>
          </a:endParaRPr>
        </a:p>
      </dgm:t>
    </dgm:pt>
    <dgm:pt modelId="{DB822437-9FB5-4469-B23A-296FA3229BED}" type="sibTrans" cxnId="{914EB52F-F347-4AB0-B754-E4C06E7261C5}">
      <dgm:prSet/>
      <dgm:spPr/>
      <dgm:t>
        <a:bodyPr/>
        <a:lstStyle/>
        <a:p>
          <a:endParaRPr lang="en-US">
            <a:solidFill>
              <a:schemeClr val="bg1"/>
            </a:solidFill>
          </a:endParaRPr>
        </a:p>
      </dgm:t>
    </dgm:pt>
    <dgm:pt modelId="{7C3080AA-E2A3-4339-AB55-C7F048A1EF21}" type="pres">
      <dgm:prSet presAssocID="{3B5CE089-BF7B-4A3F-8A88-C84CFCE6A42D}" presName="diagram" presStyleCnt="0">
        <dgm:presLayoutVars>
          <dgm:dir/>
          <dgm:resizeHandles val="exact"/>
        </dgm:presLayoutVars>
      </dgm:prSet>
      <dgm:spPr/>
      <dgm:t>
        <a:bodyPr/>
        <a:lstStyle/>
        <a:p>
          <a:endParaRPr lang="en-US"/>
        </a:p>
      </dgm:t>
    </dgm:pt>
    <dgm:pt modelId="{646AB6DD-0F0D-4F56-B913-A199E06083E5}" type="pres">
      <dgm:prSet presAssocID="{37AD37AC-1FAE-46FD-9BA2-0CF55B64D091}" presName="node" presStyleLbl="node1" presStyleIdx="0" presStyleCnt="3">
        <dgm:presLayoutVars>
          <dgm:bulletEnabled val="1"/>
        </dgm:presLayoutVars>
      </dgm:prSet>
      <dgm:spPr/>
      <dgm:t>
        <a:bodyPr/>
        <a:lstStyle/>
        <a:p>
          <a:endParaRPr lang="en-US"/>
        </a:p>
      </dgm:t>
    </dgm:pt>
    <dgm:pt modelId="{FA0E62D0-AE97-428F-B045-F8F7CFDFBDC3}" type="pres">
      <dgm:prSet presAssocID="{9DB24129-FB1B-430E-8690-47480288F032}" presName="sibTrans" presStyleCnt="0"/>
      <dgm:spPr/>
    </dgm:pt>
    <dgm:pt modelId="{DFE92C96-BE65-4EE9-ADBE-D0FA416660CA}" type="pres">
      <dgm:prSet presAssocID="{28335D84-C17A-43FB-8540-01820C792D48}" presName="node" presStyleLbl="node1" presStyleIdx="1" presStyleCnt="3">
        <dgm:presLayoutVars>
          <dgm:bulletEnabled val="1"/>
        </dgm:presLayoutVars>
      </dgm:prSet>
      <dgm:spPr/>
      <dgm:t>
        <a:bodyPr/>
        <a:lstStyle/>
        <a:p>
          <a:endParaRPr lang="en-US"/>
        </a:p>
      </dgm:t>
    </dgm:pt>
    <dgm:pt modelId="{63558F7A-2EA0-4327-A716-8007CC8C5A81}" type="pres">
      <dgm:prSet presAssocID="{CA8A2BB7-3E17-4BC9-8DB6-BDD4758E7823}" presName="sibTrans" presStyleCnt="0"/>
      <dgm:spPr/>
    </dgm:pt>
    <dgm:pt modelId="{4C327745-A684-4F4F-A0DA-322637964833}" type="pres">
      <dgm:prSet presAssocID="{0804110C-82F5-41E2-B02F-11BC78F03E6D}" presName="node" presStyleLbl="node1" presStyleIdx="2" presStyleCnt="3">
        <dgm:presLayoutVars>
          <dgm:bulletEnabled val="1"/>
        </dgm:presLayoutVars>
      </dgm:prSet>
      <dgm:spPr/>
      <dgm:t>
        <a:bodyPr/>
        <a:lstStyle/>
        <a:p>
          <a:endParaRPr lang="en-US"/>
        </a:p>
      </dgm:t>
    </dgm:pt>
  </dgm:ptLst>
  <dgm:cxnLst>
    <dgm:cxn modelId="{76906622-2B12-43C7-AE8B-DB3B73FC1A8E}" srcId="{3B5CE089-BF7B-4A3F-8A88-C84CFCE6A42D}" destId="{37AD37AC-1FAE-46FD-9BA2-0CF55B64D091}" srcOrd="0" destOrd="0" parTransId="{EA0F6977-BB70-482F-A8F5-ADB27B754700}" sibTransId="{9DB24129-FB1B-430E-8690-47480288F032}"/>
    <dgm:cxn modelId="{3E45A2E6-7392-4021-97FD-05EB9BBAF5B0}" type="presOf" srcId="{37AD37AC-1FAE-46FD-9BA2-0CF55B64D091}" destId="{646AB6DD-0F0D-4F56-B913-A199E06083E5}" srcOrd="0" destOrd="0" presId="urn:microsoft.com/office/officeart/2005/8/layout/default"/>
    <dgm:cxn modelId="{2BAAD207-58B2-4901-A2D5-1C3798DFFDCC}" type="presOf" srcId="{28335D84-C17A-43FB-8540-01820C792D48}" destId="{DFE92C96-BE65-4EE9-ADBE-D0FA416660CA}" srcOrd="0" destOrd="0" presId="urn:microsoft.com/office/officeart/2005/8/layout/default"/>
    <dgm:cxn modelId="{3DEE0781-FA62-4A3A-908E-53839F997B76}" type="presOf" srcId="{3B5CE089-BF7B-4A3F-8A88-C84CFCE6A42D}" destId="{7C3080AA-E2A3-4339-AB55-C7F048A1EF21}" srcOrd="0" destOrd="0" presId="urn:microsoft.com/office/officeart/2005/8/layout/default"/>
    <dgm:cxn modelId="{2EDCEA49-E6B1-4F3C-909A-5CEF064ED9F6}" srcId="{3B5CE089-BF7B-4A3F-8A88-C84CFCE6A42D}" destId="{28335D84-C17A-43FB-8540-01820C792D48}" srcOrd="1" destOrd="0" parTransId="{B1CCECB1-50CD-4CCC-96F3-A2E1C68F1483}" sibTransId="{CA8A2BB7-3E17-4BC9-8DB6-BDD4758E7823}"/>
    <dgm:cxn modelId="{914EB52F-F347-4AB0-B754-E4C06E7261C5}" srcId="{3B5CE089-BF7B-4A3F-8A88-C84CFCE6A42D}" destId="{0804110C-82F5-41E2-B02F-11BC78F03E6D}" srcOrd="2" destOrd="0" parTransId="{27FCA571-90B6-48D0-B18C-1858A0802018}" sibTransId="{DB822437-9FB5-4469-B23A-296FA3229BED}"/>
    <dgm:cxn modelId="{DC07DC20-A025-4412-AD0F-C64A98055CCB}" type="presOf" srcId="{0804110C-82F5-41E2-B02F-11BC78F03E6D}" destId="{4C327745-A684-4F4F-A0DA-322637964833}" srcOrd="0" destOrd="0" presId="urn:microsoft.com/office/officeart/2005/8/layout/default"/>
    <dgm:cxn modelId="{F4827648-4110-48CF-97AB-D33540EC8707}" type="presParOf" srcId="{7C3080AA-E2A3-4339-AB55-C7F048A1EF21}" destId="{646AB6DD-0F0D-4F56-B913-A199E06083E5}" srcOrd="0" destOrd="0" presId="urn:microsoft.com/office/officeart/2005/8/layout/default"/>
    <dgm:cxn modelId="{660B1715-94C3-4DC4-8E61-7B1D54BA6C27}" type="presParOf" srcId="{7C3080AA-E2A3-4339-AB55-C7F048A1EF21}" destId="{FA0E62D0-AE97-428F-B045-F8F7CFDFBDC3}" srcOrd="1" destOrd="0" presId="urn:microsoft.com/office/officeart/2005/8/layout/default"/>
    <dgm:cxn modelId="{99865BEE-D1A5-4FE7-941B-19C15AFA896E}" type="presParOf" srcId="{7C3080AA-E2A3-4339-AB55-C7F048A1EF21}" destId="{DFE92C96-BE65-4EE9-ADBE-D0FA416660CA}" srcOrd="2" destOrd="0" presId="urn:microsoft.com/office/officeart/2005/8/layout/default"/>
    <dgm:cxn modelId="{0963A105-EB10-4513-819A-94BC35CC2236}" type="presParOf" srcId="{7C3080AA-E2A3-4339-AB55-C7F048A1EF21}" destId="{63558F7A-2EA0-4327-A716-8007CC8C5A81}" srcOrd="3" destOrd="0" presId="urn:microsoft.com/office/officeart/2005/8/layout/default"/>
    <dgm:cxn modelId="{CC0B80AC-7211-4EAB-B36F-D39CB0F0C366}" type="presParOf" srcId="{7C3080AA-E2A3-4339-AB55-C7F048A1EF21}" destId="{4C327745-A684-4F4F-A0DA-32263796483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A859478-1E5B-4C5B-898F-A220DDA522F6}"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F4265BDB-510D-45B6-95A8-1E2407725E44}">
      <dgm:prSet phldrT="[Text]" custT="1"/>
      <dgm:spPr/>
      <dgm:t>
        <a:bodyPr/>
        <a:lstStyle/>
        <a:p>
          <a:r>
            <a:rPr lang="en-US" sz="3200" dirty="0" smtClean="0">
              <a:solidFill>
                <a:schemeClr val="bg1"/>
              </a:solidFill>
              <a:effectLst/>
              <a:latin typeface="+mn-lt"/>
              <a:ea typeface="+mn-ea"/>
              <a:cs typeface="+mn-cs"/>
            </a:rPr>
            <a:t>“Open door” policy </a:t>
          </a:r>
          <a:endParaRPr lang="en-US" sz="3200" dirty="0">
            <a:solidFill>
              <a:schemeClr val="bg1"/>
            </a:solidFill>
          </a:endParaRPr>
        </a:p>
      </dgm:t>
    </dgm:pt>
    <dgm:pt modelId="{FA5C5AEC-879A-4C5C-B003-12DC60AF1C90}" type="parTrans" cxnId="{A95FC38C-09E1-495A-82D6-9F8661723A77}">
      <dgm:prSet/>
      <dgm:spPr/>
      <dgm:t>
        <a:bodyPr/>
        <a:lstStyle/>
        <a:p>
          <a:endParaRPr lang="en-US" sz="3200">
            <a:solidFill>
              <a:schemeClr val="bg1"/>
            </a:solidFill>
          </a:endParaRPr>
        </a:p>
      </dgm:t>
    </dgm:pt>
    <dgm:pt modelId="{F9C79481-C8D6-41A6-98AF-780E41970F1B}" type="sibTrans" cxnId="{A95FC38C-09E1-495A-82D6-9F8661723A77}">
      <dgm:prSet/>
      <dgm:spPr/>
      <dgm:t>
        <a:bodyPr/>
        <a:lstStyle/>
        <a:p>
          <a:endParaRPr lang="en-US" sz="3200">
            <a:solidFill>
              <a:schemeClr val="bg1"/>
            </a:solidFill>
          </a:endParaRPr>
        </a:p>
      </dgm:t>
    </dgm:pt>
    <dgm:pt modelId="{C3E2B498-78CB-41C7-A17D-9BE2DFF5A98C}">
      <dgm:prSet phldrT="[Text]" custT="1"/>
      <dgm:spPr/>
      <dgm:t>
        <a:bodyPr/>
        <a:lstStyle/>
        <a:p>
          <a:r>
            <a:rPr lang="en-US" sz="3200" dirty="0" smtClean="0">
              <a:solidFill>
                <a:schemeClr val="bg1"/>
              </a:solidFill>
              <a:effectLst/>
              <a:latin typeface="+mn-lt"/>
              <a:ea typeface="+mn-ea"/>
              <a:cs typeface="+mn-cs"/>
            </a:rPr>
            <a:t>Giving feedback </a:t>
          </a:r>
          <a:endParaRPr lang="en-US" sz="3200" dirty="0">
            <a:solidFill>
              <a:schemeClr val="bg1"/>
            </a:solidFill>
          </a:endParaRPr>
        </a:p>
      </dgm:t>
    </dgm:pt>
    <dgm:pt modelId="{EC3932C9-7675-460B-B3C6-EF21A6B8D1E3}" type="parTrans" cxnId="{EA2862A2-235D-4D2A-8316-03B4A5EDBCE1}">
      <dgm:prSet/>
      <dgm:spPr/>
      <dgm:t>
        <a:bodyPr/>
        <a:lstStyle/>
        <a:p>
          <a:endParaRPr lang="en-US" sz="3200">
            <a:solidFill>
              <a:schemeClr val="bg1"/>
            </a:solidFill>
          </a:endParaRPr>
        </a:p>
      </dgm:t>
    </dgm:pt>
    <dgm:pt modelId="{E9C44987-E199-4B05-8E08-24CCFA725A78}" type="sibTrans" cxnId="{EA2862A2-235D-4D2A-8316-03B4A5EDBCE1}">
      <dgm:prSet/>
      <dgm:spPr/>
      <dgm:t>
        <a:bodyPr/>
        <a:lstStyle/>
        <a:p>
          <a:endParaRPr lang="en-US" sz="3200">
            <a:solidFill>
              <a:schemeClr val="bg1"/>
            </a:solidFill>
          </a:endParaRPr>
        </a:p>
      </dgm:t>
    </dgm:pt>
    <dgm:pt modelId="{70EA3336-4369-4C30-A2EA-8B40D234AD0F}">
      <dgm:prSet phldrT="[Text]" custT="1"/>
      <dgm:spPr/>
      <dgm:t>
        <a:bodyPr/>
        <a:lstStyle/>
        <a:p>
          <a:r>
            <a:rPr lang="en-US" sz="3200" dirty="0" smtClean="0">
              <a:solidFill>
                <a:schemeClr val="bg1"/>
              </a:solidFill>
              <a:effectLst/>
              <a:latin typeface="+mn-lt"/>
              <a:ea typeface="+mn-ea"/>
              <a:cs typeface="+mn-cs"/>
            </a:rPr>
            <a:t>Receiving feedback </a:t>
          </a:r>
          <a:endParaRPr lang="en-US" sz="3200" dirty="0">
            <a:solidFill>
              <a:schemeClr val="bg1"/>
            </a:solidFill>
          </a:endParaRPr>
        </a:p>
      </dgm:t>
    </dgm:pt>
    <dgm:pt modelId="{8418BFA8-07B7-47FE-8848-002E1E34A12D}" type="parTrans" cxnId="{68517B6B-152B-4331-898C-081DE3BDE45E}">
      <dgm:prSet/>
      <dgm:spPr/>
      <dgm:t>
        <a:bodyPr/>
        <a:lstStyle/>
        <a:p>
          <a:endParaRPr lang="en-US" sz="3200">
            <a:solidFill>
              <a:schemeClr val="bg1"/>
            </a:solidFill>
          </a:endParaRPr>
        </a:p>
      </dgm:t>
    </dgm:pt>
    <dgm:pt modelId="{1DFFD46B-B93A-402B-9FF1-A4D5E5F0B757}" type="sibTrans" cxnId="{68517B6B-152B-4331-898C-081DE3BDE45E}">
      <dgm:prSet/>
      <dgm:spPr/>
      <dgm:t>
        <a:bodyPr/>
        <a:lstStyle/>
        <a:p>
          <a:endParaRPr lang="en-US" sz="3200">
            <a:solidFill>
              <a:schemeClr val="bg1"/>
            </a:solidFill>
          </a:endParaRPr>
        </a:p>
      </dgm:t>
    </dgm:pt>
    <dgm:pt modelId="{BA5B9408-82F1-4AF7-B374-477732496D92}" type="pres">
      <dgm:prSet presAssocID="{DA859478-1E5B-4C5B-898F-A220DDA522F6}" presName="Name0" presStyleCnt="0">
        <dgm:presLayoutVars>
          <dgm:chMax val="7"/>
          <dgm:chPref val="7"/>
          <dgm:dir/>
        </dgm:presLayoutVars>
      </dgm:prSet>
      <dgm:spPr/>
      <dgm:t>
        <a:bodyPr/>
        <a:lstStyle/>
        <a:p>
          <a:endParaRPr lang="en-US"/>
        </a:p>
      </dgm:t>
    </dgm:pt>
    <dgm:pt modelId="{B23854CB-4780-4DC6-B345-F608FF733F82}" type="pres">
      <dgm:prSet presAssocID="{DA859478-1E5B-4C5B-898F-A220DDA522F6}" presName="Name1" presStyleCnt="0"/>
      <dgm:spPr/>
    </dgm:pt>
    <dgm:pt modelId="{818358F7-A5B3-4AE3-A72D-D4D260928229}" type="pres">
      <dgm:prSet presAssocID="{DA859478-1E5B-4C5B-898F-A220DDA522F6}" presName="cycle" presStyleCnt="0"/>
      <dgm:spPr/>
    </dgm:pt>
    <dgm:pt modelId="{261DF518-D3BB-4F0A-81EF-1061746A95AA}" type="pres">
      <dgm:prSet presAssocID="{DA859478-1E5B-4C5B-898F-A220DDA522F6}" presName="srcNode" presStyleLbl="node1" presStyleIdx="0" presStyleCnt="3"/>
      <dgm:spPr/>
    </dgm:pt>
    <dgm:pt modelId="{B85CAC37-FC19-4883-9EA3-0C7542CE4E29}" type="pres">
      <dgm:prSet presAssocID="{DA859478-1E5B-4C5B-898F-A220DDA522F6}" presName="conn" presStyleLbl="parChTrans1D2" presStyleIdx="0" presStyleCnt="1"/>
      <dgm:spPr/>
      <dgm:t>
        <a:bodyPr/>
        <a:lstStyle/>
        <a:p>
          <a:endParaRPr lang="en-US"/>
        </a:p>
      </dgm:t>
    </dgm:pt>
    <dgm:pt modelId="{4B253F42-6578-45BB-9A0E-C0226FF175F2}" type="pres">
      <dgm:prSet presAssocID="{DA859478-1E5B-4C5B-898F-A220DDA522F6}" presName="extraNode" presStyleLbl="node1" presStyleIdx="0" presStyleCnt="3"/>
      <dgm:spPr/>
    </dgm:pt>
    <dgm:pt modelId="{D3F7DA69-33C2-43B5-9FF8-E0860ACC6D4F}" type="pres">
      <dgm:prSet presAssocID="{DA859478-1E5B-4C5B-898F-A220DDA522F6}" presName="dstNode" presStyleLbl="node1" presStyleIdx="0" presStyleCnt="3"/>
      <dgm:spPr/>
    </dgm:pt>
    <dgm:pt modelId="{BB244852-7D29-4E6A-9113-BC6487A77232}" type="pres">
      <dgm:prSet presAssocID="{F4265BDB-510D-45B6-95A8-1E2407725E44}" presName="text_1" presStyleLbl="node1" presStyleIdx="0" presStyleCnt="3">
        <dgm:presLayoutVars>
          <dgm:bulletEnabled val="1"/>
        </dgm:presLayoutVars>
      </dgm:prSet>
      <dgm:spPr/>
      <dgm:t>
        <a:bodyPr/>
        <a:lstStyle/>
        <a:p>
          <a:endParaRPr lang="en-US"/>
        </a:p>
      </dgm:t>
    </dgm:pt>
    <dgm:pt modelId="{BFDB2DE9-7D2C-4444-8450-151914FB5DCA}" type="pres">
      <dgm:prSet presAssocID="{F4265BDB-510D-45B6-95A8-1E2407725E44}" presName="accent_1" presStyleCnt="0"/>
      <dgm:spPr/>
    </dgm:pt>
    <dgm:pt modelId="{D7756B47-4641-4C3E-8F08-C37760BABCF7}" type="pres">
      <dgm:prSet presAssocID="{F4265BDB-510D-45B6-95A8-1E2407725E44}" presName="accentRepeatNode" presStyleLbl="solidFgAcc1" presStyleIdx="0" presStyleCnt="3"/>
      <dgm:spPr/>
    </dgm:pt>
    <dgm:pt modelId="{087783E6-007A-43EF-A217-4DE3BB81D9BF}" type="pres">
      <dgm:prSet presAssocID="{C3E2B498-78CB-41C7-A17D-9BE2DFF5A98C}" presName="text_2" presStyleLbl="node1" presStyleIdx="1" presStyleCnt="3">
        <dgm:presLayoutVars>
          <dgm:bulletEnabled val="1"/>
        </dgm:presLayoutVars>
      </dgm:prSet>
      <dgm:spPr/>
      <dgm:t>
        <a:bodyPr/>
        <a:lstStyle/>
        <a:p>
          <a:endParaRPr lang="en-US"/>
        </a:p>
      </dgm:t>
    </dgm:pt>
    <dgm:pt modelId="{908FB0B4-2D01-4BA0-9373-CAD13CB9543A}" type="pres">
      <dgm:prSet presAssocID="{C3E2B498-78CB-41C7-A17D-9BE2DFF5A98C}" presName="accent_2" presStyleCnt="0"/>
      <dgm:spPr/>
    </dgm:pt>
    <dgm:pt modelId="{CA7C7030-C2E2-4758-BDC4-DB94D61D1B47}" type="pres">
      <dgm:prSet presAssocID="{C3E2B498-78CB-41C7-A17D-9BE2DFF5A98C}" presName="accentRepeatNode" presStyleLbl="solidFgAcc1" presStyleIdx="1" presStyleCnt="3"/>
      <dgm:spPr/>
    </dgm:pt>
    <dgm:pt modelId="{340D8A49-2901-44FB-97BD-6ED1FC94772A}" type="pres">
      <dgm:prSet presAssocID="{70EA3336-4369-4C30-A2EA-8B40D234AD0F}" presName="text_3" presStyleLbl="node1" presStyleIdx="2" presStyleCnt="3">
        <dgm:presLayoutVars>
          <dgm:bulletEnabled val="1"/>
        </dgm:presLayoutVars>
      </dgm:prSet>
      <dgm:spPr/>
      <dgm:t>
        <a:bodyPr/>
        <a:lstStyle/>
        <a:p>
          <a:endParaRPr lang="en-US"/>
        </a:p>
      </dgm:t>
    </dgm:pt>
    <dgm:pt modelId="{4AE7A38D-1658-422B-B978-FAA3EA8A06F8}" type="pres">
      <dgm:prSet presAssocID="{70EA3336-4369-4C30-A2EA-8B40D234AD0F}" presName="accent_3" presStyleCnt="0"/>
      <dgm:spPr/>
    </dgm:pt>
    <dgm:pt modelId="{59A07C9F-3A8A-4397-B86E-1CC15DC9F8A1}" type="pres">
      <dgm:prSet presAssocID="{70EA3336-4369-4C30-A2EA-8B40D234AD0F}" presName="accentRepeatNode" presStyleLbl="solidFgAcc1" presStyleIdx="2" presStyleCnt="3"/>
      <dgm:spPr/>
    </dgm:pt>
  </dgm:ptLst>
  <dgm:cxnLst>
    <dgm:cxn modelId="{9F5D2527-4424-4864-80C9-4EFACA83E5D9}" type="presOf" srcId="{F4265BDB-510D-45B6-95A8-1E2407725E44}" destId="{BB244852-7D29-4E6A-9113-BC6487A77232}" srcOrd="0" destOrd="0" presId="urn:microsoft.com/office/officeart/2008/layout/VerticalCurvedList"/>
    <dgm:cxn modelId="{3039B30A-E1D9-4DC1-813F-86C4AB9909AD}" type="presOf" srcId="{F9C79481-C8D6-41A6-98AF-780E41970F1B}" destId="{B85CAC37-FC19-4883-9EA3-0C7542CE4E29}" srcOrd="0" destOrd="0" presId="urn:microsoft.com/office/officeart/2008/layout/VerticalCurvedList"/>
    <dgm:cxn modelId="{EA2862A2-235D-4D2A-8316-03B4A5EDBCE1}" srcId="{DA859478-1E5B-4C5B-898F-A220DDA522F6}" destId="{C3E2B498-78CB-41C7-A17D-9BE2DFF5A98C}" srcOrd="1" destOrd="0" parTransId="{EC3932C9-7675-460B-B3C6-EF21A6B8D1E3}" sibTransId="{E9C44987-E199-4B05-8E08-24CCFA725A78}"/>
    <dgm:cxn modelId="{F75EFC10-ED4A-48D4-A7A7-D0836A67406C}" type="presOf" srcId="{70EA3336-4369-4C30-A2EA-8B40D234AD0F}" destId="{340D8A49-2901-44FB-97BD-6ED1FC94772A}" srcOrd="0" destOrd="0" presId="urn:microsoft.com/office/officeart/2008/layout/VerticalCurvedList"/>
    <dgm:cxn modelId="{A95FC38C-09E1-495A-82D6-9F8661723A77}" srcId="{DA859478-1E5B-4C5B-898F-A220DDA522F6}" destId="{F4265BDB-510D-45B6-95A8-1E2407725E44}" srcOrd="0" destOrd="0" parTransId="{FA5C5AEC-879A-4C5C-B003-12DC60AF1C90}" sibTransId="{F9C79481-C8D6-41A6-98AF-780E41970F1B}"/>
    <dgm:cxn modelId="{F6581791-C855-4266-8394-88B1C290CF7D}" type="presOf" srcId="{C3E2B498-78CB-41C7-A17D-9BE2DFF5A98C}" destId="{087783E6-007A-43EF-A217-4DE3BB81D9BF}" srcOrd="0" destOrd="0" presId="urn:microsoft.com/office/officeart/2008/layout/VerticalCurvedList"/>
    <dgm:cxn modelId="{6241B08C-8D85-476C-9557-A79B4FF7EC15}" type="presOf" srcId="{DA859478-1E5B-4C5B-898F-A220DDA522F6}" destId="{BA5B9408-82F1-4AF7-B374-477732496D92}" srcOrd="0" destOrd="0" presId="urn:microsoft.com/office/officeart/2008/layout/VerticalCurvedList"/>
    <dgm:cxn modelId="{68517B6B-152B-4331-898C-081DE3BDE45E}" srcId="{DA859478-1E5B-4C5B-898F-A220DDA522F6}" destId="{70EA3336-4369-4C30-A2EA-8B40D234AD0F}" srcOrd="2" destOrd="0" parTransId="{8418BFA8-07B7-47FE-8848-002E1E34A12D}" sibTransId="{1DFFD46B-B93A-402B-9FF1-A4D5E5F0B757}"/>
    <dgm:cxn modelId="{76B37807-DCBD-4BE7-A424-FB0A24AEB8BA}" type="presParOf" srcId="{BA5B9408-82F1-4AF7-B374-477732496D92}" destId="{B23854CB-4780-4DC6-B345-F608FF733F82}" srcOrd="0" destOrd="0" presId="urn:microsoft.com/office/officeart/2008/layout/VerticalCurvedList"/>
    <dgm:cxn modelId="{3E3A85ED-60E4-460B-AD9E-E95EAFA0F752}" type="presParOf" srcId="{B23854CB-4780-4DC6-B345-F608FF733F82}" destId="{818358F7-A5B3-4AE3-A72D-D4D260928229}" srcOrd="0" destOrd="0" presId="urn:microsoft.com/office/officeart/2008/layout/VerticalCurvedList"/>
    <dgm:cxn modelId="{CDB9EA3A-3A75-418B-AEA2-6CE603AB58BC}" type="presParOf" srcId="{818358F7-A5B3-4AE3-A72D-D4D260928229}" destId="{261DF518-D3BB-4F0A-81EF-1061746A95AA}" srcOrd="0" destOrd="0" presId="urn:microsoft.com/office/officeart/2008/layout/VerticalCurvedList"/>
    <dgm:cxn modelId="{33D60B7A-708C-4B40-B579-12BA14B1FCD4}" type="presParOf" srcId="{818358F7-A5B3-4AE3-A72D-D4D260928229}" destId="{B85CAC37-FC19-4883-9EA3-0C7542CE4E29}" srcOrd="1" destOrd="0" presId="urn:microsoft.com/office/officeart/2008/layout/VerticalCurvedList"/>
    <dgm:cxn modelId="{6F4A942F-F358-48EE-9103-EC87423524FC}" type="presParOf" srcId="{818358F7-A5B3-4AE3-A72D-D4D260928229}" destId="{4B253F42-6578-45BB-9A0E-C0226FF175F2}" srcOrd="2" destOrd="0" presId="urn:microsoft.com/office/officeart/2008/layout/VerticalCurvedList"/>
    <dgm:cxn modelId="{B71226D2-D9B7-4E5B-A474-3EE514FAFFDA}" type="presParOf" srcId="{818358F7-A5B3-4AE3-A72D-D4D260928229}" destId="{D3F7DA69-33C2-43B5-9FF8-E0860ACC6D4F}" srcOrd="3" destOrd="0" presId="urn:microsoft.com/office/officeart/2008/layout/VerticalCurvedList"/>
    <dgm:cxn modelId="{B5836122-1CDB-446C-A6A6-0D94D434105B}" type="presParOf" srcId="{B23854CB-4780-4DC6-B345-F608FF733F82}" destId="{BB244852-7D29-4E6A-9113-BC6487A77232}" srcOrd="1" destOrd="0" presId="urn:microsoft.com/office/officeart/2008/layout/VerticalCurvedList"/>
    <dgm:cxn modelId="{7FE8D220-E967-42EB-AC6A-2512ACE20B53}" type="presParOf" srcId="{B23854CB-4780-4DC6-B345-F608FF733F82}" destId="{BFDB2DE9-7D2C-4444-8450-151914FB5DCA}" srcOrd="2" destOrd="0" presId="urn:microsoft.com/office/officeart/2008/layout/VerticalCurvedList"/>
    <dgm:cxn modelId="{1833ABC2-5CB9-49F6-8BF4-B3FF9B8E3644}" type="presParOf" srcId="{BFDB2DE9-7D2C-4444-8450-151914FB5DCA}" destId="{D7756B47-4641-4C3E-8F08-C37760BABCF7}" srcOrd="0" destOrd="0" presId="urn:microsoft.com/office/officeart/2008/layout/VerticalCurvedList"/>
    <dgm:cxn modelId="{C2ADAB39-4CA3-4325-88F7-0A2F206E6278}" type="presParOf" srcId="{B23854CB-4780-4DC6-B345-F608FF733F82}" destId="{087783E6-007A-43EF-A217-4DE3BB81D9BF}" srcOrd="3" destOrd="0" presId="urn:microsoft.com/office/officeart/2008/layout/VerticalCurvedList"/>
    <dgm:cxn modelId="{3F821016-B6D0-4F4D-AC94-194CDA8B1354}" type="presParOf" srcId="{B23854CB-4780-4DC6-B345-F608FF733F82}" destId="{908FB0B4-2D01-4BA0-9373-CAD13CB9543A}" srcOrd="4" destOrd="0" presId="urn:microsoft.com/office/officeart/2008/layout/VerticalCurvedList"/>
    <dgm:cxn modelId="{FBD06A89-1E4B-4FA9-91A4-04D553FAA52F}" type="presParOf" srcId="{908FB0B4-2D01-4BA0-9373-CAD13CB9543A}" destId="{CA7C7030-C2E2-4758-BDC4-DB94D61D1B47}" srcOrd="0" destOrd="0" presId="urn:microsoft.com/office/officeart/2008/layout/VerticalCurvedList"/>
    <dgm:cxn modelId="{9A113F67-CA06-4F86-B059-32477058E8C8}" type="presParOf" srcId="{B23854CB-4780-4DC6-B345-F608FF733F82}" destId="{340D8A49-2901-44FB-97BD-6ED1FC94772A}" srcOrd="5" destOrd="0" presId="urn:microsoft.com/office/officeart/2008/layout/VerticalCurvedList"/>
    <dgm:cxn modelId="{FD8D0798-8ECF-4454-AF73-8A1D4B807256}" type="presParOf" srcId="{B23854CB-4780-4DC6-B345-F608FF733F82}" destId="{4AE7A38D-1658-422B-B978-FAA3EA8A06F8}" srcOrd="6" destOrd="0" presId="urn:microsoft.com/office/officeart/2008/layout/VerticalCurvedList"/>
    <dgm:cxn modelId="{434C53DA-F14F-4D9E-B5A1-E33C15677277}" type="presParOf" srcId="{4AE7A38D-1658-422B-B978-FAA3EA8A06F8}" destId="{59A07C9F-3A8A-4397-B86E-1CC15DC9F8A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001BAB0-A789-43C8-BD21-B8D1E465945D}"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4E86D4B1-12C5-46FC-B726-D6A4FB408E15}">
      <dgm:prSet phldrT="[Text]" custT="1"/>
      <dgm:spPr/>
      <dgm:t>
        <a:bodyPr/>
        <a:lstStyle/>
        <a:p>
          <a:pPr algn="l"/>
          <a:r>
            <a:rPr lang="en-US" sz="3200" dirty="0" smtClean="0">
              <a:solidFill>
                <a:schemeClr val="bg1"/>
              </a:solidFill>
            </a:rPr>
            <a:t>Offer college courses</a:t>
          </a:r>
          <a:endParaRPr lang="en-US" sz="3200" dirty="0">
            <a:solidFill>
              <a:schemeClr val="bg1"/>
            </a:solidFill>
          </a:endParaRPr>
        </a:p>
      </dgm:t>
    </dgm:pt>
    <dgm:pt modelId="{D58E33BB-C588-46D4-9789-5E3402BE07F7}" type="parTrans" cxnId="{5E77D14F-DCE3-444E-8F86-D207273960CD}">
      <dgm:prSet/>
      <dgm:spPr/>
      <dgm:t>
        <a:bodyPr/>
        <a:lstStyle/>
        <a:p>
          <a:endParaRPr lang="en-US" sz="3200">
            <a:solidFill>
              <a:schemeClr val="bg1"/>
            </a:solidFill>
          </a:endParaRPr>
        </a:p>
      </dgm:t>
    </dgm:pt>
    <dgm:pt modelId="{16074650-4A78-431B-B4BA-799CB46EA7F8}" type="sibTrans" cxnId="{5E77D14F-DCE3-444E-8F86-D207273960CD}">
      <dgm:prSet/>
      <dgm:spPr/>
      <dgm:t>
        <a:bodyPr/>
        <a:lstStyle/>
        <a:p>
          <a:endParaRPr lang="en-US" sz="3200">
            <a:solidFill>
              <a:schemeClr val="bg1"/>
            </a:solidFill>
          </a:endParaRPr>
        </a:p>
      </dgm:t>
    </dgm:pt>
    <dgm:pt modelId="{B690F8F9-F189-4D5D-9111-3D2CFB88487E}">
      <dgm:prSet phldrT="[Text]" custT="1"/>
      <dgm:spPr/>
      <dgm:t>
        <a:bodyPr/>
        <a:lstStyle/>
        <a:p>
          <a:pPr algn="l"/>
          <a:r>
            <a:rPr lang="en-US" sz="3200" dirty="0" smtClean="0">
              <a:solidFill>
                <a:schemeClr val="bg1"/>
              </a:solidFill>
              <a:effectLst/>
              <a:latin typeface="+mn-lt"/>
              <a:ea typeface="+mn-ea"/>
              <a:cs typeface="+mn-cs"/>
            </a:rPr>
            <a:t>Provide reimbursement</a:t>
          </a:r>
          <a:endParaRPr lang="en-US" sz="3200" dirty="0">
            <a:solidFill>
              <a:schemeClr val="bg1"/>
            </a:solidFill>
          </a:endParaRPr>
        </a:p>
      </dgm:t>
    </dgm:pt>
    <dgm:pt modelId="{023EB38F-AEDE-4FB8-8A4C-E52A27DB39DC}" type="parTrans" cxnId="{28E8F0BC-AB92-49AC-B744-F8A6B3DE4E2F}">
      <dgm:prSet/>
      <dgm:spPr/>
      <dgm:t>
        <a:bodyPr/>
        <a:lstStyle/>
        <a:p>
          <a:endParaRPr lang="en-US" sz="3200">
            <a:solidFill>
              <a:schemeClr val="bg1"/>
            </a:solidFill>
          </a:endParaRPr>
        </a:p>
      </dgm:t>
    </dgm:pt>
    <dgm:pt modelId="{B6298F27-BBFB-4DDB-BC72-1542BB95D7E2}" type="sibTrans" cxnId="{28E8F0BC-AB92-49AC-B744-F8A6B3DE4E2F}">
      <dgm:prSet/>
      <dgm:spPr/>
      <dgm:t>
        <a:bodyPr/>
        <a:lstStyle/>
        <a:p>
          <a:endParaRPr lang="en-US" sz="3200">
            <a:solidFill>
              <a:schemeClr val="bg1"/>
            </a:solidFill>
          </a:endParaRPr>
        </a:p>
      </dgm:t>
    </dgm:pt>
    <dgm:pt modelId="{49C06F68-231B-4122-A230-F5629F115340}">
      <dgm:prSet phldrT="[Text]" custT="1"/>
      <dgm:spPr/>
      <dgm:t>
        <a:bodyPr/>
        <a:lstStyle/>
        <a:p>
          <a:pPr algn="l"/>
          <a:r>
            <a:rPr lang="en-US" sz="3200" dirty="0" smtClean="0">
              <a:solidFill>
                <a:schemeClr val="bg1"/>
              </a:solidFill>
              <a:effectLst/>
              <a:latin typeface="+mn-lt"/>
              <a:ea typeface="+mn-ea"/>
              <a:cs typeface="+mn-cs"/>
            </a:rPr>
            <a:t>New certifications or degrees</a:t>
          </a:r>
          <a:endParaRPr lang="en-US" sz="3200" dirty="0">
            <a:solidFill>
              <a:schemeClr val="bg1"/>
            </a:solidFill>
          </a:endParaRPr>
        </a:p>
      </dgm:t>
    </dgm:pt>
    <dgm:pt modelId="{1E643279-5354-4F3B-99DA-A3267428E808}" type="parTrans" cxnId="{1ADA238E-37AA-4743-8B72-9AF1261ABE48}">
      <dgm:prSet/>
      <dgm:spPr/>
      <dgm:t>
        <a:bodyPr/>
        <a:lstStyle/>
        <a:p>
          <a:endParaRPr lang="en-US" sz="3200">
            <a:solidFill>
              <a:schemeClr val="bg1"/>
            </a:solidFill>
          </a:endParaRPr>
        </a:p>
      </dgm:t>
    </dgm:pt>
    <dgm:pt modelId="{E6FD6AF1-D4A5-4881-99C2-2A1DC112E225}" type="sibTrans" cxnId="{1ADA238E-37AA-4743-8B72-9AF1261ABE48}">
      <dgm:prSet/>
      <dgm:spPr/>
      <dgm:t>
        <a:bodyPr/>
        <a:lstStyle/>
        <a:p>
          <a:endParaRPr lang="en-US" sz="3200">
            <a:solidFill>
              <a:schemeClr val="bg1"/>
            </a:solidFill>
          </a:endParaRPr>
        </a:p>
      </dgm:t>
    </dgm:pt>
    <dgm:pt modelId="{D77623A1-EE0A-47F3-A3BC-A3C516277DC2}" type="pres">
      <dgm:prSet presAssocID="{F001BAB0-A789-43C8-BD21-B8D1E465945D}" presName="Name0" presStyleCnt="0">
        <dgm:presLayoutVars>
          <dgm:dir/>
          <dgm:animLvl val="lvl"/>
          <dgm:resizeHandles/>
        </dgm:presLayoutVars>
      </dgm:prSet>
      <dgm:spPr/>
      <dgm:t>
        <a:bodyPr/>
        <a:lstStyle/>
        <a:p>
          <a:endParaRPr lang="en-US"/>
        </a:p>
      </dgm:t>
    </dgm:pt>
    <dgm:pt modelId="{30533BA1-CE77-4379-A8F0-743544B43D74}" type="pres">
      <dgm:prSet presAssocID="{4E86D4B1-12C5-46FC-B726-D6A4FB408E15}" presName="linNode" presStyleCnt="0"/>
      <dgm:spPr/>
    </dgm:pt>
    <dgm:pt modelId="{6CD731D3-EEBD-4F43-97AA-F3FB7CC41EFF}" type="pres">
      <dgm:prSet presAssocID="{4E86D4B1-12C5-46FC-B726-D6A4FB408E15}" presName="parentShp" presStyleLbl="node1" presStyleIdx="0" presStyleCnt="3" custScaleX="345228">
        <dgm:presLayoutVars>
          <dgm:bulletEnabled val="1"/>
        </dgm:presLayoutVars>
      </dgm:prSet>
      <dgm:spPr/>
      <dgm:t>
        <a:bodyPr/>
        <a:lstStyle/>
        <a:p>
          <a:endParaRPr lang="en-US"/>
        </a:p>
      </dgm:t>
    </dgm:pt>
    <dgm:pt modelId="{963F7113-8601-4577-AB4A-EA510452F7F5}" type="pres">
      <dgm:prSet presAssocID="{4E86D4B1-12C5-46FC-B726-D6A4FB408E15}" presName="childShp" presStyleLbl="bgAccFollowNode1" presStyleIdx="0" presStyleCnt="3">
        <dgm:presLayoutVars>
          <dgm:bulletEnabled val="1"/>
        </dgm:presLayoutVars>
      </dgm:prSet>
      <dgm:spPr/>
      <dgm:t>
        <a:bodyPr/>
        <a:lstStyle/>
        <a:p>
          <a:endParaRPr lang="en-US"/>
        </a:p>
      </dgm:t>
    </dgm:pt>
    <dgm:pt modelId="{7677DEC8-52E6-4AAB-8E23-92D4AF85166D}" type="pres">
      <dgm:prSet presAssocID="{16074650-4A78-431B-B4BA-799CB46EA7F8}" presName="spacing" presStyleCnt="0"/>
      <dgm:spPr/>
    </dgm:pt>
    <dgm:pt modelId="{5BE0D38B-8EB0-4CFC-8F9D-773F96AF74DC}" type="pres">
      <dgm:prSet presAssocID="{B690F8F9-F189-4D5D-9111-3D2CFB88487E}" presName="linNode" presStyleCnt="0"/>
      <dgm:spPr/>
    </dgm:pt>
    <dgm:pt modelId="{3AD96D8D-01BE-4294-9469-A2F487C6B6FE}" type="pres">
      <dgm:prSet presAssocID="{B690F8F9-F189-4D5D-9111-3D2CFB88487E}" presName="parentShp" presStyleLbl="node1" presStyleIdx="1" presStyleCnt="3" custScaleX="345228" custLinFactNeighborX="-1392" custLinFactNeighborY="-2248">
        <dgm:presLayoutVars>
          <dgm:bulletEnabled val="1"/>
        </dgm:presLayoutVars>
      </dgm:prSet>
      <dgm:spPr/>
      <dgm:t>
        <a:bodyPr/>
        <a:lstStyle/>
        <a:p>
          <a:endParaRPr lang="en-US"/>
        </a:p>
      </dgm:t>
    </dgm:pt>
    <dgm:pt modelId="{62786BFA-CA17-4DAD-98BB-654B1C8EF9EC}" type="pres">
      <dgm:prSet presAssocID="{B690F8F9-F189-4D5D-9111-3D2CFB88487E}" presName="childShp" presStyleLbl="bgAccFollowNode1" presStyleIdx="1" presStyleCnt="3">
        <dgm:presLayoutVars>
          <dgm:bulletEnabled val="1"/>
        </dgm:presLayoutVars>
      </dgm:prSet>
      <dgm:spPr/>
      <dgm:t>
        <a:bodyPr/>
        <a:lstStyle/>
        <a:p>
          <a:endParaRPr lang="en-US"/>
        </a:p>
      </dgm:t>
    </dgm:pt>
    <dgm:pt modelId="{6C1A6AC7-CFA8-4C16-A9AE-3C3B69A760CE}" type="pres">
      <dgm:prSet presAssocID="{B6298F27-BBFB-4DDB-BC72-1542BB95D7E2}" presName="spacing" presStyleCnt="0"/>
      <dgm:spPr/>
    </dgm:pt>
    <dgm:pt modelId="{F32C977F-936F-4C86-B64C-C028F2EF8E12}" type="pres">
      <dgm:prSet presAssocID="{49C06F68-231B-4122-A230-F5629F115340}" presName="linNode" presStyleCnt="0"/>
      <dgm:spPr/>
    </dgm:pt>
    <dgm:pt modelId="{992401B5-6A30-435A-8F43-CB14365CD111}" type="pres">
      <dgm:prSet presAssocID="{49C06F68-231B-4122-A230-F5629F115340}" presName="parentShp" presStyleLbl="node1" presStyleIdx="2" presStyleCnt="3" custScaleX="345228">
        <dgm:presLayoutVars>
          <dgm:bulletEnabled val="1"/>
        </dgm:presLayoutVars>
      </dgm:prSet>
      <dgm:spPr/>
      <dgm:t>
        <a:bodyPr/>
        <a:lstStyle/>
        <a:p>
          <a:endParaRPr lang="en-US"/>
        </a:p>
      </dgm:t>
    </dgm:pt>
    <dgm:pt modelId="{F12F97A3-9695-4CD7-B196-A9DCC30FB450}" type="pres">
      <dgm:prSet presAssocID="{49C06F68-231B-4122-A230-F5629F115340}" presName="childShp" presStyleLbl="bgAccFollowNode1" presStyleIdx="2" presStyleCnt="3">
        <dgm:presLayoutVars>
          <dgm:bulletEnabled val="1"/>
        </dgm:presLayoutVars>
      </dgm:prSet>
      <dgm:spPr/>
    </dgm:pt>
  </dgm:ptLst>
  <dgm:cxnLst>
    <dgm:cxn modelId="{5E77D14F-DCE3-444E-8F86-D207273960CD}" srcId="{F001BAB0-A789-43C8-BD21-B8D1E465945D}" destId="{4E86D4B1-12C5-46FC-B726-D6A4FB408E15}" srcOrd="0" destOrd="0" parTransId="{D58E33BB-C588-46D4-9789-5E3402BE07F7}" sibTransId="{16074650-4A78-431B-B4BA-799CB46EA7F8}"/>
    <dgm:cxn modelId="{4B40239B-9EB6-4336-B3D8-4DA69014069D}" type="presOf" srcId="{4E86D4B1-12C5-46FC-B726-D6A4FB408E15}" destId="{6CD731D3-EEBD-4F43-97AA-F3FB7CC41EFF}" srcOrd="0" destOrd="0" presId="urn:microsoft.com/office/officeart/2005/8/layout/vList6"/>
    <dgm:cxn modelId="{C3E704B6-159E-41AE-BEA9-B3E205F034E5}" type="presOf" srcId="{F001BAB0-A789-43C8-BD21-B8D1E465945D}" destId="{D77623A1-EE0A-47F3-A3BC-A3C516277DC2}" srcOrd="0" destOrd="0" presId="urn:microsoft.com/office/officeart/2005/8/layout/vList6"/>
    <dgm:cxn modelId="{29CA504E-E254-481D-9A1B-2FC96FBCADC6}" type="presOf" srcId="{49C06F68-231B-4122-A230-F5629F115340}" destId="{992401B5-6A30-435A-8F43-CB14365CD111}" srcOrd="0" destOrd="0" presId="urn:microsoft.com/office/officeart/2005/8/layout/vList6"/>
    <dgm:cxn modelId="{B903ABC2-21EC-4743-A44B-D891BE98973A}" type="presOf" srcId="{B690F8F9-F189-4D5D-9111-3D2CFB88487E}" destId="{3AD96D8D-01BE-4294-9469-A2F487C6B6FE}" srcOrd="0" destOrd="0" presId="urn:microsoft.com/office/officeart/2005/8/layout/vList6"/>
    <dgm:cxn modelId="{28E8F0BC-AB92-49AC-B744-F8A6B3DE4E2F}" srcId="{F001BAB0-A789-43C8-BD21-B8D1E465945D}" destId="{B690F8F9-F189-4D5D-9111-3D2CFB88487E}" srcOrd="1" destOrd="0" parTransId="{023EB38F-AEDE-4FB8-8A4C-E52A27DB39DC}" sibTransId="{B6298F27-BBFB-4DDB-BC72-1542BB95D7E2}"/>
    <dgm:cxn modelId="{1ADA238E-37AA-4743-8B72-9AF1261ABE48}" srcId="{F001BAB0-A789-43C8-BD21-B8D1E465945D}" destId="{49C06F68-231B-4122-A230-F5629F115340}" srcOrd="2" destOrd="0" parTransId="{1E643279-5354-4F3B-99DA-A3267428E808}" sibTransId="{E6FD6AF1-D4A5-4881-99C2-2A1DC112E225}"/>
    <dgm:cxn modelId="{024C531B-7AA6-452A-9F26-B6C2B1CE94F6}" type="presParOf" srcId="{D77623A1-EE0A-47F3-A3BC-A3C516277DC2}" destId="{30533BA1-CE77-4379-A8F0-743544B43D74}" srcOrd="0" destOrd="0" presId="urn:microsoft.com/office/officeart/2005/8/layout/vList6"/>
    <dgm:cxn modelId="{07B26E28-7D2F-4F36-8F07-4E02C22F8AD3}" type="presParOf" srcId="{30533BA1-CE77-4379-A8F0-743544B43D74}" destId="{6CD731D3-EEBD-4F43-97AA-F3FB7CC41EFF}" srcOrd="0" destOrd="0" presId="urn:microsoft.com/office/officeart/2005/8/layout/vList6"/>
    <dgm:cxn modelId="{CDEF7510-9E3D-4488-B6D6-76109A7CE8C0}" type="presParOf" srcId="{30533BA1-CE77-4379-A8F0-743544B43D74}" destId="{963F7113-8601-4577-AB4A-EA510452F7F5}" srcOrd="1" destOrd="0" presId="urn:microsoft.com/office/officeart/2005/8/layout/vList6"/>
    <dgm:cxn modelId="{A2EAC2BD-3690-45B7-A86D-BA061858CB30}" type="presParOf" srcId="{D77623A1-EE0A-47F3-A3BC-A3C516277DC2}" destId="{7677DEC8-52E6-4AAB-8E23-92D4AF85166D}" srcOrd="1" destOrd="0" presId="urn:microsoft.com/office/officeart/2005/8/layout/vList6"/>
    <dgm:cxn modelId="{CAC73814-CC4D-4F69-8390-E0C20C875F8E}" type="presParOf" srcId="{D77623A1-EE0A-47F3-A3BC-A3C516277DC2}" destId="{5BE0D38B-8EB0-4CFC-8F9D-773F96AF74DC}" srcOrd="2" destOrd="0" presId="urn:microsoft.com/office/officeart/2005/8/layout/vList6"/>
    <dgm:cxn modelId="{D3EE189C-204B-4790-8D5E-24EF280E5B27}" type="presParOf" srcId="{5BE0D38B-8EB0-4CFC-8F9D-773F96AF74DC}" destId="{3AD96D8D-01BE-4294-9469-A2F487C6B6FE}" srcOrd="0" destOrd="0" presId="urn:microsoft.com/office/officeart/2005/8/layout/vList6"/>
    <dgm:cxn modelId="{F2C0885C-70B3-4CBE-A338-359B483325A5}" type="presParOf" srcId="{5BE0D38B-8EB0-4CFC-8F9D-773F96AF74DC}" destId="{62786BFA-CA17-4DAD-98BB-654B1C8EF9EC}" srcOrd="1" destOrd="0" presId="urn:microsoft.com/office/officeart/2005/8/layout/vList6"/>
    <dgm:cxn modelId="{8EDFC34B-E55D-4F7B-9C2B-EBFF9021FE1C}" type="presParOf" srcId="{D77623A1-EE0A-47F3-A3BC-A3C516277DC2}" destId="{6C1A6AC7-CFA8-4C16-A9AE-3C3B69A760CE}" srcOrd="3" destOrd="0" presId="urn:microsoft.com/office/officeart/2005/8/layout/vList6"/>
    <dgm:cxn modelId="{5CE3CA51-2AD2-46A4-B56B-B40957355167}" type="presParOf" srcId="{D77623A1-EE0A-47F3-A3BC-A3C516277DC2}" destId="{F32C977F-936F-4C86-B64C-C028F2EF8E12}" srcOrd="4" destOrd="0" presId="urn:microsoft.com/office/officeart/2005/8/layout/vList6"/>
    <dgm:cxn modelId="{FE18BA7B-22CA-448F-B43E-A2E6BE331D90}" type="presParOf" srcId="{F32C977F-936F-4C86-B64C-C028F2EF8E12}" destId="{992401B5-6A30-435A-8F43-CB14365CD111}" srcOrd="0" destOrd="0" presId="urn:microsoft.com/office/officeart/2005/8/layout/vList6"/>
    <dgm:cxn modelId="{D45BC683-5F25-473C-B343-58FE82F378C1}" type="presParOf" srcId="{F32C977F-936F-4C86-B64C-C028F2EF8E12}" destId="{F12F97A3-9695-4CD7-B196-A9DCC30FB45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529336BF-B74A-44C0-AA00-E437A6A24895}"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6BE7E292-5EA5-404A-BF45-3CE9EC3FBCE7}">
      <dgm:prSet phldrT="[Text]" custT="1"/>
      <dgm:spPr/>
      <dgm:t>
        <a:bodyPr/>
        <a:lstStyle/>
        <a:p>
          <a:r>
            <a:rPr lang="en-US" sz="3200" dirty="0" smtClean="0">
              <a:solidFill>
                <a:schemeClr val="bg1"/>
              </a:solidFill>
              <a:effectLst/>
              <a:latin typeface="+mn-lt"/>
              <a:ea typeface="+mn-ea"/>
              <a:cs typeface="+mn-cs"/>
            </a:rPr>
            <a:t>Promoting team members</a:t>
          </a:r>
          <a:endParaRPr lang="en-US" sz="3200" dirty="0">
            <a:solidFill>
              <a:schemeClr val="bg1"/>
            </a:solidFill>
          </a:endParaRPr>
        </a:p>
      </dgm:t>
    </dgm:pt>
    <dgm:pt modelId="{C8C8E979-DA3E-4864-8EFF-39FB8E664D95}" type="parTrans" cxnId="{C54648C7-4110-42DB-A6BC-2B577CF71BFB}">
      <dgm:prSet/>
      <dgm:spPr/>
      <dgm:t>
        <a:bodyPr/>
        <a:lstStyle/>
        <a:p>
          <a:endParaRPr lang="en-US" sz="3200">
            <a:solidFill>
              <a:schemeClr val="bg1"/>
            </a:solidFill>
          </a:endParaRPr>
        </a:p>
      </dgm:t>
    </dgm:pt>
    <dgm:pt modelId="{DDF40828-850D-4005-A7EF-7289CCBC9437}" type="sibTrans" cxnId="{C54648C7-4110-42DB-A6BC-2B577CF71BFB}">
      <dgm:prSet/>
      <dgm:spPr/>
      <dgm:t>
        <a:bodyPr/>
        <a:lstStyle/>
        <a:p>
          <a:endParaRPr lang="en-US" sz="3200">
            <a:solidFill>
              <a:schemeClr val="bg1"/>
            </a:solidFill>
          </a:endParaRPr>
        </a:p>
      </dgm:t>
    </dgm:pt>
    <dgm:pt modelId="{8B14817E-719E-4B19-B6F3-D9882583692C}">
      <dgm:prSet phldrT="[Text]" custT="1"/>
      <dgm:spPr/>
      <dgm:t>
        <a:bodyPr/>
        <a:lstStyle/>
        <a:p>
          <a:r>
            <a:rPr lang="en-US" sz="3200" dirty="0" smtClean="0">
              <a:solidFill>
                <a:schemeClr val="bg1"/>
              </a:solidFill>
            </a:rPr>
            <a:t>Inclusion in new projects</a:t>
          </a:r>
          <a:endParaRPr lang="en-US" sz="3200" dirty="0">
            <a:solidFill>
              <a:schemeClr val="bg1"/>
            </a:solidFill>
          </a:endParaRPr>
        </a:p>
      </dgm:t>
    </dgm:pt>
    <dgm:pt modelId="{0AA984A9-3D63-4848-B4E3-F1F6511D3F6E}" type="parTrans" cxnId="{016FDEC9-F73A-4E2B-A479-90F4C3C2C2F2}">
      <dgm:prSet/>
      <dgm:spPr/>
      <dgm:t>
        <a:bodyPr/>
        <a:lstStyle/>
        <a:p>
          <a:endParaRPr lang="en-US" sz="3200">
            <a:solidFill>
              <a:schemeClr val="bg1"/>
            </a:solidFill>
          </a:endParaRPr>
        </a:p>
      </dgm:t>
    </dgm:pt>
    <dgm:pt modelId="{E7D0B015-0AFF-448B-8DBE-CEB4D735158B}" type="sibTrans" cxnId="{016FDEC9-F73A-4E2B-A479-90F4C3C2C2F2}">
      <dgm:prSet/>
      <dgm:spPr/>
      <dgm:t>
        <a:bodyPr/>
        <a:lstStyle/>
        <a:p>
          <a:endParaRPr lang="en-US" sz="3200">
            <a:solidFill>
              <a:schemeClr val="bg1"/>
            </a:solidFill>
          </a:endParaRPr>
        </a:p>
      </dgm:t>
    </dgm:pt>
    <dgm:pt modelId="{39963EDB-9EC1-41EE-AD6A-05B062B6828F}">
      <dgm:prSet phldrT="[Text]" custT="1"/>
      <dgm:spPr/>
      <dgm:t>
        <a:bodyPr/>
        <a:lstStyle/>
        <a:p>
          <a:r>
            <a:rPr lang="en-US" sz="3200" dirty="0" smtClean="0">
              <a:solidFill>
                <a:schemeClr val="bg1"/>
              </a:solidFill>
              <a:effectLst/>
              <a:latin typeface="+mn-lt"/>
              <a:ea typeface="+mn-ea"/>
              <a:cs typeface="+mn-cs"/>
            </a:rPr>
            <a:t>Provide lateral moves</a:t>
          </a:r>
        </a:p>
      </dgm:t>
    </dgm:pt>
    <dgm:pt modelId="{B891641C-81C1-4911-8093-A529F13FAB93}" type="parTrans" cxnId="{70DA2F2E-09C3-4010-A7E6-9F38E9877980}">
      <dgm:prSet/>
      <dgm:spPr/>
      <dgm:t>
        <a:bodyPr/>
        <a:lstStyle/>
        <a:p>
          <a:endParaRPr lang="en-US" sz="3200">
            <a:solidFill>
              <a:schemeClr val="bg1"/>
            </a:solidFill>
          </a:endParaRPr>
        </a:p>
      </dgm:t>
    </dgm:pt>
    <dgm:pt modelId="{AD4A1D0E-3B1C-4633-B7D4-7BD629BD6A2C}" type="sibTrans" cxnId="{70DA2F2E-09C3-4010-A7E6-9F38E9877980}">
      <dgm:prSet/>
      <dgm:spPr/>
      <dgm:t>
        <a:bodyPr/>
        <a:lstStyle/>
        <a:p>
          <a:endParaRPr lang="en-US" sz="3200">
            <a:solidFill>
              <a:schemeClr val="bg1"/>
            </a:solidFill>
          </a:endParaRPr>
        </a:p>
      </dgm:t>
    </dgm:pt>
    <dgm:pt modelId="{8055EDD1-BF91-4B1D-A20F-3A0FF106BC04}" type="pres">
      <dgm:prSet presAssocID="{529336BF-B74A-44C0-AA00-E437A6A24895}" presName="linear" presStyleCnt="0">
        <dgm:presLayoutVars>
          <dgm:dir/>
          <dgm:animLvl val="lvl"/>
          <dgm:resizeHandles val="exact"/>
        </dgm:presLayoutVars>
      </dgm:prSet>
      <dgm:spPr/>
      <dgm:t>
        <a:bodyPr/>
        <a:lstStyle/>
        <a:p>
          <a:endParaRPr lang="en-US"/>
        </a:p>
      </dgm:t>
    </dgm:pt>
    <dgm:pt modelId="{F2A64073-4DFF-49CC-AA6E-ABBAABA44B5A}" type="pres">
      <dgm:prSet presAssocID="{6BE7E292-5EA5-404A-BF45-3CE9EC3FBCE7}" presName="parentLin" presStyleCnt="0"/>
      <dgm:spPr/>
    </dgm:pt>
    <dgm:pt modelId="{F4EF566A-6B25-483F-9DE3-C4F6A6175BB8}" type="pres">
      <dgm:prSet presAssocID="{6BE7E292-5EA5-404A-BF45-3CE9EC3FBCE7}" presName="parentLeftMargin" presStyleLbl="node1" presStyleIdx="0" presStyleCnt="3"/>
      <dgm:spPr/>
      <dgm:t>
        <a:bodyPr/>
        <a:lstStyle/>
        <a:p>
          <a:endParaRPr lang="en-US"/>
        </a:p>
      </dgm:t>
    </dgm:pt>
    <dgm:pt modelId="{8B8C4E6F-A1AA-41AD-9408-C020361EB232}" type="pres">
      <dgm:prSet presAssocID="{6BE7E292-5EA5-404A-BF45-3CE9EC3FBCE7}" presName="parentText" presStyleLbl="node1" presStyleIdx="0" presStyleCnt="3">
        <dgm:presLayoutVars>
          <dgm:chMax val="0"/>
          <dgm:bulletEnabled val="1"/>
        </dgm:presLayoutVars>
      </dgm:prSet>
      <dgm:spPr/>
      <dgm:t>
        <a:bodyPr/>
        <a:lstStyle/>
        <a:p>
          <a:endParaRPr lang="en-US"/>
        </a:p>
      </dgm:t>
    </dgm:pt>
    <dgm:pt modelId="{0E5BC645-DCF4-4015-B63B-CB26E451D1CB}" type="pres">
      <dgm:prSet presAssocID="{6BE7E292-5EA5-404A-BF45-3CE9EC3FBCE7}" presName="negativeSpace" presStyleCnt="0"/>
      <dgm:spPr/>
    </dgm:pt>
    <dgm:pt modelId="{21221771-18A8-46E6-B561-89A601D4A7EB}" type="pres">
      <dgm:prSet presAssocID="{6BE7E292-5EA5-404A-BF45-3CE9EC3FBCE7}" presName="childText" presStyleLbl="conFgAcc1" presStyleIdx="0" presStyleCnt="3">
        <dgm:presLayoutVars>
          <dgm:bulletEnabled val="1"/>
        </dgm:presLayoutVars>
      </dgm:prSet>
      <dgm:spPr/>
    </dgm:pt>
    <dgm:pt modelId="{65AA82E6-E6AE-465B-8499-3CD589B5727A}" type="pres">
      <dgm:prSet presAssocID="{DDF40828-850D-4005-A7EF-7289CCBC9437}" presName="spaceBetweenRectangles" presStyleCnt="0"/>
      <dgm:spPr/>
    </dgm:pt>
    <dgm:pt modelId="{3A84AAC1-4CBB-4DEE-A938-DEDB91604871}" type="pres">
      <dgm:prSet presAssocID="{8B14817E-719E-4B19-B6F3-D9882583692C}" presName="parentLin" presStyleCnt="0"/>
      <dgm:spPr/>
    </dgm:pt>
    <dgm:pt modelId="{FDEAAE0A-3C91-4BC1-ABF3-F20378C19914}" type="pres">
      <dgm:prSet presAssocID="{8B14817E-719E-4B19-B6F3-D9882583692C}" presName="parentLeftMargin" presStyleLbl="node1" presStyleIdx="0" presStyleCnt="3"/>
      <dgm:spPr/>
      <dgm:t>
        <a:bodyPr/>
        <a:lstStyle/>
        <a:p>
          <a:endParaRPr lang="en-US"/>
        </a:p>
      </dgm:t>
    </dgm:pt>
    <dgm:pt modelId="{26694A20-CDE4-4F62-BBA4-46B691595EA4}" type="pres">
      <dgm:prSet presAssocID="{8B14817E-719E-4B19-B6F3-D9882583692C}" presName="parentText" presStyleLbl="node1" presStyleIdx="1" presStyleCnt="3">
        <dgm:presLayoutVars>
          <dgm:chMax val="0"/>
          <dgm:bulletEnabled val="1"/>
        </dgm:presLayoutVars>
      </dgm:prSet>
      <dgm:spPr/>
      <dgm:t>
        <a:bodyPr/>
        <a:lstStyle/>
        <a:p>
          <a:endParaRPr lang="en-US"/>
        </a:p>
      </dgm:t>
    </dgm:pt>
    <dgm:pt modelId="{33452D2B-3F17-4630-9658-4FE502EF8652}" type="pres">
      <dgm:prSet presAssocID="{8B14817E-719E-4B19-B6F3-D9882583692C}" presName="negativeSpace" presStyleCnt="0"/>
      <dgm:spPr/>
    </dgm:pt>
    <dgm:pt modelId="{CF94F22C-FBF0-44AD-9904-44A1A472B633}" type="pres">
      <dgm:prSet presAssocID="{8B14817E-719E-4B19-B6F3-D9882583692C}" presName="childText" presStyleLbl="conFgAcc1" presStyleIdx="1" presStyleCnt="3">
        <dgm:presLayoutVars>
          <dgm:bulletEnabled val="1"/>
        </dgm:presLayoutVars>
      </dgm:prSet>
      <dgm:spPr/>
    </dgm:pt>
    <dgm:pt modelId="{F89486D3-17EF-417D-AB8F-2FF41352CA10}" type="pres">
      <dgm:prSet presAssocID="{E7D0B015-0AFF-448B-8DBE-CEB4D735158B}" presName="spaceBetweenRectangles" presStyleCnt="0"/>
      <dgm:spPr/>
    </dgm:pt>
    <dgm:pt modelId="{0501542C-EB64-4929-A5F0-5AC6F6673AA5}" type="pres">
      <dgm:prSet presAssocID="{39963EDB-9EC1-41EE-AD6A-05B062B6828F}" presName="parentLin" presStyleCnt="0"/>
      <dgm:spPr/>
    </dgm:pt>
    <dgm:pt modelId="{2C531E95-392A-4C50-AB38-3D08E8A6F33D}" type="pres">
      <dgm:prSet presAssocID="{39963EDB-9EC1-41EE-AD6A-05B062B6828F}" presName="parentLeftMargin" presStyleLbl="node1" presStyleIdx="1" presStyleCnt="3"/>
      <dgm:spPr/>
      <dgm:t>
        <a:bodyPr/>
        <a:lstStyle/>
        <a:p>
          <a:endParaRPr lang="en-US"/>
        </a:p>
      </dgm:t>
    </dgm:pt>
    <dgm:pt modelId="{4E3F511A-116D-495F-B0ED-7DAFFE81872D}" type="pres">
      <dgm:prSet presAssocID="{39963EDB-9EC1-41EE-AD6A-05B062B6828F}" presName="parentText" presStyleLbl="node1" presStyleIdx="2" presStyleCnt="3">
        <dgm:presLayoutVars>
          <dgm:chMax val="0"/>
          <dgm:bulletEnabled val="1"/>
        </dgm:presLayoutVars>
      </dgm:prSet>
      <dgm:spPr/>
      <dgm:t>
        <a:bodyPr/>
        <a:lstStyle/>
        <a:p>
          <a:endParaRPr lang="en-US"/>
        </a:p>
      </dgm:t>
    </dgm:pt>
    <dgm:pt modelId="{49A4419E-306E-4C8A-8C08-BFB4F723D7F1}" type="pres">
      <dgm:prSet presAssocID="{39963EDB-9EC1-41EE-AD6A-05B062B6828F}" presName="negativeSpace" presStyleCnt="0"/>
      <dgm:spPr/>
    </dgm:pt>
    <dgm:pt modelId="{8FC2A1ED-E3C9-463D-BCC5-452878C3CFB8}" type="pres">
      <dgm:prSet presAssocID="{39963EDB-9EC1-41EE-AD6A-05B062B6828F}" presName="childText" presStyleLbl="conFgAcc1" presStyleIdx="2" presStyleCnt="3">
        <dgm:presLayoutVars>
          <dgm:bulletEnabled val="1"/>
        </dgm:presLayoutVars>
      </dgm:prSet>
      <dgm:spPr/>
    </dgm:pt>
  </dgm:ptLst>
  <dgm:cxnLst>
    <dgm:cxn modelId="{5D4D7D29-8624-45E7-B120-5F1679E712FE}" type="presOf" srcId="{6BE7E292-5EA5-404A-BF45-3CE9EC3FBCE7}" destId="{8B8C4E6F-A1AA-41AD-9408-C020361EB232}" srcOrd="1" destOrd="0" presId="urn:microsoft.com/office/officeart/2005/8/layout/list1"/>
    <dgm:cxn modelId="{5BC39DEC-14D5-4991-A3A3-6BA02B1A7835}" type="presOf" srcId="{6BE7E292-5EA5-404A-BF45-3CE9EC3FBCE7}" destId="{F4EF566A-6B25-483F-9DE3-C4F6A6175BB8}" srcOrd="0" destOrd="0" presId="urn:microsoft.com/office/officeart/2005/8/layout/list1"/>
    <dgm:cxn modelId="{B2358A68-5677-423B-8D9F-2E944C34F780}" type="presOf" srcId="{39963EDB-9EC1-41EE-AD6A-05B062B6828F}" destId="{4E3F511A-116D-495F-B0ED-7DAFFE81872D}" srcOrd="1" destOrd="0" presId="urn:microsoft.com/office/officeart/2005/8/layout/list1"/>
    <dgm:cxn modelId="{70DA2F2E-09C3-4010-A7E6-9F38E9877980}" srcId="{529336BF-B74A-44C0-AA00-E437A6A24895}" destId="{39963EDB-9EC1-41EE-AD6A-05B062B6828F}" srcOrd="2" destOrd="0" parTransId="{B891641C-81C1-4911-8093-A529F13FAB93}" sibTransId="{AD4A1D0E-3B1C-4633-B7D4-7BD629BD6A2C}"/>
    <dgm:cxn modelId="{3252D0E6-329D-4A04-AAA2-C79B4DE6DD4D}" type="presOf" srcId="{529336BF-B74A-44C0-AA00-E437A6A24895}" destId="{8055EDD1-BF91-4B1D-A20F-3A0FF106BC04}" srcOrd="0" destOrd="0" presId="urn:microsoft.com/office/officeart/2005/8/layout/list1"/>
    <dgm:cxn modelId="{77ECC053-2079-4BED-BC43-2B19BC234787}" type="presOf" srcId="{8B14817E-719E-4B19-B6F3-D9882583692C}" destId="{FDEAAE0A-3C91-4BC1-ABF3-F20378C19914}" srcOrd="0" destOrd="0" presId="urn:microsoft.com/office/officeart/2005/8/layout/list1"/>
    <dgm:cxn modelId="{C54648C7-4110-42DB-A6BC-2B577CF71BFB}" srcId="{529336BF-B74A-44C0-AA00-E437A6A24895}" destId="{6BE7E292-5EA5-404A-BF45-3CE9EC3FBCE7}" srcOrd="0" destOrd="0" parTransId="{C8C8E979-DA3E-4864-8EFF-39FB8E664D95}" sibTransId="{DDF40828-850D-4005-A7EF-7289CCBC9437}"/>
    <dgm:cxn modelId="{CC664527-68E0-44E9-AB2D-3CA481829E5F}" type="presOf" srcId="{39963EDB-9EC1-41EE-AD6A-05B062B6828F}" destId="{2C531E95-392A-4C50-AB38-3D08E8A6F33D}" srcOrd="0" destOrd="0" presId="urn:microsoft.com/office/officeart/2005/8/layout/list1"/>
    <dgm:cxn modelId="{016FDEC9-F73A-4E2B-A479-90F4C3C2C2F2}" srcId="{529336BF-B74A-44C0-AA00-E437A6A24895}" destId="{8B14817E-719E-4B19-B6F3-D9882583692C}" srcOrd="1" destOrd="0" parTransId="{0AA984A9-3D63-4848-B4E3-F1F6511D3F6E}" sibTransId="{E7D0B015-0AFF-448B-8DBE-CEB4D735158B}"/>
    <dgm:cxn modelId="{BD46885C-2698-4E50-BE9D-FCC3DBB67B9A}" type="presOf" srcId="{8B14817E-719E-4B19-B6F3-D9882583692C}" destId="{26694A20-CDE4-4F62-BBA4-46B691595EA4}" srcOrd="1" destOrd="0" presId="urn:microsoft.com/office/officeart/2005/8/layout/list1"/>
    <dgm:cxn modelId="{84297C71-D3B4-4A40-813B-E31F03EC4410}" type="presParOf" srcId="{8055EDD1-BF91-4B1D-A20F-3A0FF106BC04}" destId="{F2A64073-4DFF-49CC-AA6E-ABBAABA44B5A}" srcOrd="0" destOrd="0" presId="urn:microsoft.com/office/officeart/2005/8/layout/list1"/>
    <dgm:cxn modelId="{C6BAFF00-C3EC-4A5D-A60D-56AF52D297E8}" type="presParOf" srcId="{F2A64073-4DFF-49CC-AA6E-ABBAABA44B5A}" destId="{F4EF566A-6B25-483F-9DE3-C4F6A6175BB8}" srcOrd="0" destOrd="0" presId="urn:microsoft.com/office/officeart/2005/8/layout/list1"/>
    <dgm:cxn modelId="{12168462-5409-4D7F-AAFF-A5C9B0C79074}" type="presParOf" srcId="{F2A64073-4DFF-49CC-AA6E-ABBAABA44B5A}" destId="{8B8C4E6F-A1AA-41AD-9408-C020361EB232}" srcOrd="1" destOrd="0" presId="urn:microsoft.com/office/officeart/2005/8/layout/list1"/>
    <dgm:cxn modelId="{B07BCC8B-1C8C-423E-8025-D4146F24368F}" type="presParOf" srcId="{8055EDD1-BF91-4B1D-A20F-3A0FF106BC04}" destId="{0E5BC645-DCF4-4015-B63B-CB26E451D1CB}" srcOrd="1" destOrd="0" presId="urn:microsoft.com/office/officeart/2005/8/layout/list1"/>
    <dgm:cxn modelId="{0ACC06BD-884E-450F-9322-07496E175750}" type="presParOf" srcId="{8055EDD1-BF91-4B1D-A20F-3A0FF106BC04}" destId="{21221771-18A8-46E6-B561-89A601D4A7EB}" srcOrd="2" destOrd="0" presId="urn:microsoft.com/office/officeart/2005/8/layout/list1"/>
    <dgm:cxn modelId="{7DFA88F3-0677-4E1E-A7A9-C15A00C29AE5}" type="presParOf" srcId="{8055EDD1-BF91-4B1D-A20F-3A0FF106BC04}" destId="{65AA82E6-E6AE-465B-8499-3CD589B5727A}" srcOrd="3" destOrd="0" presId="urn:microsoft.com/office/officeart/2005/8/layout/list1"/>
    <dgm:cxn modelId="{0D3679B2-FC47-4621-B2BE-DC21BEE9773B}" type="presParOf" srcId="{8055EDD1-BF91-4B1D-A20F-3A0FF106BC04}" destId="{3A84AAC1-4CBB-4DEE-A938-DEDB91604871}" srcOrd="4" destOrd="0" presId="urn:microsoft.com/office/officeart/2005/8/layout/list1"/>
    <dgm:cxn modelId="{1781FC04-A492-47DB-9EFA-183F34A8F7DA}" type="presParOf" srcId="{3A84AAC1-4CBB-4DEE-A938-DEDB91604871}" destId="{FDEAAE0A-3C91-4BC1-ABF3-F20378C19914}" srcOrd="0" destOrd="0" presId="urn:microsoft.com/office/officeart/2005/8/layout/list1"/>
    <dgm:cxn modelId="{C0DAE9D0-E294-43A2-BC4A-8C8B1DD293AF}" type="presParOf" srcId="{3A84AAC1-4CBB-4DEE-A938-DEDB91604871}" destId="{26694A20-CDE4-4F62-BBA4-46B691595EA4}" srcOrd="1" destOrd="0" presId="urn:microsoft.com/office/officeart/2005/8/layout/list1"/>
    <dgm:cxn modelId="{A1487BB8-3EA7-4ACC-BC6B-E1EC94FF4E90}" type="presParOf" srcId="{8055EDD1-BF91-4B1D-A20F-3A0FF106BC04}" destId="{33452D2B-3F17-4630-9658-4FE502EF8652}" srcOrd="5" destOrd="0" presId="urn:microsoft.com/office/officeart/2005/8/layout/list1"/>
    <dgm:cxn modelId="{46F71E87-8822-4CBE-BC97-80AECAC0B3FE}" type="presParOf" srcId="{8055EDD1-BF91-4B1D-A20F-3A0FF106BC04}" destId="{CF94F22C-FBF0-44AD-9904-44A1A472B633}" srcOrd="6" destOrd="0" presId="urn:microsoft.com/office/officeart/2005/8/layout/list1"/>
    <dgm:cxn modelId="{72E58087-DB70-4186-97D0-B93E5517E0BD}" type="presParOf" srcId="{8055EDD1-BF91-4B1D-A20F-3A0FF106BC04}" destId="{F89486D3-17EF-417D-AB8F-2FF41352CA10}" srcOrd="7" destOrd="0" presId="urn:microsoft.com/office/officeart/2005/8/layout/list1"/>
    <dgm:cxn modelId="{175B1A9C-83EF-451C-AA30-74BFCC5EC795}" type="presParOf" srcId="{8055EDD1-BF91-4B1D-A20F-3A0FF106BC04}" destId="{0501542C-EB64-4929-A5F0-5AC6F6673AA5}" srcOrd="8" destOrd="0" presId="urn:microsoft.com/office/officeart/2005/8/layout/list1"/>
    <dgm:cxn modelId="{808E3F1F-25F2-4845-8CD1-D9741816C3E0}" type="presParOf" srcId="{0501542C-EB64-4929-A5F0-5AC6F6673AA5}" destId="{2C531E95-392A-4C50-AB38-3D08E8A6F33D}" srcOrd="0" destOrd="0" presId="urn:microsoft.com/office/officeart/2005/8/layout/list1"/>
    <dgm:cxn modelId="{FC472182-6F83-4122-83E1-3EF29BD64279}" type="presParOf" srcId="{0501542C-EB64-4929-A5F0-5AC6F6673AA5}" destId="{4E3F511A-116D-495F-B0ED-7DAFFE81872D}" srcOrd="1" destOrd="0" presId="urn:microsoft.com/office/officeart/2005/8/layout/list1"/>
    <dgm:cxn modelId="{18D19DC2-8833-4CF1-A98B-1F271E506432}" type="presParOf" srcId="{8055EDD1-BF91-4B1D-A20F-3A0FF106BC04}" destId="{49A4419E-306E-4C8A-8C08-BFB4F723D7F1}" srcOrd="9" destOrd="0" presId="urn:microsoft.com/office/officeart/2005/8/layout/list1"/>
    <dgm:cxn modelId="{13CA389B-6921-4F13-BFE4-A1825EF64CA6}" type="presParOf" srcId="{8055EDD1-BF91-4B1D-A20F-3A0FF106BC04}" destId="{8FC2A1ED-E3C9-463D-BCC5-452878C3CFB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Lilianna has been working as a software writer for 10 years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smtClean="0">
              <a:solidFill>
                <a:schemeClr val="bg1"/>
              </a:solidFill>
              <a:effectLst/>
              <a:latin typeface="+mn-lt"/>
              <a:ea typeface="+mn-ea"/>
              <a:cs typeface="+mn-cs"/>
            </a:rPr>
            <a:t>She works remotely from home</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smtClean="0">
              <a:solidFill>
                <a:schemeClr val="bg1"/>
              </a:solidFill>
              <a:effectLst/>
              <a:latin typeface="+mn-lt"/>
              <a:ea typeface="+mn-ea"/>
              <a:cs typeface="+mn-cs"/>
            </a:rPr>
            <a:t>Robert noticed a change in tone in her emails</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smtClean="0">
              <a:solidFill>
                <a:schemeClr val="bg1"/>
              </a:solidFill>
              <a:effectLst/>
              <a:latin typeface="+mn-lt"/>
              <a:ea typeface="+mn-ea"/>
              <a:cs typeface="+mn-cs"/>
            </a:rPr>
            <a:t>Robert offered Lilianna a new job and Liliana was happy</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6EEC2008-0A7A-4DE4-90E3-B444D6E4A0E4}" type="presOf" srcId="{181325FE-B485-4460-A2E5-76DC90EC1434}" destId="{A8C81E62-673C-47B8-BE83-FBDEF4F87162}" srcOrd="0" destOrd="0" presId="urn:microsoft.com/office/officeart/2008/layout/PictureAccentList"/>
    <dgm:cxn modelId="{BB618DE3-9C50-4DAB-8E34-087DF63F8D11}" type="presOf" srcId="{CFF21C87-3E94-49B9-A2DB-69D4BD3747EC}" destId="{D2982C0A-1F65-4923-99BC-CFA63435FD48}"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22B34D87-71A3-4026-BAC6-E509682AF28F}" srcId="{354AFA17-BFAE-436C-9203-E59117485D04}" destId="{CFF21C87-3E94-49B9-A2DB-69D4BD3747EC}" srcOrd="2" destOrd="0" parTransId="{02D4CC65-5B02-428B-A5FA-5C1AA0B14DC8}" sibTransId="{44353E48-BA08-43CF-819A-FAD7B22F11C3}"/>
    <dgm:cxn modelId="{95E3114F-F425-47BF-AEB9-4F56B8A5A3A3}" type="presOf" srcId="{BC0324F0-DACA-4C29-A6D2-82694E2FD70F}" destId="{BBED3512-8F77-4C85-8195-77FB7F2D2A65}" srcOrd="0" destOrd="0" presId="urn:microsoft.com/office/officeart/2008/layout/PictureAccentList"/>
    <dgm:cxn modelId="{F062A019-F959-4C85-84E6-32570E247BD4}" type="presOf" srcId="{354AFA17-BFAE-436C-9203-E59117485D04}" destId="{459D425F-8305-45F1-B5C0-3395FDE6B1C6}" srcOrd="0" destOrd="0" presId="urn:microsoft.com/office/officeart/2008/layout/PictureAccentList"/>
    <dgm:cxn modelId="{48ECC9BB-D13C-4898-98EE-CDCB12DA3E92}" type="presOf" srcId="{3FAF1F68-0AE9-4A2A-9CFE-583B9359D0CA}" destId="{54796DA8-267B-4C6E-B615-157312E52E6F}"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58BD2E68-EC45-47DC-A019-8DE0A72E06A8}" type="presParOf" srcId="{A8C81E62-673C-47B8-BE83-FBDEF4F87162}" destId="{AE2C6FF1-1FA7-4023-95AD-5DF16039A1D8}" srcOrd="0" destOrd="0" presId="urn:microsoft.com/office/officeart/2008/layout/PictureAccentList"/>
    <dgm:cxn modelId="{4919D0B3-DFAB-4162-8E2E-D29D76C16731}" type="presParOf" srcId="{AE2C6FF1-1FA7-4023-95AD-5DF16039A1D8}" destId="{10859436-170F-421A-AB99-366FCF9C09FB}" srcOrd="0" destOrd="0" presId="urn:microsoft.com/office/officeart/2008/layout/PictureAccentList"/>
    <dgm:cxn modelId="{C3685D93-FEEB-438A-91F9-D14AFF8D168F}" type="presParOf" srcId="{10859436-170F-421A-AB99-366FCF9C09FB}" destId="{459D425F-8305-45F1-B5C0-3395FDE6B1C6}" srcOrd="0" destOrd="0" presId="urn:microsoft.com/office/officeart/2008/layout/PictureAccentList"/>
    <dgm:cxn modelId="{DEDCB1A6-797E-456E-AE26-255F5663CB27}" type="presParOf" srcId="{AE2C6FF1-1FA7-4023-95AD-5DF16039A1D8}" destId="{E05E1099-2072-4F20-90B1-EFE24F8E50F3}" srcOrd="1" destOrd="0" presId="urn:microsoft.com/office/officeart/2008/layout/PictureAccentList"/>
    <dgm:cxn modelId="{33FF269A-FCD9-4145-A2E9-31A77F389583}" type="presParOf" srcId="{E05E1099-2072-4F20-90B1-EFE24F8E50F3}" destId="{6C8544D0-54C9-4D6C-B8C3-71DF56E4417E}" srcOrd="0" destOrd="0" presId="urn:microsoft.com/office/officeart/2008/layout/PictureAccentList"/>
    <dgm:cxn modelId="{5383D971-E69D-4C4B-AA81-3A0E278EEF46}" type="presParOf" srcId="{6C8544D0-54C9-4D6C-B8C3-71DF56E4417E}" destId="{F766F400-10AA-4985-9780-61220982860E}" srcOrd="0" destOrd="0" presId="urn:microsoft.com/office/officeart/2008/layout/PictureAccentList"/>
    <dgm:cxn modelId="{326B240F-37B1-4C2A-B104-084585A6C47E}" type="presParOf" srcId="{6C8544D0-54C9-4D6C-B8C3-71DF56E4417E}" destId="{BBED3512-8F77-4C85-8195-77FB7F2D2A65}" srcOrd="1" destOrd="0" presId="urn:microsoft.com/office/officeart/2008/layout/PictureAccentList"/>
    <dgm:cxn modelId="{AB0FB531-AB3A-464A-9A18-45A3C70CF4BD}" type="presParOf" srcId="{E05E1099-2072-4F20-90B1-EFE24F8E50F3}" destId="{144AF5E4-30FE-4EEB-AF3A-92BA565F6505}" srcOrd="1" destOrd="0" presId="urn:microsoft.com/office/officeart/2008/layout/PictureAccentList"/>
    <dgm:cxn modelId="{9CC1E3ED-3728-4DCD-84B5-3F9746925DD4}" type="presParOf" srcId="{144AF5E4-30FE-4EEB-AF3A-92BA565F6505}" destId="{45BBF6D2-BC6A-4AF9-AA7C-350AB2C7495D}" srcOrd="0" destOrd="0" presId="urn:microsoft.com/office/officeart/2008/layout/PictureAccentList"/>
    <dgm:cxn modelId="{E16F2F84-E485-416C-9222-7ED817F6E200}" type="presParOf" srcId="{144AF5E4-30FE-4EEB-AF3A-92BA565F6505}" destId="{54796DA8-267B-4C6E-B615-157312E52E6F}" srcOrd="1" destOrd="0" presId="urn:microsoft.com/office/officeart/2008/layout/PictureAccentList"/>
    <dgm:cxn modelId="{3E1C00DE-C3BD-4B4D-81F9-EF6CA43B5556}" type="presParOf" srcId="{E05E1099-2072-4F20-90B1-EFE24F8E50F3}" destId="{699420FE-F41F-4C32-99FE-233B4B7919B9}" srcOrd="2" destOrd="0" presId="urn:microsoft.com/office/officeart/2008/layout/PictureAccentList"/>
    <dgm:cxn modelId="{E50F369D-0FA6-4506-B58F-D690E2C2CF53}" type="presParOf" srcId="{699420FE-F41F-4C32-99FE-233B4B7919B9}" destId="{E4B51F5A-5038-402B-9F58-0C2D81EF8CF8}" srcOrd="0" destOrd="0" presId="urn:microsoft.com/office/officeart/2008/layout/PictureAccentList"/>
    <dgm:cxn modelId="{5EC0D57C-9D3D-455C-B3A5-95898A6E830F}"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4F85A0F2-D5D2-4C0E-BA43-7803B845E2DA}" type="doc">
      <dgm:prSet loTypeId="urn:diagrams.loki3.com/VaryingWidthList+Icon" loCatId="list" qsTypeId="urn:microsoft.com/office/officeart/2005/8/quickstyle/simple1" qsCatId="simple" csTypeId="urn:microsoft.com/office/officeart/2005/8/colors/colorful1" csCatId="colorful" phldr="1"/>
      <dgm:spPr/>
    </dgm:pt>
    <dgm:pt modelId="{54FB70F9-1DD6-41AB-8973-C2FE53085AFB}">
      <dgm:prSet phldrT="[Text]" custT="1"/>
      <dgm:spPr/>
      <dgm:t>
        <a:bodyPr/>
        <a:lstStyle/>
        <a:p>
          <a:r>
            <a:rPr lang="en-US" sz="3200" dirty="0" smtClean="0">
              <a:solidFill>
                <a:schemeClr val="bg1"/>
              </a:solidFill>
              <a:effectLst/>
              <a:latin typeface="+mn-lt"/>
              <a:ea typeface="+mn-ea"/>
              <a:cs typeface="+mn-cs"/>
            </a:rPr>
            <a:t>Give praise</a:t>
          </a:r>
          <a:endParaRPr lang="en-US" sz="3200" dirty="0">
            <a:solidFill>
              <a:schemeClr val="bg1"/>
            </a:solidFill>
          </a:endParaRPr>
        </a:p>
      </dgm:t>
    </dgm:pt>
    <dgm:pt modelId="{105A81C6-3A7D-4751-9D85-A140A28297F9}" type="parTrans" cxnId="{8900263F-9437-4C8C-AA06-AAAE2AF2DC8E}">
      <dgm:prSet/>
      <dgm:spPr/>
      <dgm:t>
        <a:bodyPr/>
        <a:lstStyle/>
        <a:p>
          <a:endParaRPr lang="en-US" sz="3200">
            <a:solidFill>
              <a:schemeClr val="bg1"/>
            </a:solidFill>
          </a:endParaRPr>
        </a:p>
      </dgm:t>
    </dgm:pt>
    <dgm:pt modelId="{753F272C-D8DC-4954-B98E-ED1FFB73B0DA}" type="sibTrans" cxnId="{8900263F-9437-4C8C-AA06-AAAE2AF2DC8E}">
      <dgm:prSet/>
      <dgm:spPr/>
      <dgm:t>
        <a:bodyPr/>
        <a:lstStyle/>
        <a:p>
          <a:endParaRPr lang="en-US" sz="3200">
            <a:solidFill>
              <a:schemeClr val="bg1"/>
            </a:solidFill>
          </a:endParaRPr>
        </a:p>
      </dgm:t>
    </dgm:pt>
    <dgm:pt modelId="{3C898750-19D7-4DF4-B3DA-FF5FDD4F487C}">
      <dgm:prSet phldrT="[Text]" custT="1"/>
      <dgm:spPr/>
      <dgm:t>
        <a:bodyPr/>
        <a:lstStyle/>
        <a:p>
          <a:r>
            <a:rPr lang="en-US" sz="3200" dirty="0" smtClean="0">
              <a:solidFill>
                <a:schemeClr val="bg1"/>
              </a:solidFill>
              <a:effectLst/>
              <a:latin typeface="+mn-lt"/>
              <a:ea typeface="+mn-ea"/>
              <a:cs typeface="+mn-cs"/>
            </a:rPr>
            <a:t>Acknowledge </a:t>
          </a:r>
          <a:endParaRPr lang="en-US" sz="3200" dirty="0">
            <a:solidFill>
              <a:schemeClr val="bg1"/>
            </a:solidFill>
          </a:endParaRPr>
        </a:p>
      </dgm:t>
    </dgm:pt>
    <dgm:pt modelId="{3F8E981F-1DBE-4054-B442-7D9E84B4FB0D}" type="parTrans" cxnId="{1FA1FA4D-71A6-4DA0-B085-53FD8FA1F25E}">
      <dgm:prSet/>
      <dgm:spPr/>
      <dgm:t>
        <a:bodyPr/>
        <a:lstStyle/>
        <a:p>
          <a:endParaRPr lang="en-US" sz="3200">
            <a:solidFill>
              <a:schemeClr val="bg1"/>
            </a:solidFill>
          </a:endParaRPr>
        </a:p>
      </dgm:t>
    </dgm:pt>
    <dgm:pt modelId="{609B2C8B-4246-40F6-8248-258269B97F4C}" type="sibTrans" cxnId="{1FA1FA4D-71A6-4DA0-B085-53FD8FA1F25E}">
      <dgm:prSet/>
      <dgm:spPr/>
      <dgm:t>
        <a:bodyPr/>
        <a:lstStyle/>
        <a:p>
          <a:endParaRPr lang="en-US" sz="3200">
            <a:solidFill>
              <a:schemeClr val="bg1"/>
            </a:solidFill>
          </a:endParaRPr>
        </a:p>
      </dgm:t>
    </dgm:pt>
    <dgm:pt modelId="{86D6814A-D841-4D20-A4E2-62D451FB01C7}">
      <dgm:prSet phldrT="[Text]" custT="1"/>
      <dgm:spPr/>
      <dgm:t>
        <a:bodyPr/>
        <a:lstStyle/>
        <a:p>
          <a:r>
            <a:rPr lang="en-US" sz="3200" dirty="0" smtClean="0">
              <a:solidFill>
                <a:schemeClr val="bg1"/>
              </a:solidFill>
              <a:effectLst/>
              <a:latin typeface="+mn-lt"/>
              <a:ea typeface="+mn-ea"/>
              <a:cs typeface="+mn-cs"/>
            </a:rPr>
            <a:t>Publicize good work</a:t>
          </a:r>
          <a:endParaRPr lang="en-US" sz="3200" dirty="0">
            <a:solidFill>
              <a:schemeClr val="bg1"/>
            </a:solidFill>
          </a:endParaRPr>
        </a:p>
      </dgm:t>
    </dgm:pt>
    <dgm:pt modelId="{9ABB551F-1AE4-45B1-B4EC-6DBDF5613011}" type="parTrans" cxnId="{AF19BA74-A947-4F12-9135-72DDF795520F}">
      <dgm:prSet/>
      <dgm:spPr/>
      <dgm:t>
        <a:bodyPr/>
        <a:lstStyle/>
        <a:p>
          <a:endParaRPr lang="en-US" sz="3200">
            <a:solidFill>
              <a:schemeClr val="bg1"/>
            </a:solidFill>
          </a:endParaRPr>
        </a:p>
      </dgm:t>
    </dgm:pt>
    <dgm:pt modelId="{D491F6C0-642F-445D-A2B5-550A2734D3AD}" type="sibTrans" cxnId="{AF19BA74-A947-4F12-9135-72DDF795520F}">
      <dgm:prSet/>
      <dgm:spPr/>
      <dgm:t>
        <a:bodyPr/>
        <a:lstStyle/>
        <a:p>
          <a:endParaRPr lang="en-US" sz="3200">
            <a:solidFill>
              <a:schemeClr val="bg1"/>
            </a:solidFill>
          </a:endParaRPr>
        </a:p>
      </dgm:t>
    </dgm:pt>
    <dgm:pt modelId="{FD9FFDD2-AFED-4B78-8466-6737FE1C0143}" type="pres">
      <dgm:prSet presAssocID="{4F85A0F2-D5D2-4C0E-BA43-7803B845E2DA}" presName="Name0" presStyleCnt="0">
        <dgm:presLayoutVars>
          <dgm:resizeHandles/>
        </dgm:presLayoutVars>
      </dgm:prSet>
      <dgm:spPr/>
    </dgm:pt>
    <dgm:pt modelId="{8C419996-BCC7-4721-8E64-9230DB200623}" type="pres">
      <dgm:prSet presAssocID="{54FB70F9-1DD6-41AB-8973-C2FE53085AFB}" presName="text" presStyleLbl="node1" presStyleIdx="0" presStyleCnt="3" custScaleX="703385">
        <dgm:presLayoutVars>
          <dgm:bulletEnabled val="1"/>
        </dgm:presLayoutVars>
      </dgm:prSet>
      <dgm:spPr/>
      <dgm:t>
        <a:bodyPr/>
        <a:lstStyle/>
        <a:p>
          <a:endParaRPr lang="en-US"/>
        </a:p>
      </dgm:t>
    </dgm:pt>
    <dgm:pt modelId="{89B4C3C6-93BE-42F8-BDE5-B8D7ABB6FE91}" type="pres">
      <dgm:prSet presAssocID="{753F272C-D8DC-4954-B98E-ED1FFB73B0DA}" presName="space" presStyleCnt="0"/>
      <dgm:spPr/>
    </dgm:pt>
    <dgm:pt modelId="{E6F7CF45-8853-4690-9FF8-03D758EAD3B8}" type="pres">
      <dgm:prSet presAssocID="{3C898750-19D7-4DF4-B3DA-FF5FDD4F487C}" presName="text" presStyleLbl="node1" presStyleIdx="1" presStyleCnt="3" custScaleX="494270">
        <dgm:presLayoutVars>
          <dgm:bulletEnabled val="1"/>
        </dgm:presLayoutVars>
      </dgm:prSet>
      <dgm:spPr/>
      <dgm:t>
        <a:bodyPr/>
        <a:lstStyle/>
        <a:p>
          <a:endParaRPr lang="en-US"/>
        </a:p>
      </dgm:t>
    </dgm:pt>
    <dgm:pt modelId="{392AA1C0-FD20-4EC3-AE00-6B9464B13C2E}" type="pres">
      <dgm:prSet presAssocID="{609B2C8B-4246-40F6-8248-258269B97F4C}" presName="space" presStyleCnt="0"/>
      <dgm:spPr/>
    </dgm:pt>
    <dgm:pt modelId="{E68FCA6E-1295-4834-9BB8-2CE762836549}" type="pres">
      <dgm:prSet presAssocID="{86D6814A-D841-4D20-A4E2-62D451FB01C7}" presName="text" presStyleLbl="node1" presStyleIdx="2" presStyleCnt="3" custScaleX="425302" custLinFactY="4270" custLinFactNeighborX="-2271" custLinFactNeighborY="100000">
        <dgm:presLayoutVars>
          <dgm:bulletEnabled val="1"/>
        </dgm:presLayoutVars>
      </dgm:prSet>
      <dgm:spPr/>
      <dgm:t>
        <a:bodyPr/>
        <a:lstStyle/>
        <a:p>
          <a:endParaRPr lang="en-US"/>
        </a:p>
      </dgm:t>
    </dgm:pt>
  </dgm:ptLst>
  <dgm:cxnLst>
    <dgm:cxn modelId="{AF19BA74-A947-4F12-9135-72DDF795520F}" srcId="{4F85A0F2-D5D2-4C0E-BA43-7803B845E2DA}" destId="{86D6814A-D841-4D20-A4E2-62D451FB01C7}" srcOrd="2" destOrd="0" parTransId="{9ABB551F-1AE4-45B1-B4EC-6DBDF5613011}" sibTransId="{D491F6C0-642F-445D-A2B5-550A2734D3AD}"/>
    <dgm:cxn modelId="{24C44B3F-1978-462D-9670-8E3E73D80F7C}" type="presOf" srcId="{4F85A0F2-D5D2-4C0E-BA43-7803B845E2DA}" destId="{FD9FFDD2-AFED-4B78-8466-6737FE1C0143}" srcOrd="0" destOrd="0" presId="urn:diagrams.loki3.com/VaryingWidthList+Icon"/>
    <dgm:cxn modelId="{D4D1A808-FE94-4A0D-AD59-5B538D96137F}" type="presOf" srcId="{54FB70F9-1DD6-41AB-8973-C2FE53085AFB}" destId="{8C419996-BCC7-4721-8E64-9230DB200623}" srcOrd="0" destOrd="0" presId="urn:diagrams.loki3.com/VaryingWidthList+Icon"/>
    <dgm:cxn modelId="{8900263F-9437-4C8C-AA06-AAAE2AF2DC8E}" srcId="{4F85A0F2-D5D2-4C0E-BA43-7803B845E2DA}" destId="{54FB70F9-1DD6-41AB-8973-C2FE53085AFB}" srcOrd="0" destOrd="0" parTransId="{105A81C6-3A7D-4751-9D85-A140A28297F9}" sibTransId="{753F272C-D8DC-4954-B98E-ED1FFB73B0DA}"/>
    <dgm:cxn modelId="{9B1E0A22-0A9D-4F91-9056-E8B8803AA545}" type="presOf" srcId="{3C898750-19D7-4DF4-B3DA-FF5FDD4F487C}" destId="{E6F7CF45-8853-4690-9FF8-03D758EAD3B8}" srcOrd="0" destOrd="0" presId="urn:diagrams.loki3.com/VaryingWidthList+Icon"/>
    <dgm:cxn modelId="{1FA1FA4D-71A6-4DA0-B085-53FD8FA1F25E}" srcId="{4F85A0F2-D5D2-4C0E-BA43-7803B845E2DA}" destId="{3C898750-19D7-4DF4-B3DA-FF5FDD4F487C}" srcOrd="1" destOrd="0" parTransId="{3F8E981F-1DBE-4054-B442-7D9E84B4FB0D}" sibTransId="{609B2C8B-4246-40F6-8248-258269B97F4C}"/>
    <dgm:cxn modelId="{AE92A1F4-EC25-4F0C-A519-C82AA5517B2B}" type="presOf" srcId="{86D6814A-D841-4D20-A4E2-62D451FB01C7}" destId="{E68FCA6E-1295-4834-9BB8-2CE762836549}" srcOrd="0" destOrd="0" presId="urn:diagrams.loki3.com/VaryingWidthList+Icon"/>
    <dgm:cxn modelId="{83CB81E2-3205-4B15-8C01-69C9F9B30471}" type="presParOf" srcId="{FD9FFDD2-AFED-4B78-8466-6737FE1C0143}" destId="{8C419996-BCC7-4721-8E64-9230DB200623}" srcOrd="0" destOrd="0" presId="urn:diagrams.loki3.com/VaryingWidthList+Icon"/>
    <dgm:cxn modelId="{F27C2418-560D-43C8-8501-AF9DCA3CAF07}" type="presParOf" srcId="{FD9FFDD2-AFED-4B78-8466-6737FE1C0143}" destId="{89B4C3C6-93BE-42F8-BDE5-B8D7ABB6FE91}" srcOrd="1" destOrd="0" presId="urn:diagrams.loki3.com/VaryingWidthList+Icon"/>
    <dgm:cxn modelId="{90DB150A-0793-456D-B3F7-21A53BA3D710}" type="presParOf" srcId="{FD9FFDD2-AFED-4B78-8466-6737FE1C0143}" destId="{E6F7CF45-8853-4690-9FF8-03D758EAD3B8}" srcOrd="2" destOrd="0" presId="urn:diagrams.loki3.com/VaryingWidthList+Icon"/>
    <dgm:cxn modelId="{832D8A9A-1ADF-4EA2-B2D5-4E28DE698E3E}" type="presParOf" srcId="{FD9FFDD2-AFED-4B78-8466-6737FE1C0143}" destId="{392AA1C0-FD20-4EC3-AE00-6B9464B13C2E}" srcOrd="3" destOrd="0" presId="urn:diagrams.loki3.com/VaryingWidthList+Icon"/>
    <dgm:cxn modelId="{36C9DF09-0F2D-4AD1-AAF0-07C1012A65CF}" type="presParOf" srcId="{FD9FFDD2-AFED-4B78-8466-6737FE1C0143}" destId="{E68FCA6E-1295-4834-9BB8-2CE76283654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5CB16E21-1EF6-49A2-A9D3-C0A9201A32C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C9567887-2C52-4201-9F42-CA7446166A6D}">
      <dgm:prSet phldrT="[Text]" custT="1"/>
      <dgm:spPr/>
      <dgm:t>
        <a:bodyPr/>
        <a:lstStyle/>
        <a:p>
          <a:r>
            <a:rPr lang="en-US" sz="3200" dirty="0" smtClean="0">
              <a:solidFill>
                <a:schemeClr val="bg1"/>
              </a:solidFill>
              <a:effectLst/>
              <a:latin typeface="+mn-lt"/>
              <a:ea typeface="+mn-ea"/>
              <a:cs typeface="+mn-cs"/>
            </a:rPr>
            <a:t>Reply emails promptly</a:t>
          </a:r>
          <a:endParaRPr lang="en-US" sz="3200" dirty="0">
            <a:solidFill>
              <a:schemeClr val="bg1"/>
            </a:solidFill>
          </a:endParaRPr>
        </a:p>
      </dgm:t>
    </dgm:pt>
    <dgm:pt modelId="{427A401E-2227-4B66-9D2E-A573F9EB2598}" type="parTrans" cxnId="{EBA2EDB1-AB05-44C4-ABE8-E2CDDE1C95C6}">
      <dgm:prSet/>
      <dgm:spPr/>
      <dgm:t>
        <a:bodyPr/>
        <a:lstStyle/>
        <a:p>
          <a:endParaRPr lang="en-US" sz="3200">
            <a:solidFill>
              <a:schemeClr val="bg1"/>
            </a:solidFill>
          </a:endParaRPr>
        </a:p>
      </dgm:t>
    </dgm:pt>
    <dgm:pt modelId="{CF4B1BE1-C2CA-4B60-80CC-25084409A7CE}" type="sibTrans" cxnId="{EBA2EDB1-AB05-44C4-ABE8-E2CDDE1C95C6}">
      <dgm:prSet custT="1"/>
      <dgm:spPr/>
      <dgm:t>
        <a:bodyPr/>
        <a:lstStyle/>
        <a:p>
          <a:endParaRPr lang="en-US" sz="3200" dirty="0">
            <a:solidFill>
              <a:schemeClr val="bg1"/>
            </a:solidFill>
          </a:endParaRPr>
        </a:p>
      </dgm:t>
    </dgm:pt>
    <dgm:pt modelId="{0BEB70EC-235C-49AA-BB8E-AB4EBC5AFF47}">
      <dgm:prSet phldrT="[Text]" custT="1"/>
      <dgm:spPr/>
      <dgm:t>
        <a:bodyPr/>
        <a:lstStyle/>
        <a:p>
          <a:r>
            <a:rPr lang="en-US" sz="3200" dirty="0" smtClean="0">
              <a:solidFill>
                <a:schemeClr val="bg1"/>
              </a:solidFill>
              <a:effectLst/>
              <a:latin typeface="+mn-lt"/>
              <a:ea typeface="+mn-ea"/>
              <a:cs typeface="+mn-cs"/>
            </a:rPr>
            <a:t>Return phone calls promptly</a:t>
          </a:r>
          <a:endParaRPr lang="en-US" sz="3200" dirty="0">
            <a:solidFill>
              <a:schemeClr val="bg1"/>
            </a:solidFill>
          </a:endParaRPr>
        </a:p>
      </dgm:t>
    </dgm:pt>
    <dgm:pt modelId="{1B53F17B-9FD2-4C72-AB9E-D088FCDFF355}" type="parTrans" cxnId="{4BD2DE57-AF38-41C7-AB3D-B7843F38D81B}">
      <dgm:prSet/>
      <dgm:spPr/>
      <dgm:t>
        <a:bodyPr/>
        <a:lstStyle/>
        <a:p>
          <a:endParaRPr lang="en-US" sz="3200">
            <a:solidFill>
              <a:schemeClr val="bg1"/>
            </a:solidFill>
          </a:endParaRPr>
        </a:p>
      </dgm:t>
    </dgm:pt>
    <dgm:pt modelId="{3B2BD61F-69AE-49CA-9E6B-C404A2063651}" type="sibTrans" cxnId="{4BD2DE57-AF38-41C7-AB3D-B7843F38D81B}">
      <dgm:prSet custT="1"/>
      <dgm:spPr/>
      <dgm:t>
        <a:bodyPr/>
        <a:lstStyle/>
        <a:p>
          <a:endParaRPr lang="en-US" sz="3200" dirty="0">
            <a:solidFill>
              <a:schemeClr val="bg1"/>
            </a:solidFill>
          </a:endParaRPr>
        </a:p>
      </dgm:t>
    </dgm:pt>
    <dgm:pt modelId="{7D06B328-18E0-445C-AE2B-0054627FA0C6}">
      <dgm:prSet phldrT="[Text]" custT="1"/>
      <dgm:spPr/>
      <dgm:t>
        <a:bodyPr/>
        <a:lstStyle/>
        <a:p>
          <a:pPr algn="l"/>
          <a:r>
            <a:rPr lang="en-US" sz="3200" dirty="0" smtClean="0">
              <a:solidFill>
                <a:schemeClr val="bg1"/>
              </a:solidFill>
              <a:effectLst/>
              <a:latin typeface="+mn-lt"/>
              <a:ea typeface="+mn-ea"/>
              <a:cs typeface="+mn-cs"/>
            </a:rPr>
            <a:t>Acknowledge messages</a:t>
          </a:r>
          <a:endParaRPr lang="en-US" sz="3200" dirty="0">
            <a:solidFill>
              <a:schemeClr val="bg1"/>
            </a:solidFill>
          </a:endParaRPr>
        </a:p>
      </dgm:t>
    </dgm:pt>
    <dgm:pt modelId="{93AA3417-8154-4FAB-BCE0-6A7E068089BA}" type="parTrans" cxnId="{762E31EA-26AB-4662-962D-98F0B1E1D088}">
      <dgm:prSet/>
      <dgm:spPr/>
      <dgm:t>
        <a:bodyPr/>
        <a:lstStyle/>
        <a:p>
          <a:endParaRPr lang="en-US" sz="3200">
            <a:solidFill>
              <a:schemeClr val="bg1"/>
            </a:solidFill>
          </a:endParaRPr>
        </a:p>
      </dgm:t>
    </dgm:pt>
    <dgm:pt modelId="{E763563D-9F24-44D4-99EB-65D38C818EF1}" type="sibTrans" cxnId="{762E31EA-26AB-4662-962D-98F0B1E1D088}">
      <dgm:prSet/>
      <dgm:spPr/>
      <dgm:t>
        <a:bodyPr/>
        <a:lstStyle/>
        <a:p>
          <a:endParaRPr lang="en-US" sz="3200">
            <a:solidFill>
              <a:schemeClr val="bg1"/>
            </a:solidFill>
          </a:endParaRPr>
        </a:p>
      </dgm:t>
    </dgm:pt>
    <dgm:pt modelId="{49EABB05-8D85-46D2-A90A-EFB205E443BD}" type="pres">
      <dgm:prSet presAssocID="{5CB16E21-1EF6-49A2-A9D3-C0A9201A32CF}" presName="outerComposite" presStyleCnt="0">
        <dgm:presLayoutVars>
          <dgm:chMax val="5"/>
          <dgm:dir/>
          <dgm:resizeHandles val="exact"/>
        </dgm:presLayoutVars>
      </dgm:prSet>
      <dgm:spPr/>
      <dgm:t>
        <a:bodyPr/>
        <a:lstStyle/>
        <a:p>
          <a:endParaRPr lang="en-US"/>
        </a:p>
      </dgm:t>
    </dgm:pt>
    <dgm:pt modelId="{D674726C-BDA8-47E7-9A04-78E908ECFD6D}" type="pres">
      <dgm:prSet presAssocID="{5CB16E21-1EF6-49A2-A9D3-C0A9201A32CF}" presName="dummyMaxCanvas" presStyleCnt="0">
        <dgm:presLayoutVars/>
      </dgm:prSet>
      <dgm:spPr/>
    </dgm:pt>
    <dgm:pt modelId="{38FAD0BB-00BF-49E8-B824-09F8A401E04D}" type="pres">
      <dgm:prSet presAssocID="{5CB16E21-1EF6-49A2-A9D3-C0A9201A32CF}" presName="ThreeNodes_1" presStyleLbl="node1" presStyleIdx="0" presStyleCnt="3" custScaleX="108878" custLinFactNeighborX="4412" custLinFactNeighborY="5612">
        <dgm:presLayoutVars>
          <dgm:bulletEnabled val="1"/>
        </dgm:presLayoutVars>
      </dgm:prSet>
      <dgm:spPr/>
      <dgm:t>
        <a:bodyPr/>
        <a:lstStyle/>
        <a:p>
          <a:endParaRPr lang="en-US"/>
        </a:p>
      </dgm:t>
    </dgm:pt>
    <dgm:pt modelId="{27DDEE8C-4FAC-4299-94C9-B4C4DB16B97C}" type="pres">
      <dgm:prSet presAssocID="{5CB16E21-1EF6-49A2-A9D3-C0A9201A32CF}" presName="ThreeNodes_2" presStyleLbl="node1" presStyleIdx="1" presStyleCnt="3" custScaleX="104657" custLinFactNeighborX="-2179" custLinFactNeighborY="1187">
        <dgm:presLayoutVars>
          <dgm:bulletEnabled val="1"/>
        </dgm:presLayoutVars>
      </dgm:prSet>
      <dgm:spPr/>
      <dgm:t>
        <a:bodyPr/>
        <a:lstStyle/>
        <a:p>
          <a:endParaRPr lang="en-US"/>
        </a:p>
      </dgm:t>
    </dgm:pt>
    <dgm:pt modelId="{2D1F6CC8-FA4E-42A8-9A84-42B61AA0D23A}" type="pres">
      <dgm:prSet presAssocID="{5CB16E21-1EF6-49A2-A9D3-C0A9201A32CF}" presName="ThreeNodes_3" presStyleLbl="node1" presStyleIdx="2" presStyleCnt="3" custScaleX="95561" custLinFactNeighborX="-5746" custLinFactNeighborY="2373">
        <dgm:presLayoutVars>
          <dgm:bulletEnabled val="1"/>
        </dgm:presLayoutVars>
      </dgm:prSet>
      <dgm:spPr/>
      <dgm:t>
        <a:bodyPr/>
        <a:lstStyle/>
        <a:p>
          <a:endParaRPr lang="en-US"/>
        </a:p>
      </dgm:t>
    </dgm:pt>
    <dgm:pt modelId="{D5A850DA-9D77-4DB5-B333-17A984B2D1B7}" type="pres">
      <dgm:prSet presAssocID="{5CB16E21-1EF6-49A2-A9D3-C0A9201A32CF}" presName="ThreeConn_1-2" presStyleLbl="fgAccFollowNode1" presStyleIdx="0" presStyleCnt="2">
        <dgm:presLayoutVars>
          <dgm:bulletEnabled val="1"/>
        </dgm:presLayoutVars>
      </dgm:prSet>
      <dgm:spPr/>
      <dgm:t>
        <a:bodyPr/>
        <a:lstStyle/>
        <a:p>
          <a:endParaRPr lang="en-US"/>
        </a:p>
      </dgm:t>
    </dgm:pt>
    <dgm:pt modelId="{8ED30B68-33B4-436C-A7D8-D0DD9EEE05CF}" type="pres">
      <dgm:prSet presAssocID="{5CB16E21-1EF6-49A2-A9D3-C0A9201A32CF}" presName="ThreeConn_2-3" presStyleLbl="fgAccFollowNode1" presStyleIdx="1" presStyleCnt="2">
        <dgm:presLayoutVars>
          <dgm:bulletEnabled val="1"/>
        </dgm:presLayoutVars>
      </dgm:prSet>
      <dgm:spPr/>
      <dgm:t>
        <a:bodyPr/>
        <a:lstStyle/>
        <a:p>
          <a:endParaRPr lang="en-US"/>
        </a:p>
      </dgm:t>
    </dgm:pt>
    <dgm:pt modelId="{F5B2579A-8823-4083-9ED1-B71BA07EE7F0}" type="pres">
      <dgm:prSet presAssocID="{5CB16E21-1EF6-49A2-A9D3-C0A9201A32CF}" presName="ThreeNodes_1_text" presStyleLbl="node1" presStyleIdx="2" presStyleCnt="3">
        <dgm:presLayoutVars>
          <dgm:bulletEnabled val="1"/>
        </dgm:presLayoutVars>
      </dgm:prSet>
      <dgm:spPr/>
      <dgm:t>
        <a:bodyPr/>
        <a:lstStyle/>
        <a:p>
          <a:endParaRPr lang="en-US"/>
        </a:p>
      </dgm:t>
    </dgm:pt>
    <dgm:pt modelId="{ABA1FDDF-7699-46C7-8BD5-72B9099738CA}" type="pres">
      <dgm:prSet presAssocID="{5CB16E21-1EF6-49A2-A9D3-C0A9201A32CF}" presName="ThreeNodes_2_text" presStyleLbl="node1" presStyleIdx="2" presStyleCnt="3">
        <dgm:presLayoutVars>
          <dgm:bulletEnabled val="1"/>
        </dgm:presLayoutVars>
      </dgm:prSet>
      <dgm:spPr/>
      <dgm:t>
        <a:bodyPr/>
        <a:lstStyle/>
        <a:p>
          <a:endParaRPr lang="en-US"/>
        </a:p>
      </dgm:t>
    </dgm:pt>
    <dgm:pt modelId="{0AF28F29-8A52-4521-820F-87A77681B287}" type="pres">
      <dgm:prSet presAssocID="{5CB16E21-1EF6-49A2-A9D3-C0A9201A32CF}" presName="ThreeNodes_3_text" presStyleLbl="node1" presStyleIdx="2" presStyleCnt="3">
        <dgm:presLayoutVars>
          <dgm:bulletEnabled val="1"/>
        </dgm:presLayoutVars>
      </dgm:prSet>
      <dgm:spPr/>
      <dgm:t>
        <a:bodyPr/>
        <a:lstStyle/>
        <a:p>
          <a:endParaRPr lang="en-US"/>
        </a:p>
      </dgm:t>
    </dgm:pt>
  </dgm:ptLst>
  <dgm:cxnLst>
    <dgm:cxn modelId="{C39D541E-79AA-4D2E-8489-63B15E6008FC}" type="presOf" srcId="{CF4B1BE1-C2CA-4B60-80CC-25084409A7CE}" destId="{D5A850DA-9D77-4DB5-B333-17A984B2D1B7}" srcOrd="0" destOrd="0" presId="urn:microsoft.com/office/officeart/2005/8/layout/vProcess5"/>
    <dgm:cxn modelId="{F0EC70DC-11E2-4C4A-812A-468797F57707}" type="presOf" srcId="{5CB16E21-1EF6-49A2-A9D3-C0A9201A32CF}" destId="{49EABB05-8D85-46D2-A90A-EFB205E443BD}" srcOrd="0" destOrd="0" presId="urn:microsoft.com/office/officeart/2005/8/layout/vProcess5"/>
    <dgm:cxn modelId="{4BD2DE57-AF38-41C7-AB3D-B7843F38D81B}" srcId="{5CB16E21-1EF6-49A2-A9D3-C0A9201A32CF}" destId="{0BEB70EC-235C-49AA-BB8E-AB4EBC5AFF47}" srcOrd="1" destOrd="0" parTransId="{1B53F17B-9FD2-4C72-AB9E-D088FCDFF355}" sibTransId="{3B2BD61F-69AE-49CA-9E6B-C404A2063651}"/>
    <dgm:cxn modelId="{2834261F-7760-49FD-91CB-86D3FC2FAA79}" type="presOf" srcId="{3B2BD61F-69AE-49CA-9E6B-C404A2063651}" destId="{8ED30B68-33B4-436C-A7D8-D0DD9EEE05CF}" srcOrd="0" destOrd="0" presId="urn:microsoft.com/office/officeart/2005/8/layout/vProcess5"/>
    <dgm:cxn modelId="{EBA2EDB1-AB05-44C4-ABE8-E2CDDE1C95C6}" srcId="{5CB16E21-1EF6-49A2-A9D3-C0A9201A32CF}" destId="{C9567887-2C52-4201-9F42-CA7446166A6D}" srcOrd="0" destOrd="0" parTransId="{427A401E-2227-4B66-9D2E-A573F9EB2598}" sibTransId="{CF4B1BE1-C2CA-4B60-80CC-25084409A7CE}"/>
    <dgm:cxn modelId="{762E31EA-26AB-4662-962D-98F0B1E1D088}" srcId="{5CB16E21-1EF6-49A2-A9D3-C0A9201A32CF}" destId="{7D06B328-18E0-445C-AE2B-0054627FA0C6}" srcOrd="2" destOrd="0" parTransId="{93AA3417-8154-4FAB-BCE0-6A7E068089BA}" sibTransId="{E763563D-9F24-44D4-99EB-65D38C818EF1}"/>
    <dgm:cxn modelId="{8C9E87DD-4AF6-4B91-9742-5B1CD540FE1B}" type="presOf" srcId="{C9567887-2C52-4201-9F42-CA7446166A6D}" destId="{38FAD0BB-00BF-49E8-B824-09F8A401E04D}" srcOrd="0" destOrd="0" presId="urn:microsoft.com/office/officeart/2005/8/layout/vProcess5"/>
    <dgm:cxn modelId="{4A021FEE-F407-46E6-91BE-8A136936B12B}" type="presOf" srcId="{7D06B328-18E0-445C-AE2B-0054627FA0C6}" destId="{0AF28F29-8A52-4521-820F-87A77681B287}" srcOrd="1" destOrd="0" presId="urn:microsoft.com/office/officeart/2005/8/layout/vProcess5"/>
    <dgm:cxn modelId="{8BFBE5CF-1092-4448-BDA3-9C8E04D05FC2}" type="presOf" srcId="{C9567887-2C52-4201-9F42-CA7446166A6D}" destId="{F5B2579A-8823-4083-9ED1-B71BA07EE7F0}" srcOrd="1" destOrd="0" presId="urn:microsoft.com/office/officeart/2005/8/layout/vProcess5"/>
    <dgm:cxn modelId="{265611C5-896A-4BDE-AE0C-1196319102D1}" type="presOf" srcId="{7D06B328-18E0-445C-AE2B-0054627FA0C6}" destId="{2D1F6CC8-FA4E-42A8-9A84-42B61AA0D23A}" srcOrd="0" destOrd="0" presId="urn:microsoft.com/office/officeart/2005/8/layout/vProcess5"/>
    <dgm:cxn modelId="{1E4F96DD-D722-4668-927E-2838CB0D189C}" type="presOf" srcId="{0BEB70EC-235C-49AA-BB8E-AB4EBC5AFF47}" destId="{ABA1FDDF-7699-46C7-8BD5-72B9099738CA}" srcOrd="1" destOrd="0" presId="urn:microsoft.com/office/officeart/2005/8/layout/vProcess5"/>
    <dgm:cxn modelId="{1B8009C1-62E7-4258-AE66-243AEFD98619}" type="presOf" srcId="{0BEB70EC-235C-49AA-BB8E-AB4EBC5AFF47}" destId="{27DDEE8C-4FAC-4299-94C9-B4C4DB16B97C}" srcOrd="0" destOrd="0" presId="urn:microsoft.com/office/officeart/2005/8/layout/vProcess5"/>
    <dgm:cxn modelId="{5819486B-AC37-46FC-9B77-E419A41B9956}" type="presParOf" srcId="{49EABB05-8D85-46D2-A90A-EFB205E443BD}" destId="{D674726C-BDA8-47E7-9A04-78E908ECFD6D}" srcOrd="0" destOrd="0" presId="urn:microsoft.com/office/officeart/2005/8/layout/vProcess5"/>
    <dgm:cxn modelId="{D0D6D56C-4D8B-45A6-A288-FBA7B1E5D40A}" type="presParOf" srcId="{49EABB05-8D85-46D2-A90A-EFB205E443BD}" destId="{38FAD0BB-00BF-49E8-B824-09F8A401E04D}" srcOrd="1" destOrd="0" presId="urn:microsoft.com/office/officeart/2005/8/layout/vProcess5"/>
    <dgm:cxn modelId="{7E9FA041-AB87-412A-935C-1A9F5BD8C7E0}" type="presParOf" srcId="{49EABB05-8D85-46D2-A90A-EFB205E443BD}" destId="{27DDEE8C-4FAC-4299-94C9-B4C4DB16B97C}" srcOrd="2" destOrd="0" presId="urn:microsoft.com/office/officeart/2005/8/layout/vProcess5"/>
    <dgm:cxn modelId="{E9CBB8CF-14F6-4522-A9FA-03996720D466}" type="presParOf" srcId="{49EABB05-8D85-46D2-A90A-EFB205E443BD}" destId="{2D1F6CC8-FA4E-42A8-9A84-42B61AA0D23A}" srcOrd="3" destOrd="0" presId="urn:microsoft.com/office/officeart/2005/8/layout/vProcess5"/>
    <dgm:cxn modelId="{9B4155AC-FAC1-4551-84C6-9886CD2ACBE5}" type="presParOf" srcId="{49EABB05-8D85-46D2-A90A-EFB205E443BD}" destId="{D5A850DA-9D77-4DB5-B333-17A984B2D1B7}" srcOrd="4" destOrd="0" presId="urn:microsoft.com/office/officeart/2005/8/layout/vProcess5"/>
    <dgm:cxn modelId="{AC105E38-C55C-40E4-A1A1-83A3EE588F0D}" type="presParOf" srcId="{49EABB05-8D85-46D2-A90A-EFB205E443BD}" destId="{8ED30B68-33B4-436C-A7D8-D0DD9EEE05CF}" srcOrd="5" destOrd="0" presId="urn:microsoft.com/office/officeart/2005/8/layout/vProcess5"/>
    <dgm:cxn modelId="{9347D69C-C83A-4F46-89FC-003D511B8F35}" type="presParOf" srcId="{49EABB05-8D85-46D2-A90A-EFB205E443BD}" destId="{F5B2579A-8823-4083-9ED1-B71BA07EE7F0}" srcOrd="6" destOrd="0" presId="urn:microsoft.com/office/officeart/2005/8/layout/vProcess5"/>
    <dgm:cxn modelId="{B7FF273A-FC8A-4BB3-9FE4-02DD5B38D1A4}" type="presParOf" srcId="{49EABB05-8D85-46D2-A90A-EFB205E443BD}" destId="{ABA1FDDF-7699-46C7-8BD5-72B9099738CA}" srcOrd="7" destOrd="0" presId="urn:microsoft.com/office/officeart/2005/8/layout/vProcess5"/>
    <dgm:cxn modelId="{D062CCAE-6058-434B-B68C-7608DE24C9DA}" type="presParOf" srcId="{49EABB05-8D85-46D2-A90A-EFB205E443BD}" destId="{0AF28F29-8A52-4521-820F-87A77681B28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7E6D186-8C68-4366-8146-4DDBD154C83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F5A4388-F2AE-4DBC-B2D1-E90AC2FFC056}">
      <dgm:prSet phldrT="[Text]" custT="1"/>
      <dgm:spPr/>
      <dgm:t>
        <a:bodyPr/>
        <a:lstStyle/>
        <a:p>
          <a:r>
            <a:rPr lang="en-US" sz="3200" dirty="0" smtClean="0">
              <a:solidFill>
                <a:schemeClr val="bg1"/>
              </a:solidFill>
              <a:effectLst/>
              <a:latin typeface="+mn-lt"/>
              <a:ea typeface="+mn-ea"/>
              <a:cs typeface="+mn-cs"/>
            </a:rPr>
            <a:t>Causes chaos</a:t>
          </a:r>
          <a:endParaRPr lang="en-US" sz="3200" dirty="0">
            <a:solidFill>
              <a:schemeClr val="bg1"/>
            </a:solidFill>
          </a:endParaRPr>
        </a:p>
      </dgm:t>
    </dgm:pt>
    <dgm:pt modelId="{89E6554C-0D30-4CA5-B781-0F7EEB944310}" type="parTrans" cxnId="{00DF0743-4ADC-4405-B49E-B44D798471B4}">
      <dgm:prSet/>
      <dgm:spPr/>
      <dgm:t>
        <a:bodyPr/>
        <a:lstStyle/>
        <a:p>
          <a:endParaRPr lang="en-US" sz="3200">
            <a:solidFill>
              <a:schemeClr val="bg1"/>
            </a:solidFill>
          </a:endParaRPr>
        </a:p>
      </dgm:t>
    </dgm:pt>
    <dgm:pt modelId="{ADE7F0BA-28EA-4F28-B23A-F02D67109F6B}" type="sibTrans" cxnId="{00DF0743-4ADC-4405-B49E-B44D798471B4}">
      <dgm:prSet/>
      <dgm:spPr/>
      <dgm:t>
        <a:bodyPr/>
        <a:lstStyle/>
        <a:p>
          <a:endParaRPr lang="en-US" sz="3200">
            <a:solidFill>
              <a:schemeClr val="bg1"/>
            </a:solidFill>
          </a:endParaRPr>
        </a:p>
      </dgm:t>
    </dgm:pt>
    <dgm:pt modelId="{6B3BAC00-73B1-4ADA-ABE4-11AA4015FCBC}">
      <dgm:prSet phldrT="[Text]" custT="1"/>
      <dgm:spPr/>
      <dgm:t>
        <a:bodyPr/>
        <a:lstStyle/>
        <a:p>
          <a:r>
            <a:rPr lang="en-US" sz="3200" dirty="0" smtClean="0">
              <a:solidFill>
                <a:schemeClr val="bg1"/>
              </a:solidFill>
              <a:effectLst/>
              <a:latin typeface="+mn-lt"/>
              <a:ea typeface="+mn-ea"/>
              <a:cs typeface="+mn-cs"/>
            </a:rPr>
            <a:t>Creates discontent</a:t>
          </a:r>
          <a:endParaRPr lang="en-US" sz="3200" dirty="0">
            <a:solidFill>
              <a:schemeClr val="bg1"/>
            </a:solidFill>
          </a:endParaRPr>
        </a:p>
      </dgm:t>
    </dgm:pt>
    <dgm:pt modelId="{BAAC073D-A532-4331-907B-FC0856B5F759}" type="parTrans" cxnId="{F2B7D6FC-37E2-4BA1-A0CC-B8CF898C4A3F}">
      <dgm:prSet/>
      <dgm:spPr/>
      <dgm:t>
        <a:bodyPr/>
        <a:lstStyle/>
        <a:p>
          <a:endParaRPr lang="en-US" sz="3200">
            <a:solidFill>
              <a:schemeClr val="bg1"/>
            </a:solidFill>
          </a:endParaRPr>
        </a:p>
      </dgm:t>
    </dgm:pt>
    <dgm:pt modelId="{A972F03F-B336-4D22-A051-BF206380EBD2}" type="sibTrans" cxnId="{F2B7D6FC-37E2-4BA1-A0CC-B8CF898C4A3F}">
      <dgm:prSet/>
      <dgm:spPr/>
      <dgm:t>
        <a:bodyPr/>
        <a:lstStyle/>
        <a:p>
          <a:endParaRPr lang="en-US" sz="3200">
            <a:solidFill>
              <a:schemeClr val="bg1"/>
            </a:solidFill>
          </a:endParaRPr>
        </a:p>
      </dgm:t>
    </dgm:pt>
    <dgm:pt modelId="{48FD1F41-60A1-4F22-89A9-57F0D4BC4BB5}">
      <dgm:prSet phldrT="[Text]" custT="1"/>
      <dgm:spPr/>
      <dgm:t>
        <a:bodyPr/>
        <a:lstStyle/>
        <a:p>
          <a:r>
            <a:rPr lang="en-US" sz="3200" dirty="0" smtClean="0">
              <a:solidFill>
                <a:schemeClr val="bg1"/>
              </a:solidFill>
              <a:effectLst/>
              <a:latin typeface="+mn-lt"/>
              <a:ea typeface="+mn-ea"/>
              <a:cs typeface="+mn-cs"/>
            </a:rPr>
            <a:t>Should be clearly written</a:t>
          </a:r>
          <a:endParaRPr lang="en-US" sz="3200" dirty="0">
            <a:solidFill>
              <a:schemeClr val="bg1"/>
            </a:solidFill>
          </a:endParaRPr>
        </a:p>
      </dgm:t>
    </dgm:pt>
    <dgm:pt modelId="{2C8776D0-DA7D-4C58-BF33-DA203D80474F}" type="parTrans" cxnId="{11FF5914-B03D-467E-8282-0375E6D99503}">
      <dgm:prSet/>
      <dgm:spPr/>
      <dgm:t>
        <a:bodyPr/>
        <a:lstStyle/>
        <a:p>
          <a:endParaRPr lang="en-US" sz="3200">
            <a:solidFill>
              <a:schemeClr val="bg1"/>
            </a:solidFill>
          </a:endParaRPr>
        </a:p>
      </dgm:t>
    </dgm:pt>
    <dgm:pt modelId="{68D1CDE0-135D-4FFD-B20D-CC8ADE26A167}" type="sibTrans" cxnId="{11FF5914-B03D-467E-8282-0375E6D99503}">
      <dgm:prSet/>
      <dgm:spPr/>
      <dgm:t>
        <a:bodyPr/>
        <a:lstStyle/>
        <a:p>
          <a:endParaRPr lang="en-US" sz="3200">
            <a:solidFill>
              <a:schemeClr val="bg1"/>
            </a:solidFill>
          </a:endParaRPr>
        </a:p>
      </dgm:t>
    </dgm:pt>
    <dgm:pt modelId="{C8F1C04F-3345-43B4-8837-16135EBF443C}" type="pres">
      <dgm:prSet presAssocID="{77E6D186-8C68-4366-8146-4DDBD154C830}" presName="diagram" presStyleCnt="0">
        <dgm:presLayoutVars>
          <dgm:dir/>
          <dgm:resizeHandles val="exact"/>
        </dgm:presLayoutVars>
      </dgm:prSet>
      <dgm:spPr/>
      <dgm:t>
        <a:bodyPr/>
        <a:lstStyle/>
        <a:p>
          <a:endParaRPr lang="en-US"/>
        </a:p>
      </dgm:t>
    </dgm:pt>
    <dgm:pt modelId="{D936C6EA-F5B0-4994-A150-7FAC70EB971F}" type="pres">
      <dgm:prSet presAssocID="{7F5A4388-F2AE-4DBC-B2D1-E90AC2FFC056}" presName="node" presStyleLbl="node1" presStyleIdx="0" presStyleCnt="3">
        <dgm:presLayoutVars>
          <dgm:bulletEnabled val="1"/>
        </dgm:presLayoutVars>
      </dgm:prSet>
      <dgm:spPr/>
      <dgm:t>
        <a:bodyPr/>
        <a:lstStyle/>
        <a:p>
          <a:endParaRPr lang="en-US"/>
        </a:p>
      </dgm:t>
    </dgm:pt>
    <dgm:pt modelId="{E248EE60-4775-4348-B545-D688643FCFB8}" type="pres">
      <dgm:prSet presAssocID="{ADE7F0BA-28EA-4F28-B23A-F02D67109F6B}" presName="sibTrans" presStyleCnt="0"/>
      <dgm:spPr/>
    </dgm:pt>
    <dgm:pt modelId="{FD2FCFAE-425A-48BE-B46B-92FADE0C8407}" type="pres">
      <dgm:prSet presAssocID="{6B3BAC00-73B1-4ADA-ABE4-11AA4015FCBC}" presName="node" presStyleLbl="node1" presStyleIdx="1" presStyleCnt="3">
        <dgm:presLayoutVars>
          <dgm:bulletEnabled val="1"/>
        </dgm:presLayoutVars>
      </dgm:prSet>
      <dgm:spPr/>
      <dgm:t>
        <a:bodyPr/>
        <a:lstStyle/>
        <a:p>
          <a:endParaRPr lang="en-US"/>
        </a:p>
      </dgm:t>
    </dgm:pt>
    <dgm:pt modelId="{A099E726-1569-4F80-915D-CE25C7863C89}" type="pres">
      <dgm:prSet presAssocID="{A972F03F-B336-4D22-A051-BF206380EBD2}" presName="sibTrans" presStyleCnt="0"/>
      <dgm:spPr/>
    </dgm:pt>
    <dgm:pt modelId="{F2937209-7746-4828-B9DC-71CAA3D9E8AB}" type="pres">
      <dgm:prSet presAssocID="{48FD1F41-60A1-4F22-89A9-57F0D4BC4BB5}" presName="node" presStyleLbl="node1" presStyleIdx="2" presStyleCnt="3">
        <dgm:presLayoutVars>
          <dgm:bulletEnabled val="1"/>
        </dgm:presLayoutVars>
      </dgm:prSet>
      <dgm:spPr/>
      <dgm:t>
        <a:bodyPr/>
        <a:lstStyle/>
        <a:p>
          <a:endParaRPr lang="en-US"/>
        </a:p>
      </dgm:t>
    </dgm:pt>
  </dgm:ptLst>
  <dgm:cxnLst>
    <dgm:cxn modelId="{166C3D24-C526-4F21-A449-553602C63C1D}" type="presOf" srcId="{77E6D186-8C68-4366-8146-4DDBD154C830}" destId="{C8F1C04F-3345-43B4-8837-16135EBF443C}" srcOrd="0" destOrd="0" presId="urn:microsoft.com/office/officeart/2005/8/layout/default"/>
    <dgm:cxn modelId="{11FF5914-B03D-467E-8282-0375E6D99503}" srcId="{77E6D186-8C68-4366-8146-4DDBD154C830}" destId="{48FD1F41-60A1-4F22-89A9-57F0D4BC4BB5}" srcOrd="2" destOrd="0" parTransId="{2C8776D0-DA7D-4C58-BF33-DA203D80474F}" sibTransId="{68D1CDE0-135D-4FFD-B20D-CC8ADE26A167}"/>
    <dgm:cxn modelId="{F2B7D6FC-37E2-4BA1-A0CC-B8CF898C4A3F}" srcId="{77E6D186-8C68-4366-8146-4DDBD154C830}" destId="{6B3BAC00-73B1-4ADA-ABE4-11AA4015FCBC}" srcOrd="1" destOrd="0" parTransId="{BAAC073D-A532-4331-907B-FC0856B5F759}" sibTransId="{A972F03F-B336-4D22-A051-BF206380EBD2}"/>
    <dgm:cxn modelId="{00DF0743-4ADC-4405-B49E-B44D798471B4}" srcId="{77E6D186-8C68-4366-8146-4DDBD154C830}" destId="{7F5A4388-F2AE-4DBC-B2D1-E90AC2FFC056}" srcOrd="0" destOrd="0" parTransId="{89E6554C-0D30-4CA5-B781-0F7EEB944310}" sibTransId="{ADE7F0BA-28EA-4F28-B23A-F02D67109F6B}"/>
    <dgm:cxn modelId="{14EE6918-0F2A-4E71-A864-74658CAC6130}" type="presOf" srcId="{48FD1F41-60A1-4F22-89A9-57F0D4BC4BB5}" destId="{F2937209-7746-4828-B9DC-71CAA3D9E8AB}" srcOrd="0" destOrd="0" presId="urn:microsoft.com/office/officeart/2005/8/layout/default"/>
    <dgm:cxn modelId="{DA310CF8-7CE7-4A7E-AA4F-D884C278C728}" type="presOf" srcId="{6B3BAC00-73B1-4ADA-ABE4-11AA4015FCBC}" destId="{FD2FCFAE-425A-48BE-B46B-92FADE0C8407}" srcOrd="0" destOrd="0" presId="urn:microsoft.com/office/officeart/2005/8/layout/default"/>
    <dgm:cxn modelId="{8E9021BA-6B8C-4C41-9F50-97256325BD6F}" type="presOf" srcId="{7F5A4388-F2AE-4DBC-B2D1-E90AC2FFC056}" destId="{D936C6EA-F5B0-4994-A150-7FAC70EB971F}" srcOrd="0" destOrd="0" presId="urn:microsoft.com/office/officeart/2005/8/layout/default"/>
    <dgm:cxn modelId="{9B26CE84-2F7F-4FDD-8FA0-9F5796EA8869}" type="presParOf" srcId="{C8F1C04F-3345-43B4-8837-16135EBF443C}" destId="{D936C6EA-F5B0-4994-A150-7FAC70EB971F}" srcOrd="0" destOrd="0" presId="urn:microsoft.com/office/officeart/2005/8/layout/default"/>
    <dgm:cxn modelId="{1AC555D9-7870-4944-9CC5-4258ADDBEB07}" type="presParOf" srcId="{C8F1C04F-3345-43B4-8837-16135EBF443C}" destId="{E248EE60-4775-4348-B545-D688643FCFB8}" srcOrd="1" destOrd="0" presId="urn:microsoft.com/office/officeart/2005/8/layout/default"/>
    <dgm:cxn modelId="{E0B5A3B6-53C9-48F8-B449-5658E9C2EA6B}" type="presParOf" srcId="{C8F1C04F-3345-43B4-8837-16135EBF443C}" destId="{FD2FCFAE-425A-48BE-B46B-92FADE0C8407}" srcOrd="2" destOrd="0" presId="urn:microsoft.com/office/officeart/2005/8/layout/default"/>
    <dgm:cxn modelId="{33E3D4A4-150B-4B4E-8092-492473492A4D}" type="presParOf" srcId="{C8F1C04F-3345-43B4-8837-16135EBF443C}" destId="{A099E726-1569-4F80-915D-CE25C7863C89}" srcOrd="3" destOrd="0" presId="urn:microsoft.com/office/officeart/2005/8/layout/default"/>
    <dgm:cxn modelId="{EF12555E-4233-4CD5-9E1F-94F09D6D6CD1}" type="presParOf" srcId="{C8F1C04F-3345-43B4-8837-16135EBF443C}" destId="{F2937209-7746-4828-B9DC-71CAA3D9E8A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D30213-3E8C-4E44-AB8F-42E69A55A25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B24E0933-1F90-4629-8A24-50A4713E3207}">
      <dgm:prSet phldrT="[Text]" custT="1"/>
      <dgm:spPr/>
      <dgm:t>
        <a:bodyPr/>
        <a:lstStyle/>
        <a:p>
          <a:pPr algn="l"/>
          <a:r>
            <a:rPr lang="en-US" sz="3200" dirty="0" smtClean="0">
              <a:solidFill>
                <a:schemeClr val="bg1"/>
              </a:solidFill>
              <a:effectLst/>
              <a:latin typeface="+mn-lt"/>
              <a:ea typeface="+mn-ea"/>
              <a:cs typeface="+mn-cs"/>
            </a:rPr>
            <a:t>Wireless internet</a:t>
          </a:r>
          <a:endParaRPr lang="en-US" sz="3200" dirty="0">
            <a:solidFill>
              <a:schemeClr val="bg1"/>
            </a:solidFill>
          </a:endParaRPr>
        </a:p>
      </dgm:t>
    </dgm:pt>
    <dgm:pt modelId="{C45D223F-0D75-4C3D-9985-D258499B8E9A}" type="parTrans" cxnId="{E3340AD6-BDEA-4AA4-8D95-44693E64F323}">
      <dgm:prSet/>
      <dgm:spPr/>
      <dgm:t>
        <a:bodyPr/>
        <a:lstStyle/>
        <a:p>
          <a:pPr algn="l"/>
          <a:endParaRPr lang="en-US" sz="3200">
            <a:solidFill>
              <a:schemeClr val="bg1"/>
            </a:solidFill>
          </a:endParaRPr>
        </a:p>
      </dgm:t>
    </dgm:pt>
    <dgm:pt modelId="{2346CFF8-1863-4531-B84A-C5C7EF244C5D}" type="sibTrans" cxnId="{E3340AD6-BDEA-4AA4-8D95-44693E64F323}">
      <dgm:prSet/>
      <dgm:spPr/>
      <dgm:t>
        <a:bodyPr/>
        <a:lstStyle/>
        <a:p>
          <a:pPr algn="l"/>
          <a:endParaRPr lang="en-US" sz="3200">
            <a:solidFill>
              <a:schemeClr val="bg1"/>
            </a:solidFill>
          </a:endParaRPr>
        </a:p>
      </dgm:t>
    </dgm:pt>
    <dgm:pt modelId="{8AEB40C7-C45C-45E1-AEDC-ECDA0EB8288D}">
      <dgm:prSet phldrT="[Text]" custT="1"/>
      <dgm:spPr/>
      <dgm:t>
        <a:bodyPr/>
        <a:lstStyle/>
        <a:p>
          <a:pPr algn="l"/>
          <a:r>
            <a:rPr lang="en-US" sz="3200" dirty="0" smtClean="0">
              <a:solidFill>
                <a:schemeClr val="bg1"/>
              </a:solidFill>
              <a:effectLst/>
              <a:latin typeface="+mn-lt"/>
              <a:ea typeface="+mn-ea"/>
              <a:cs typeface="+mn-cs"/>
            </a:rPr>
            <a:t>Computer </a:t>
          </a:r>
          <a:endParaRPr lang="en-US" sz="3200" dirty="0">
            <a:solidFill>
              <a:schemeClr val="bg1"/>
            </a:solidFill>
          </a:endParaRPr>
        </a:p>
      </dgm:t>
    </dgm:pt>
    <dgm:pt modelId="{A05057F2-6AAC-4F07-B4DC-5460A44BDA45}" type="parTrans" cxnId="{D5154293-3962-4304-8710-2EEF77DDB649}">
      <dgm:prSet/>
      <dgm:spPr/>
      <dgm:t>
        <a:bodyPr/>
        <a:lstStyle/>
        <a:p>
          <a:pPr algn="l"/>
          <a:endParaRPr lang="en-US" sz="3200">
            <a:solidFill>
              <a:schemeClr val="bg1"/>
            </a:solidFill>
          </a:endParaRPr>
        </a:p>
      </dgm:t>
    </dgm:pt>
    <dgm:pt modelId="{68D4E1AD-1D5F-428C-8056-582FB7EE720F}" type="sibTrans" cxnId="{D5154293-3962-4304-8710-2EEF77DDB649}">
      <dgm:prSet/>
      <dgm:spPr/>
      <dgm:t>
        <a:bodyPr/>
        <a:lstStyle/>
        <a:p>
          <a:pPr algn="l"/>
          <a:endParaRPr lang="en-US" sz="3200">
            <a:solidFill>
              <a:schemeClr val="bg1"/>
            </a:solidFill>
          </a:endParaRPr>
        </a:p>
      </dgm:t>
    </dgm:pt>
    <dgm:pt modelId="{2DD572CD-57DB-4D31-9C6E-18EB48E7B79F}">
      <dgm:prSet phldrT="[Text]" custT="1"/>
      <dgm:spPr/>
      <dgm:t>
        <a:bodyPr/>
        <a:lstStyle/>
        <a:p>
          <a:pPr algn="l"/>
          <a:r>
            <a:rPr lang="en-US" sz="3200" dirty="0" smtClean="0">
              <a:solidFill>
                <a:schemeClr val="bg1"/>
              </a:solidFill>
              <a:effectLst/>
              <a:latin typeface="+mn-lt"/>
              <a:ea typeface="+mn-ea"/>
              <a:cs typeface="+mn-cs"/>
            </a:rPr>
            <a:t>Home phone</a:t>
          </a:r>
          <a:endParaRPr lang="en-US" sz="3200" dirty="0">
            <a:solidFill>
              <a:schemeClr val="bg1"/>
            </a:solidFill>
          </a:endParaRPr>
        </a:p>
      </dgm:t>
    </dgm:pt>
    <dgm:pt modelId="{28BC7B6B-7BF6-46B4-AC5F-C5A9A24065D0}" type="parTrans" cxnId="{E70951AB-4ED3-449D-B65F-F4953972CFD8}">
      <dgm:prSet/>
      <dgm:spPr/>
      <dgm:t>
        <a:bodyPr/>
        <a:lstStyle/>
        <a:p>
          <a:pPr algn="l"/>
          <a:endParaRPr lang="en-US" sz="3200">
            <a:solidFill>
              <a:schemeClr val="bg1"/>
            </a:solidFill>
          </a:endParaRPr>
        </a:p>
      </dgm:t>
    </dgm:pt>
    <dgm:pt modelId="{37877A1B-3804-4552-9A99-38F32E44716C}" type="sibTrans" cxnId="{E70951AB-4ED3-449D-B65F-F4953972CFD8}">
      <dgm:prSet/>
      <dgm:spPr/>
      <dgm:t>
        <a:bodyPr/>
        <a:lstStyle/>
        <a:p>
          <a:pPr algn="l"/>
          <a:endParaRPr lang="en-US" sz="3200">
            <a:solidFill>
              <a:schemeClr val="bg1"/>
            </a:solidFill>
          </a:endParaRPr>
        </a:p>
      </dgm:t>
    </dgm:pt>
    <dgm:pt modelId="{598EA6BC-EEC4-4920-990F-0DBCB52E9982}" type="pres">
      <dgm:prSet presAssocID="{B7D30213-3E8C-4E44-AB8F-42E69A55A25B}" presName="Name0" presStyleCnt="0">
        <dgm:presLayoutVars>
          <dgm:dir/>
          <dgm:animLvl val="lvl"/>
          <dgm:resizeHandles/>
        </dgm:presLayoutVars>
      </dgm:prSet>
      <dgm:spPr/>
      <dgm:t>
        <a:bodyPr/>
        <a:lstStyle/>
        <a:p>
          <a:endParaRPr lang="en-US"/>
        </a:p>
      </dgm:t>
    </dgm:pt>
    <dgm:pt modelId="{C87DF3AF-7A0D-4473-8705-895B0F34EECA}" type="pres">
      <dgm:prSet presAssocID="{B24E0933-1F90-4629-8A24-50A4713E3207}" presName="linNode" presStyleCnt="0"/>
      <dgm:spPr/>
    </dgm:pt>
    <dgm:pt modelId="{E8DF2528-5558-4D7D-869F-411DAC4ACD65}" type="pres">
      <dgm:prSet presAssocID="{B24E0933-1F90-4629-8A24-50A4713E3207}" presName="parentShp" presStyleLbl="node1" presStyleIdx="0" presStyleCnt="3" custScaleX="313844">
        <dgm:presLayoutVars>
          <dgm:bulletEnabled val="1"/>
        </dgm:presLayoutVars>
      </dgm:prSet>
      <dgm:spPr/>
      <dgm:t>
        <a:bodyPr/>
        <a:lstStyle/>
        <a:p>
          <a:endParaRPr lang="en-US"/>
        </a:p>
      </dgm:t>
    </dgm:pt>
    <dgm:pt modelId="{9DF8EF38-10C5-4798-B9E4-A5505D9E2FBC}" type="pres">
      <dgm:prSet presAssocID="{B24E0933-1F90-4629-8A24-50A4713E3207}" presName="childShp" presStyleLbl="bgAccFollowNode1" presStyleIdx="0" presStyleCnt="3">
        <dgm:presLayoutVars>
          <dgm:bulletEnabled val="1"/>
        </dgm:presLayoutVars>
      </dgm:prSet>
      <dgm:spPr/>
      <dgm:t>
        <a:bodyPr/>
        <a:lstStyle/>
        <a:p>
          <a:endParaRPr lang="en-US"/>
        </a:p>
      </dgm:t>
    </dgm:pt>
    <dgm:pt modelId="{3B682927-A841-41F9-A888-CA5610143B11}" type="pres">
      <dgm:prSet presAssocID="{2346CFF8-1863-4531-B84A-C5C7EF244C5D}" presName="spacing" presStyleCnt="0"/>
      <dgm:spPr/>
    </dgm:pt>
    <dgm:pt modelId="{E85E1A0D-2F29-494F-B297-F861E66CA224}" type="pres">
      <dgm:prSet presAssocID="{2DD572CD-57DB-4D31-9C6E-18EB48E7B79F}" presName="linNode" presStyleCnt="0"/>
      <dgm:spPr/>
    </dgm:pt>
    <dgm:pt modelId="{51FF8990-660D-42E7-AC37-1F5B9AC6A7F7}" type="pres">
      <dgm:prSet presAssocID="{2DD572CD-57DB-4D31-9C6E-18EB48E7B79F}" presName="parentShp" presStyleLbl="node1" presStyleIdx="1" presStyleCnt="3" custScaleX="313844">
        <dgm:presLayoutVars>
          <dgm:bulletEnabled val="1"/>
        </dgm:presLayoutVars>
      </dgm:prSet>
      <dgm:spPr/>
      <dgm:t>
        <a:bodyPr/>
        <a:lstStyle/>
        <a:p>
          <a:endParaRPr lang="en-US"/>
        </a:p>
      </dgm:t>
    </dgm:pt>
    <dgm:pt modelId="{C5E2B2E1-D401-4CDD-912C-5A1AFBA9AF9C}" type="pres">
      <dgm:prSet presAssocID="{2DD572CD-57DB-4D31-9C6E-18EB48E7B79F}" presName="childShp" presStyleLbl="bgAccFollowNode1" presStyleIdx="1" presStyleCnt="3">
        <dgm:presLayoutVars>
          <dgm:bulletEnabled val="1"/>
        </dgm:presLayoutVars>
      </dgm:prSet>
      <dgm:spPr/>
    </dgm:pt>
    <dgm:pt modelId="{9F1FD828-2003-44F3-A892-734DA742D62C}" type="pres">
      <dgm:prSet presAssocID="{37877A1B-3804-4552-9A99-38F32E44716C}" presName="spacing" presStyleCnt="0"/>
      <dgm:spPr/>
    </dgm:pt>
    <dgm:pt modelId="{1920B97A-79EC-450D-95F1-EC04981212EB}" type="pres">
      <dgm:prSet presAssocID="{8AEB40C7-C45C-45E1-AEDC-ECDA0EB8288D}" presName="linNode" presStyleCnt="0"/>
      <dgm:spPr/>
    </dgm:pt>
    <dgm:pt modelId="{D5A06ABB-1E14-4366-A498-59E76887CB41}" type="pres">
      <dgm:prSet presAssocID="{8AEB40C7-C45C-45E1-AEDC-ECDA0EB8288D}" presName="parentShp" presStyleLbl="node1" presStyleIdx="2" presStyleCnt="3" custScaleX="313844">
        <dgm:presLayoutVars>
          <dgm:bulletEnabled val="1"/>
        </dgm:presLayoutVars>
      </dgm:prSet>
      <dgm:spPr/>
      <dgm:t>
        <a:bodyPr/>
        <a:lstStyle/>
        <a:p>
          <a:endParaRPr lang="en-US"/>
        </a:p>
      </dgm:t>
    </dgm:pt>
    <dgm:pt modelId="{97F88984-4A2F-4BE9-8DCA-370737D8CC16}" type="pres">
      <dgm:prSet presAssocID="{8AEB40C7-C45C-45E1-AEDC-ECDA0EB8288D}" presName="childShp" presStyleLbl="bgAccFollowNode1" presStyleIdx="2" presStyleCnt="3">
        <dgm:presLayoutVars>
          <dgm:bulletEnabled val="1"/>
        </dgm:presLayoutVars>
      </dgm:prSet>
      <dgm:spPr/>
    </dgm:pt>
  </dgm:ptLst>
  <dgm:cxnLst>
    <dgm:cxn modelId="{E70951AB-4ED3-449D-B65F-F4953972CFD8}" srcId="{B7D30213-3E8C-4E44-AB8F-42E69A55A25B}" destId="{2DD572CD-57DB-4D31-9C6E-18EB48E7B79F}" srcOrd="1" destOrd="0" parTransId="{28BC7B6B-7BF6-46B4-AC5F-C5A9A24065D0}" sibTransId="{37877A1B-3804-4552-9A99-38F32E44716C}"/>
    <dgm:cxn modelId="{E3340AD6-BDEA-4AA4-8D95-44693E64F323}" srcId="{B7D30213-3E8C-4E44-AB8F-42E69A55A25B}" destId="{B24E0933-1F90-4629-8A24-50A4713E3207}" srcOrd="0" destOrd="0" parTransId="{C45D223F-0D75-4C3D-9985-D258499B8E9A}" sibTransId="{2346CFF8-1863-4531-B84A-C5C7EF244C5D}"/>
    <dgm:cxn modelId="{7F523E40-334D-4880-B829-0BE51EBF2043}" type="presOf" srcId="{2DD572CD-57DB-4D31-9C6E-18EB48E7B79F}" destId="{51FF8990-660D-42E7-AC37-1F5B9AC6A7F7}" srcOrd="0" destOrd="0" presId="urn:microsoft.com/office/officeart/2005/8/layout/vList6"/>
    <dgm:cxn modelId="{F1D7357F-C5FD-4262-A4A8-5A0EB7ED5250}" type="presOf" srcId="{B7D30213-3E8C-4E44-AB8F-42E69A55A25B}" destId="{598EA6BC-EEC4-4920-990F-0DBCB52E9982}" srcOrd="0" destOrd="0" presId="urn:microsoft.com/office/officeart/2005/8/layout/vList6"/>
    <dgm:cxn modelId="{D5154293-3962-4304-8710-2EEF77DDB649}" srcId="{B7D30213-3E8C-4E44-AB8F-42E69A55A25B}" destId="{8AEB40C7-C45C-45E1-AEDC-ECDA0EB8288D}" srcOrd="2" destOrd="0" parTransId="{A05057F2-6AAC-4F07-B4DC-5460A44BDA45}" sibTransId="{68D4E1AD-1D5F-428C-8056-582FB7EE720F}"/>
    <dgm:cxn modelId="{AEC2590A-CC7F-447D-B518-930CB46BC9A2}" type="presOf" srcId="{B24E0933-1F90-4629-8A24-50A4713E3207}" destId="{E8DF2528-5558-4D7D-869F-411DAC4ACD65}" srcOrd="0" destOrd="0" presId="urn:microsoft.com/office/officeart/2005/8/layout/vList6"/>
    <dgm:cxn modelId="{C8C24AEE-0310-4B9F-BB95-EBEAA1CCD3D6}" type="presOf" srcId="{8AEB40C7-C45C-45E1-AEDC-ECDA0EB8288D}" destId="{D5A06ABB-1E14-4366-A498-59E76887CB41}" srcOrd="0" destOrd="0" presId="urn:microsoft.com/office/officeart/2005/8/layout/vList6"/>
    <dgm:cxn modelId="{24CF4738-3BC9-4DB6-BBC7-85B096A6253E}" type="presParOf" srcId="{598EA6BC-EEC4-4920-990F-0DBCB52E9982}" destId="{C87DF3AF-7A0D-4473-8705-895B0F34EECA}" srcOrd="0" destOrd="0" presId="urn:microsoft.com/office/officeart/2005/8/layout/vList6"/>
    <dgm:cxn modelId="{ACF0E503-D278-4692-9290-645B92D9C965}" type="presParOf" srcId="{C87DF3AF-7A0D-4473-8705-895B0F34EECA}" destId="{E8DF2528-5558-4D7D-869F-411DAC4ACD65}" srcOrd="0" destOrd="0" presId="urn:microsoft.com/office/officeart/2005/8/layout/vList6"/>
    <dgm:cxn modelId="{342EF625-562C-4083-A3E8-1365942DA78A}" type="presParOf" srcId="{C87DF3AF-7A0D-4473-8705-895B0F34EECA}" destId="{9DF8EF38-10C5-4798-B9E4-A5505D9E2FBC}" srcOrd="1" destOrd="0" presId="urn:microsoft.com/office/officeart/2005/8/layout/vList6"/>
    <dgm:cxn modelId="{4D597EB0-7846-4B06-AF8A-AC55044F4FAE}" type="presParOf" srcId="{598EA6BC-EEC4-4920-990F-0DBCB52E9982}" destId="{3B682927-A841-41F9-A888-CA5610143B11}" srcOrd="1" destOrd="0" presId="urn:microsoft.com/office/officeart/2005/8/layout/vList6"/>
    <dgm:cxn modelId="{FDD2C20D-54B9-4A44-9C79-5C94F198D8A0}" type="presParOf" srcId="{598EA6BC-EEC4-4920-990F-0DBCB52E9982}" destId="{E85E1A0D-2F29-494F-B297-F861E66CA224}" srcOrd="2" destOrd="0" presId="urn:microsoft.com/office/officeart/2005/8/layout/vList6"/>
    <dgm:cxn modelId="{FEFFD3A5-34FA-48EC-94EF-B57029BA008D}" type="presParOf" srcId="{E85E1A0D-2F29-494F-B297-F861E66CA224}" destId="{51FF8990-660D-42E7-AC37-1F5B9AC6A7F7}" srcOrd="0" destOrd="0" presId="urn:microsoft.com/office/officeart/2005/8/layout/vList6"/>
    <dgm:cxn modelId="{AB24A565-6937-414E-8EC3-291E999D348F}" type="presParOf" srcId="{E85E1A0D-2F29-494F-B297-F861E66CA224}" destId="{C5E2B2E1-D401-4CDD-912C-5A1AFBA9AF9C}" srcOrd="1" destOrd="0" presId="urn:microsoft.com/office/officeart/2005/8/layout/vList6"/>
    <dgm:cxn modelId="{F579E549-2C05-4E0C-B741-67A0C8AFA893}" type="presParOf" srcId="{598EA6BC-EEC4-4920-990F-0DBCB52E9982}" destId="{9F1FD828-2003-44F3-A892-734DA742D62C}" srcOrd="3" destOrd="0" presId="urn:microsoft.com/office/officeart/2005/8/layout/vList6"/>
    <dgm:cxn modelId="{5E8F0F3A-5E7B-4C11-9F1B-60DE230D7550}" type="presParOf" srcId="{598EA6BC-EEC4-4920-990F-0DBCB52E9982}" destId="{1920B97A-79EC-450D-95F1-EC04981212EB}" srcOrd="4" destOrd="0" presId="urn:microsoft.com/office/officeart/2005/8/layout/vList6"/>
    <dgm:cxn modelId="{38F93172-728F-4082-8355-7DF84C0007EB}" type="presParOf" srcId="{1920B97A-79EC-450D-95F1-EC04981212EB}" destId="{D5A06ABB-1E14-4366-A498-59E76887CB41}" srcOrd="0" destOrd="0" presId="urn:microsoft.com/office/officeart/2005/8/layout/vList6"/>
    <dgm:cxn modelId="{EC511C46-3010-4502-BA37-C744EDF5ADFD}" type="presParOf" srcId="{1920B97A-79EC-450D-95F1-EC04981212EB}" destId="{97F88984-4A2F-4BE9-8DCA-370737D8CC1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E30C7549-82E9-4201-A789-EF03EA70AE69}"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902FDF81-0EB8-4BE4-A2A4-B455AD36E97E}">
      <dgm:prSet phldrT="[Text]" custT="1"/>
      <dgm:spPr/>
      <dgm:t>
        <a:bodyPr/>
        <a:lstStyle/>
        <a:p>
          <a:r>
            <a:rPr lang="en-US" sz="3200" dirty="0" smtClean="0">
              <a:solidFill>
                <a:schemeClr val="bg1"/>
              </a:solidFill>
              <a:effectLst/>
              <a:latin typeface="+mn-lt"/>
              <a:ea typeface="+mn-ea"/>
              <a:cs typeface="+mn-cs"/>
            </a:rPr>
            <a:t>Give wiggle room</a:t>
          </a:r>
          <a:endParaRPr lang="en-US" sz="3200" dirty="0">
            <a:solidFill>
              <a:schemeClr val="bg1"/>
            </a:solidFill>
          </a:endParaRPr>
        </a:p>
      </dgm:t>
    </dgm:pt>
    <dgm:pt modelId="{81AB17FF-460F-4091-97A5-9D2F88CA275D}" type="parTrans" cxnId="{271C109E-C02B-4659-BB73-B7A5CC20A283}">
      <dgm:prSet/>
      <dgm:spPr/>
      <dgm:t>
        <a:bodyPr/>
        <a:lstStyle/>
        <a:p>
          <a:endParaRPr lang="en-US" sz="3200">
            <a:solidFill>
              <a:schemeClr val="bg1"/>
            </a:solidFill>
          </a:endParaRPr>
        </a:p>
      </dgm:t>
    </dgm:pt>
    <dgm:pt modelId="{5AC72A3E-52E3-4B0C-A672-097394D36174}" type="sibTrans" cxnId="{271C109E-C02B-4659-BB73-B7A5CC20A283}">
      <dgm:prSet/>
      <dgm:spPr/>
      <dgm:t>
        <a:bodyPr/>
        <a:lstStyle/>
        <a:p>
          <a:endParaRPr lang="en-US" sz="3200">
            <a:solidFill>
              <a:schemeClr val="bg1"/>
            </a:solidFill>
          </a:endParaRPr>
        </a:p>
      </dgm:t>
    </dgm:pt>
    <dgm:pt modelId="{578B05B5-2BDE-49AA-BB36-D755C67652E3}">
      <dgm:prSet phldrT="[Text]" custT="1"/>
      <dgm:spPr/>
      <dgm:t>
        <a:bodyPr/>
        <a:lstStyle/>
        <a:p>
          <a:r>
            <a:rPr lang="en-US" sz="3200" dirty="0" smtClean="0">
              <a:solidFill>
                <a:schemeClr val="bg1"/>
              </a:solidFill>
              <a:effectLst/>
              <a:latin typeface="+mn-lt"/>
              <a:ea typeface="+mn-ea"/>
              <a:cs typeface="+mn-cs"/>
            </a:rPr>
            <a:t>Appropriate time to let go of reigns</a:t>
          </a:r>
          <a:endParaRPr lang="en-US" sz="3200" dirty="0">
            <a:solidFill>
              <a:schemeClr val="bg1"/>
            </a:solidFill>
          </a:endParaRPr>
        </a:p>
      </dgm:t>
    </dgm:pt>
    <dgm:pt modelId="{A29F2E5E-BDA7-4841-84E6-5D3E8B1BBAF9}" type="parTrans" cxnId="{0C9DCDD2-91F4-4818-8BC6-18DC7C5F03C9}">
      <dgm:prSet/>
      <dgm:spPr/>
      <dgm:t>
        <a:bodyPr/>
        <a:lstStyle/>
        <a:p>
          <a:endParaRPr lang="en-US" sz="3200">
            <a:solidFill>
              <a:schemeClr val="bg1"/>
            </a:solidFill>
          </a:endParaRPr>
        </a:p>
      </dgm:t>
    </dgm:pt>
    <dgm:pt modelId="{B90388A1-A4C3-4424-B8EC-A4D5EEE706EA}" type="sibTrans" cxnId="{0C9DCDD2-91F4-4818-8BC6-18DC7C5F03C9}">
      <dgm:prSet/>
      <dgm:spPr/>
      <dgm:t>
        <a:bodyPr/>
        <a:lstStyle/>
        <a:p>
          <a:endParaRPr lang="en-US" sz="3200">
            <a:solidFill>
              <a:schemeClr val="bg1"/>
            </a:solidFill>
          </a:endParaRPr>
        </a:p>
      </dgm:t>
    </dgm:pt>
    <dgm:pt modelId="{C0537131-8391-49B7-90BE-D5808D8C1206}">
      <dgm:prSet phldrT="[Text]" custT="1"/>
      <dgm:spPr/>
      <dgm:t>
        <a:bodyPr/>
        <a:lstStyle/>
        <a:p>
          <a:r>
            <a:rPr lang="en-US" sz="3200" dirty="0" smtClean="0">
              <a:solidFill>
                <a:schemeClr val="bg1"/>
              </a:solidFill>
              <a:effectLst/>
              <a:latin typeface="+mn-lt"/>
              <a:ea typeface="+mn-ea"/>
              <a:cs typeface="+mn-cs"/>
            </a:rPr>
            <a:t>Team consensus</a:t>
          </a:r>
          <a:endParaRPr lang="en-US" sz="3200" dirty="0">
            <a:solidFill>
              <a:schemeClr val="bg1"/>
            </a:solidFill>
          </a:endParaRPr>
        </a:p>
      </dgm:t>
    </dgm:pt>
    <dgm:pt modelId="{D16BD628-32A9-4E02-A393-FCE41076AB90}" type="parTrans" cxnId="{FDCAAE9C-A0F5-4187-952B-997648D4DAA0}">
      <dgm:prSet/>
      <dgm:spPr/>
      <dgm:t>
        <a:bodyPr/>
        <a:lstStyle/>
        <a:p>
          <a:endParaRPr lang="en-US" sz="3200">
            <a:solidFill>
              <a:schemeClr val="bg1"/>
            </a:solidFill>
          </a:endParaRPr>
        </a:p>
      </dgm:t>
    </dgm:pt>
    <dgm:pt modelId="{808B7612-3F99-4087-A195-A1A3232255FB}" type="sibTrans" cxnId="{FDCAAE9C-A0F5-4187-952B-997648D4DAA0}">
      <dgm:prSet/>
      <dgm:spPr/>
      <dgm:t>
        <a:bodyPr/>
        <a:lstStyle/>
        <a:p>
          <a:endParaRPr lang="en-US" sz="3200">
            <a:solidFill>
              <a:schemeClr val="bg1"/>
            </a:solidFill>
          </a:endParaRPr>
        </a:p>
      </dgm:t>
    </dgm:pt>
    <dgm:pt modelId="{ED7B2089-7D42-4C3E-B902-5039654F400F}" type="pres">
      <dgm:prSet presAssocID="{E30C7549-82E9-4201-A789-EF03EA70AE69}" presName="Name0" presStyleCnt="0">
        <dgm:presLayoutVars>
          <dgm:dir/>
          <dgm:resizeHandles val="exact"/>
        </dgm:presLayoutVars>
      </dgm:prSet>
      <dgm:spPr/>
      <dgm:t>
        <a:bodyPr/>
        <a:lstStyle/>
        <a:p>
          <a:endParaRPr lang="en-US"/>
        </a:p>
      </dgm:t>
    </dgm:pt>
    <dgm:pt modelId="{497481FC-A1E8-4FBE-9E6B-98D8253953D1}" type="pres">
      <dgm:prSet presAssocID="{902FDF81-0EB8-4BE4-A2A4-B455AD36E97E}" presName="node" presStyleLbl="node1" presStyleIdx="0" presStyleCnt="3">
        <dgm:presLayoutVars>
          <dgm:bulletEnabled val="1"/>
        </dgm:presLayoutVars>
      </dgm:prSet>
      <dgm:spPr/>
      <dgm:t>
        <a:bodyPr/>
        <a:lstStyle/>
        <a:p>
          <a:endParaRPr lang="en-US"/>
        </a:p>
      </dgm:t>
    </dgm:pt>
    <dgm:pt modelId="{18BD79B2-A393-4D60-9198-A93D0460807E}" type="pres">
      <dgm:prSet presAssocID="{5AC72A3E-52E3-4B0C-A672-097394D36174}" presName="sibTrans" presStyleCnt="0"/>
      <dgm:spPr/>
    </dgm:pt>
    <dgm:pt modelId="{87E73655-24B8-4591-9C6F-AB0DAC94CCE7}" type="pres">
      <dgm:prSet presAssocID="{C0537131-8391-49B7-90BE-D5808D8C1206}" presName="node" presStyleLbl="node1" presStyleIdx="1" presStyleCnt="3">
        <dgm:presLayoutVars>
          <dgm:bulletEnabled val="1"/>
        </dgm:presLayoutVars>
      </dgm:prSet>
      <dgm:spPr/>
      <dgm:t>
        <a:bodyPr/>
        <a:lstStyle/>
        <a:p>
          <a:endParaRPr lang="en-US"/>
        </a:p>
      </dgm:t>
    </dgm:pt>
    <dgm:pt modelId="{6EAAA4E4-6F00-456E-9575-17577CA3C509}" type="pres">
      <dgm:prSet presAssocID="{808B7612-3F99-4087-A195-A1A3232255FB}" presName="sibTrans" presStyleCnt="0"/>
      <dgm:spPr/>
    </dgm:pt>
    <dgm:pt modelId="{FC85AE27-AC0F-4F3F-82B1-B4BE8BCA4465}" type="pres">
      <dgm:prSet presAssocID="{578B05B5-2BDE-49AA-BB36-D755C67652E3}" presName="node" presStyleLbl="node1" presStyleIdx="2" presStyleCnt="3">
        <dgm:presLayoutVars>
          <dgm:bulletEnabled val="1"/>
        </dgm:presLayoutVars>
      </dgm:prSet>
      <dgm:spPr/>
      <dgm:t>
        <a:bodyPr/>
        <a:lstStyle/>
        <a:p>
          <a:endParaRPr lang="en-US"/>
        </a:p>
      </dgm:t>
    </dgm:pt>
  </dgm:ptLst>
  <dgm:cxnLst>
    <dgm:cxn modelId="{FDCAAE9C-A0F5-4187-952B-997648D4DAA0}" srcId="{E30C7549-82E9-4201-A789-EF03EA70AE69}" destId="{C0537131-8391-49B7-90BE-D5808D8C1206}" srcOrd="1" destOrd="0" parTransId="{D16BD628-32A9-4E02-A393-FCE41076AB90}" sibTransId="{808B7612-3F99-4087-A195-A1A3232255FB}"/>
    <dgm:cxn modelId="{D77D1326-5C94-4ABB-8267-437F88C9948C}" type="presOf" srcId="{C0537131-8391-49B7-90BE-D5808D8C1206}" destId="{87E73655-24B8-4591-9C6F-AB0DAC94CCE7}" srcOrd="0" destOrd="0" presId="urn:microsoft.com/office/officeart/2005/8/layout/hList6"/>
    <dgm:cxn modelId="{F34546F2-360B-4E1E-BD59-3209BB603C71}" type="presOf" srcId="{578B05B5-2BDE-49AA-BB36-D755C67652E3}" destId="{FC85AE27-AC0F-4F3F-82B1-B4BE8BCA4465}" srcOrd="0" destOrd="0" presId="urn:microsoft.com/office/officeart/2005/8/layout/hList6"/>
    <dgm:cxn modelId="{75D239A0-19D2-4A6E-A812-1D86305F2647}" type="presOf" srcId="{902FDF81-0EB8-4BE4-A2A4-B455AD36E97E}" destId="{497481FC-A1E8-4FBE-9E6B-98D8253953D1}" srcOrd="0" destOrd="0" presId="urn:microsoft.com/office/officeart/2005/8/layout/hList6"/>
    <dgm:cxn modelId="{82036172-E904-43BB-836F-C0503B50CC49}" type="presOf" srcId="{E30C7549-82E9-4201-A789-EF03EA70AE69}" destId="{ED7B2089-7D42-4C3E-B902-5039654F400F}" srcOrd="0" destOrd="0" presId="urn:microsoft.com/office/officeart/2005/8/layout/hList6"/>
    <dgm:cxn modelId="{0C9DCDD2-91F4-4818-8BC6-18DC7C5F03C9}" srcId="{E30C7549-82E9-4201-A789-EF03EA70AE69}" destId="{578B05B5-2BDE-49AA-BB36-D755C67652E3}" srcOrd="2" destOrd="0" parTransId="{A29F2E5E-BDA7-4841-84E6-5D3E8B1BBAF9}" sibTransId="{B90388A1-A4C3-4424-B8EC-A4D5EEE706EA}"/>
    <dgm:cxn modelId="{271C109E-C02B-4659-BB73-B7A5CC20A283}" srcId="{E30C7549-82E9-4201-A789-EF03EA70AE69}" destId="{902FDF81-0EB8-4BE4-A2A4-B455AD36E97E}" srcOrd="0" destOrd="0" parTransId="{81AB17FF-460F-4091-97A5-9D2F88CA275D}" sibTransId="{5AC72A3E-52E3-4B0C-A672-097394D36174}"/>
    <dgm:cxn modelId="{5B21AC63-20EA-4E0C-8B8D-397B410A5C67}" type="presParOf" srcId="{ED7B2089-7D42-4C3E-B902-5039654F400F}" destId="{497481FC-A1E8-4FBE-9E6B-98D8253953D1}" srcOrd="0" destOrd="0" presId="urn:microsoft.com/office/officeart/2005/8/layout/hList6"/>
    <dgm:cxn modelId="{60681F58-2EEF-4BF3-8B1A-A220457BC0C3}" type="presParOf" srcId="{ED7B2089-7D42-4C3E-B902-5039654F400F}" destId="{18BD79B2-A393-4D60-9198-A93D0460807E}" srcOrd="1" destOrd="0" presId="urn:microsoft.com/office/officeart/2005/8/layout/hList6"/>
    <dgm:cxn modelId="{578CEBDA-E14A-483A-96CF-B52468CC40B0}" type="presParOf" srcId="{ED7B2089-7D42-4C3E-B902-5039654F400F}" destId="{87E73655-24B8-4591-9C6F-AB0DAC94CCE7}" srcOrd="2" destOrd="0" presId="urn:microsoft.com/office/officeart/2005/8/layout/hList6"/>
    <dgm:cxn modelId="{2803B759-72EA-4B0C-9A94-E3C4EA3475A8}" type="presParOf" srcId="{ED7B2089-7D42-4C3E-B902-5039654F400F}" destId="{6EAAA4E4-6F00-456E-9575-17577CA3C509}" srcOrd="3" destOrd="0" presId="urn:microsoft.com/office/officeart/2005/8/layout/hList6"/>
    <dgm:cxn modelId="{9C51F9D9-F377-4FF8-95EA-3E58C1AE115A}" type="presParOf" srcId="{ED7B2089-7D42-4C3E-B902-5039654F400F}" destId="{FC85AE27-AC0F-4F3F-82B1-B4BE8BCA4465}"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Kelly is a manager in a company that helps do research for law firms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smtClean="0">
              <a:solidFill>
                <a:schemeClr val="bg1"/>
              </a:solidFill>
              <a:effectLst/>
              <a:latin typeface="+mn-lt"/>
              <a:ea typeface="+mn-ea"/>
              <a:cs typeface="+mn-cs"/>
            </a:rPr>
            <a:t>Peter is Kelly’s supervisor</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smtClean="0">
              <a:solidFill>
                <a:schemeClr val="bg1"/>
              </a:solidFill>
              <a:effectLst/>
              <a:latin typeface="+mn-lt"/>
              <a:ea typeface="+mn-ea"/>
              <a:cs typeface="+mn-cs"/>
            </a:rPr>
            <a:t>He wants to know why the team is not  productive like before</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smtClean="0">
              <a:solidFill>
                <a:schemeClr val="bg1"/>
              </a:solidFill>
              <a:effectLst/>
              <a:latin typeface="+mn-lt"/>
              <a:ea typeface="+mn-ea"/>
              <a:cs typeface="+mn-cs"/>
            </a:rPr>
            <a:t>Kelly provides vague directions and does not respond timely</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t>
        <a:bodyPr/>
        <a:lstStyle/>
        <a:p>
          <a:endParaRPr lang="en-US"/>
        </a:p>
      </dgm:t>
    </dgm:pt>
    <dgm:pt modelId="{10859436-170F-421A-AB99-366FCF9C09FB}" type="pres">
      <dgm:prSet presAssocID="{354AFA17-BFAE-436C-9203-E59117485D04}" presName="rootComposite" presStyleCnt="0">
        <dgm:presLayoutVars/>
      </dgm:prSet>
      <dgm:spPr/>
      <dgm:t>
        <a:bodyPr/>
        <a:lstStyle/>
        <a:p>
          <a:endParaRPr lang="en-US"/>
        </a:p>
      </dgm:t>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t>
        <a:bodyPr/>
        <a:lstStyle/>
        <a:p>
          <a:endParaRPr lang="en-US"/>
        </a:p>
      </dgm:t>
    </dgm:pt>
    <dgm:pt modelId="{6C8544D0-54C9-4D6C-B8C3-71DF56E4417E}" type="pres">
      <dgm:prSet presAssocID="{BC0324F0-DACA-4C29-A6D2-82694E2FD70F}" presName="childComposite" presStyleCnt="0">
        <dgm:presLayoutVars>
          <dgm:chMax val="0"/>
          <dgm:chPref val="0"/>
        </dgm:presLayoutVars>
      </dgm:prSet>
      <dgm:spPr/>
      <dgm:t>
        <a:bodyPr/>
        <a:lstStyle/>
        <a:p>
          <a:endParaRPr lang="en-US"/>
        </a:p>
      </dgm:t>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t>
        <a:bodyPr/>
        <a:lstStyle/>
        <a:p>
          <a:endParaRPr lang="en-US"/>
        </a:p>
      </dgm:t>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t>
        <a:bodyPr/>
        <a:lstStyle/>
        <a:p>
          <a:endParaRPr lang="en-US"/>
        </a:p>
      </dgm:t>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t>
        <a:bodyPr/>
        <a:lstStyle/>
        <a:p>
          <a:endParaRPr lang="en-US"/>
        </a:p>
      </dgm:t>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t>
        <a:bodyPr/>
        <a:lstStyle/>
        <a:p>
          <a:endParaRPr lang="en-US"/>
        </a:p>
      </dgm:t>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t>
        <a:bodyPr/>
        <a:lstStyle/>
        <a:p>
          <a:endParaRPr lang="en-US"/>
        </a:p>
      </dgm:t>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D9DD961B-58D5-4AA4-AF72-617273E80CC5}" type="presOf" srcId="{3FAF1F68-0AE9-4A2A-9CFE-583B9359D0CA}" destId="{54796DA8-267B-4C6E-B615-157312E52E6F}" srcOrd="0" destOrd="0" presId="urn:microsoft.com/office/officeart/2008/layout/PictureAccentList"/>
    <dgm:cxn modelId="{4A7F5792-BD28-4260-BE5F-5B535B3F999F}" type="presOf" srcId="{BC0324F0-DACA-4C29-A6D2-82694E2FD70F}" destId="{BBED3512-8F77-4C85-8195-77FB7F2D2A65}"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6854428F-CCC3-4CB3-A078-CE4D3860A4AC}" type="presOf" srcId="{181325FE-B485-4460-A2E5-76DC90EC1434}" destId="{A8C81E62-673C-47B8-BE83-FBDEF4F87162}" srcOrd="0" destOrd="0" presId="urn:microsoft.com/office/officeart/2008/layout/PictureAccentList"/>
    <dgm:cxn modelId="{AD33BE79-BBD4-42E4-984E-1D27C0064514}"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FB06CDFF-FDA4-4C86-B106-89E059940615}" type="presOf" srcId="{CFF21C87-3E94-49B9-A2DB-69D4BD3747EC}" destId="{D2982C0A-1F65-4923-99BC-CFA63435FD48}"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DFBB0A-5644-4EDF-B554-D39C07B65F85}" srcId="{354AFA17-BFAE-436C-9203-E59117485D04}" destId="{3FAF1F68-0AE9-4A2A-9CFE-583B9359D0CA}" srcOrd="1" destOrd="0" parTransId="{80110E1E-6B5B-47FC-9C34-337B2B16B290}" sibTransId="{99BFE2E6-E4E1-4EF8-9FE6-5783CBC8162B}"/>
    <dgm:cxn modelId="{8C45C2E3-BEDD-486E-AECA-F9CD9FFDE0DD}" type="presParOf" srcId="{A8C81E62-673C-47B8-BE83-FBDEF4F87162}" destId="{AE2C6FF1-1FA7-4023-95AD-5DF16039A1D8}" srcOrd="0" destOrd="0" presId="urn:microsoft.com/office/officeart/2008/layout/PictureAccentList"/>
    <dgm:cxn modelId="{D13DE047-BF76-440E-BAAF-91B2CBECC7DE}" type="presParOf" srcId="{AE2C6FF1-1FA7-4023-95AD-5DF16039A1D8}" destId="{10859436-170F-421A-AB99-366FCF9C09FB}" srcOrd="0" destOrd="0" presId="urn:microsoft.com/office/officeart/2008/layout/PictureAccentList"/>
    <dgm:cxn modelId="{7407A0E0-D319-4DBE-8149-94722A92A78C}" type="presParOf" srcId="{10859436-170F-421A-AB99-366FCF9C09FB}" destId="{459D425F-8305-45F1-B5C0-3395FDE6B1C6}" srcOrd="0" destOrd="0" presId="urn:microsoft.com/office/officeart/2008/layout/PictureAccentList"/>
    <dgm:cxn modelId="{57AB841C-16AF-459F-BE83-B4175DF01B32}" type="presParOf" srcId="{AE2C6FF1-1FA7-4023-95AD-5DF16039A1D8}" destId="{E05E1099-2072-4F20-90B1-EFE24F8E50F3}" srcOrd="1" destOrd="0" presId="urn:microsoft.com/office/officeart/2008/layout/PictureAccentList"/>
    <dgm:cxn modelId="{BEAFD9AE-FE33-487D-8AB9-8AC56CBAF229}" type="presParOf" srcId="{E05E1099-2072-4F20-90B1-EFE24F8E50F3}" destId="{6C8544D0-54C9-4D6C-B8C3-71DF56E4417E}" srcOrd="0" destOrd="0" presId="urn:microsoft.com/office/officeart/2008/layout/PictureAccentList"/>
    <dgm:cxn modelId="{A3B60C16-828D-472B-8A0E-EAD86DE8EB41}" type="presParOf" srcId="{6C8544D0-54C9-4D6C-B8C3-71DF56E4417E}" destId="{F766F400-10AA-4985-9780-61220982860E}" srcOrd="0" destOrd="0" presId="urn:microsoft.com/office/officeart/2008/layout/PictureAccentList"/>
    <dgm:cxn modelId="{AF7DC1EF-E75B-462A-ABE2-AAF943D606BE}" type="presParOf" srcId="{6C8544D0-54C9-4D6C-B8C3-71DF56E4417E}" destId="{BBED3512-8F77-4C85-8195-77FB7F2D2A65}" srcOrd="1" destOrd="0" presId="urn:microsoft.com/office/officeart/2008/layout/PictureAccentList"/>
    <dgm:cxn modelId="{48BA9524-70BB-49C9-ACE6-12F36D0122CA}" type="presParOf" srcId="{E05E1099-2072-4F20-90B1-EFE24F8E50F3}" destId="{144AF5E4-30FE-4EEB-AF3A-92BA565F6505}" srcOrd="1" destOrd="0" presId="urn:microsoft.com/office/officeart/2008/layout/PictureAccentList"/>
    <dgm:cxn modelId="{F9B818DB-3C63-43E2-900B-0404E5C0EA5F}" type="presParOf" srcId="{144AF5E4-30FE-4EEB-AF3A-92BA565F6505}" destId="{45BBF6D2-BC6A-4AF9-AA7C-350AB2C7495D}" srcOrd="0" destOrd="0" presId="urn:microsoft.com/office/officeart/2008/layout/PictureAccentList"/>
    <dgm:cxn modelId="{2176910D-DCD0-4101-A75F-121130C36E7E}" type="presParOf" srcId="{144AF5E4-30FE-4EEB-AF3A-92BA565F6505}" destId="{54796DA8-267B-4C6E-B615-157312E52E6F}" srcOrd="1" destOrd="0" presId="urn:microsoft.com/office/officeart/2008/layout/PictureAccentList"/>
    <dgm:cxn modelId="{CD34F9D8-D7DC-4867-81EF-63BF39D32D60}" type="presParOf" srcId="{E05E1099-2072-4F20-90B1-EFE24F8E50F3}" destId="{699420FE-F41F-4C32-99FE-233B4B7919B9}" srcOrd="2" destOrd="0" presId="urn:microsoft.com/office/officeart/2008/layout/PictureAccentList"/>
    <dgm:cxn modelId="{2885C13B-7F76-4805-A328-13FA0389FFB5}" type="presParOf" srcId="{699420FE-F41F-4C32-99FE-233B4B7919B9}" destId="{E4B51F5A-5038-402B-9F58-0C2D81EF8CF8}" srcOrd="0" destOrd="0" presId="urn:microsoft.com/office/officeart/2008/layout/PictureAccentList"/>
    <dgm:cxn modelId="{545BB55B-65CE-4AA1-8B02-0B62203233D7}"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E5F56F43-404D-451E-8E1A-444EEE7FB5E8}"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897AF600-A3FF-4144-8BE6-09AFB28235C6}">
      <dgm:prSet phldrT="[Text]"/>
      <dgm:spPr/>
      <dgm:t>
        <a:bodyPr/>
        <a:lstStyle/>
        <a:p>
          <a:r>
            <a:rPr lang="en-US" b="1" dirty="0" smtClean="0"/>
            <a:t>Patrick Lencioni</a:t>
          </a:r>
          <a:endParaRPr lang="en-US" dirty="0">
            <a:solidFill>
              <a:schemeClr val="tx1"/>
            </a:solidFill>
          </a:endParaRPr>
        </a:p>
      </dgm:t>
    </dgm:pt>
    <dgm:pt modelId="{BA9C114B-C625-416D-A51B-DE4A1C0A5836}" type="parTrans" cxnId="{7F0CEEC2-CFC0-4BA2-A381-6D59B0FFB6D0}">
      <dgm:prSet/>
      <dgm:spPr/>
      <dgm:t>
        <a:bodyPr/>
        <a:lstStyle/>
        <a:p>
          <a:endParaRPr lang="en-US">
            <a:solidFill>
              <a:schemeClr val="bg1"/>
            </a:solidFill>
          </a:endParaRPr>
        </a:p>
      </dgm:t>
    </dgm:pt>
    <dgm:pt modelId="{B6CCEC17-7D59-4FA1-B305-64AFD9FDCD2B}" type="sibTrans" cxnId="{7F0CEEC2-CFC0-4BA2-A381-6D59B0FFB6D0}">
      <dgm:prSet/>
      <dgm:spPr/>
      <dgm:t>
        <a:bodyPr/>
        <a:lstStyle/>
        <a:p>
          <a:endParaRPr lang="en-US">
            <a:solidFill>
              <a:schemeClr val="bg1"/>
            </a:solidFill>
          </a:endParaRPr>
        </a:p>
      </dgm:t>
    </dgm:pt>
    <dgm:pt modelId="{01E0A78C-775E-4A24-A39A-120E109443A1}">
      <dgm:prSet phldrT="[Text]"/>
      <dgm:spPr/>
      <dgm:t>
        <a:bodyPr/>
        <a:lstStyle/>
        <a:p>
          <a:r>
            <a:rPr lang="en-US" i="1" dirty="0" smtClean="0"/>
            <a:t>Teamwork begins by building trust.  The only way to do that is to overcome our need for invulnerability</a:t>
          </a:r>
          <a:endParaRPr lang="en-US" dirty="0">
            <a:solidFill>
              <a:schemeClr val="bg1"/>
            </a:solidFill>
          </a:endParaRPr>
        </a:p>
      </dgm:t>
    </dgm:pt>
    <dgm:pt modelId="{8DC8FBFA-1A31-4BC1-8769-2892A465E672}" type="parTrans" cxnId="{D303A81B-F676-45FB-A4FD-301AEF69319A}">
      <dgm:prSet/>
      <dgm:spPr/>
      <dgm:t>
        <a:bodyPr/>
        <a:lstStyle/>
        <a:p>
          <a:endParaRPr lang="en-US">
            <a:solidFill>
              <a:schemeClr val="bg1"/>
            </a:solidFill>
          </a:endParaRPr>
        </a:p>
      </dgm:t>
    </dgm:pt>
    <dgm:pt modelId="{E1F77AC9-B170-4606-9237-3D870D65F0D5}" type="sibTrans" cxnId="{D303A81B-F676-45FB-A4FD-301AEF69319A}">
      <dgm:prSet/>
      <dgm:spPr/>
      <dgm:t>
        <a:bodyPr/>
        <a:lstStyle/>
        <a:p>
          <a:endParaRPr lang="en-US">
            <a:solidFill>
              <a:schemeClr val="bg1"/>
            </a:solidFill>
          </a:endParaRPr>
        </a:p>
      </dgm:t>
    </dgm:pt>
    <dgm:pt modelId="{756086EC-D6E1-470E-BD85-2A93B976D4BA}">
      <dgm:prSet phldrT="[Text]"/>
      <dgm:spPr/>
      <dgm:t>
        <a:bodyPr/>
        <a:lstStyle/>
        <a:p>
          <a:r>
            <a:rPr lang="en-US" b="1" dirty="0" smtClean="0"/>
            <a:t>Joe Paterno</a:t>
          </a:r>
          <a:endParaRPr lang="en-US" dirty="0">
            <a:solidFill>
              <a:schemeClr val="tx1"/>
            </a:solidFill>
          </a:endParaRPr>
        </a:p>
      </dgm:t>
    </dgm:pt>
    <dgm:pt modelId="{40256F1D-0AA6-4F06-BBA7-22F27556E24B}" type="parTrans" cxnId="{64FAD702-CDE2-4B41-AB86-F6BE6F42E316}">
      <dgm:prSet/>
      <dgm:spPr/>
      <dgm:t>
        <a:bodyPr/>
        <a:lstStyle/>
        <a:p>
          <a:endParaRPr lang="en-US">
            <a:solidFill>
              <a:schemeClr val="bg1"/>
            </a:solidFill>
          </a:endParaRPr>
        </a:p>
      </dgm:t>
    </dgm:pt>
    <dgm:pt modelId="{F3CA058C-E2E0-4BE4-B30D-14165C682E48}" type="sibTrans" cxnId="{64FAD702-CDE2-4B41-AB86-F6BE6F42E316}">
      <dgm:prSet/>
      <dgm:spPr/>
      <dgm:t>
        <a:bodyPr/>
        <a:lstStyle/>
        <a:p>
          <a:endParaRPr lang="en-US">
            <a:solidFill>
              <a:schemeClr val="bg1"/>
            </a:solidFill>
          </a:endParaRPr>
        </a:p>
      </dgm:t>
    </dgm:pt>
    <dgm:pt modelId="{7881863A-E3FB-4D48-BA6B-4FB7A17426DA}">
      <dgm:prSet phldrT="[Text]"/>
      <dgm:spPr/>
      <dgm:t>
        <a:bodyPr/>
        <a:lstStyle/>
        <a:p>
          <a:r>
            <a:rPr lang="en-US" i="1" dirty="0" smtClean="0"/>
            <a:t>When a team outgrows individual performance and learns team confidence, excellence becomes a reality</a:t>
          </a:r>
          <a:endParaRPr lang="en-US" dirty="0">
            <a:solidFill>
              <a:schemeClr val="bg1"/>
            </a:solidFill>
          </a:endParaRPr>
        </a:p>
      </dgm:t>
    </dgm:pt>
    <dgm:pt modelId="{A73B84D1-8F15-4433-876B-693B0DBEB2C4}" type="parTrans" cxnId="{AADFD4F6-4E29-4A5E-B037-05FD1D62D4FF}">
      <dgm:prSet/>
      <dgm:spPr/>
      <dgm:t>
        <a:bodyPr/>
        <a:lstStyle/>
        <a:p>
          <a:endParaRPr lang="en-US">
            <a:solidFill>
              <a:schemeClr val="bg1"/>
            </a:solidFill>
          </a:endParaRPr>
        </a:p>
      </dgm:t>
    </dgm:pt>
    <dgm:pt modelId="{E6BF5E3C-CB38-496C-A99D-FFA63382DE3F}" type="sibTrans" cxnId="{AADFD4F6-4E29-4A5E-B037-05FD1D62D4FF}">
      <dgm:prSet/>
      <dgm:spPr/>
      <dgm:t>
        <a:bodyPr/>
        <a:lstStyle/>
        <a:p>
          <a:endParaRPr lang="en-US">
            <a:solidFill>
              <a:schemeClr val="bg1"/>
            </a:solidFill>
          </a:endParaRPr>
        </a:p>
      </dgm:t>
    </dgm:pt>
    <dgm:pt modelId="{97954B48-6917-4887-AE18-76928DC68134}" type="pres">
      <dgm:prSet presAssocID="{E5F56F43-404D-451E-8E1A-444EEE7FB5E8}" presName="Name0" presStyleCnt="0">
        <dgm:presLayoutVars>
          <dgm:dir/>
          <dgm:animLvl val="lvl"/>
          <dgm:resizeHandles val="exact"/>
        </dgm:presLayoutVars>
      </dgm:prSet>
      <dgm:spPr/>
      <dgm:t>
        <a:bodyPr/>
        <a:lstStyle/>
        <a:p>
          <a:endParaRPr lang="en-US"/>
        </a:p>
      </dgm:t>
    </dgm:pt>
    <dgm:pt modelId="{6A848739-3F33-4A77-9905-BDA17124052D}" type="pres">
      <dgm:prSet presAssocID="{897AF600-A3FF-4144-8BE6-09AFB28235C6}" presName="linNode" presStyleCnt="0"/>
      <dgm:spPr/>
    </dgm:pt>
    <dgm:pt modelId="{57AFBE58-5B38-46AF-BFEE-02951D2DD26E}" type="pres">
      <dgm:prSet presAssocID="{897AF600-A3FF-4144-8BE6-09AFB28235C6}" presName="parTx" presStyleLbl="revTx" presStyleIdx="0" presStyleCnt="2">
        <dgm:presLayoutVars>
          <dgm:chMax val="1"/>
          <dgm:bulletEnabled val="1"/>
        </dgm:presLayoutVars>
      </dgm:prSet>
      <dgm:spPr/>
      <dgm:t>
        <a:bodyPr/>
        <a:lstStyle/>
        <a:p>
          <a:endParaRPr lang="en-US"/>
        </a:p>
      </dgm:t>
    </dgm:pt>
    <dgm:pt modelId="{C33156B3-5170-49CD-91A1-BBF702382408}" type="pres">
      <dgm:prSet presAssocID="{897AF600-A3FF-4144-8BE6-09AFB28235C6}" presName="bracket" presStyleLbl="parChTrans1D1" presStyleIdx="0" presStyleCnt="2"/>
      <dgm:spPr/>
    </dgm:pt>
    <dgm:pt modelId="{AF41E0C8-8643-4C6A-9219-BBB198BBD1E0}" type="pres">
      <dgm:prSet presAssocID="{897AF600-A3FF-4144-8BE6-09AFB28235C6}" presName="spH" presStyleCnt="0"/>
      <dgm:spPr/>
    </dgm:pt>
    <dgm:pt modelId="{B0E1E2AF-6FE3-4DFE-9516-7DFD913FA49F}" type="pres">
      <dgm:prSet presAssocID="{897AF600-A3FF-4144-8BE6-09AFB28235C6}" presName="desTx" presStyleLbl="node1" presStyleIdx="0" presStyleCnt="2">
        <dgm:presLayoutVars>
          <dgm:bulletEnabled val="1"/>
        </dgm:presLayoutVars>
      </dgm:prSet>
      <dgm:spPr/>
      <dgm:t>
        <a:bodyPr/>
        <a:lstStyle/>
        <a:p>
          <a:endParaRPr lang="en-US"/>
        </a:p>
      </dgm:t>
    </dgm:pt>
    <dgm:pt modelId="{45E085A7-9A0A-4B7F-B7E8-E80EC0F77F79}" type="pres">
      <dgm:prSet presAssocID="{B6CCEC17-7D59-4FA1-B305-64AFD9FDCD2B}" presName="spV" presStyleCnt="0"/>
      <dgm:spPr/>
    </dgm:pt>
    <dgm:pt modelId="{259C6FC5-5C34-44E5-8970-E2266F89FE5C}" type="pres">
      <dgm:prSet presAssocID="{756086EC-D6E1-470E-BD85-2A93B976D4BA}" presName="linNode" presStyleCnt="0"/>
      <dgm:spPr/>
    </dgm:pt>
    <dgm:pt modelId="{F5108CCA-E229-40B0-848D-543F2896450D}" type="pres">
      <dgm:prSet presAssocID="{756086EC-D6E1-470E-BD85-2A93B976D4BA}" presName="parTx" presStyleLbl="revTx" presStyleIdx="1" presStyleCnt="2">
        <dgm:presLayoutVars>
          <dgm:chMax val="1"/>
          <dgm:bulletEnabled val="1"/>
        </dgm:presLayoutVars>
      </dgm:prSet>
      <dgm:spPr/>
      <dgm:t>
        <a:bodyPr/>
        <a:lstStyle/>
        <a:p>
          <a:endParaRPr lang="en-US"/>
        </a:p>
      </dgm:t>
    </dgm:pt>
    <dgm:pt modelId="{AFD716C4-3EE8-4148-867C-5BFFB5B7F52C}" type="pres">
      <dgm:prSet presAssocID="{756086EC-D6E1-470E-BD85-2A93B976D4BA}" presName="bracket" presStyleLbl="parChTrans1D1" presStyleIdx="1" presStyleCnt="2"/>
      <dgm:spPr/>
    </dgm:pt>
    <dgm:pt modelId="{FF37E715-2B45-4E45-ACF6-193E2FB2BC4E}" type="pres">
      <dgm:prSet presAssocID="{756086EC-D6E1-470E-BD85-2A93B976D4BA}" presName="spH" presStyleCnt="0"/>
      <dgm:spPr/>
    </dgm:pt>
    <dgm:pt modelId="{8BEBE54E-39FD-4C69-BB98-6C874A649471}" type="pres">
      <dgm:prSet presAssocID="{756086EC-D6E1-470E-BD85-2A93B976D4BA}" presName="desTx" presStyleLbl="node1" presStyleIdx="1" presStyleCnt="2">
        <dgm:presLayoutVars>
          <dgm:bulletEnabled val="1"/>
        </dgm:presLayoutVars>
      </dgm:prSet>
      <dgm:spPr/>
      <dgm:t>
        <a:bodyPr/>
        <a:lstStyle/>
        <a:p>
          <a:endParaRPr lang="en-US"/>
        </a:p>
      </dgm:t>
    </dgm:pt>
  </dgm:ptLst>
  <dgm:cxnLst>
    <dgm:cxn modelId="{D98BE58E-3E26-480D-B998-1D875EBAD599}" type="presOf" srcId="{756086EC-D6E1-470E-BD85-2A93B976D4BA}" destId="{F5108CCA-E229-40B0-848D-543F2896450D}" srcOrd="0" destOrd="0" presId="urn:diagrams.loki3.com/BracketList+Icon"/>
    <dgm:cxn modelId="{A014A400-9977-4695-A0D1-D9F4489D2CB3}" type="presOf" srcId="{E5F56F43-404D-451E-8E1A-444EEE7FB5E8}" destId="{97954B48-6917-4887-AE18-76928DC68134}" srcOrd="0" destOrd="0" presId="urn:diagrams.loki3.com/BracketList+Icon"/>
    <dgm:cxn modelId="{6F5C1319-D749-4547-A1EF-52B8E873F76D}" type="presOf" srcId="{897AF600-A3FF-4144-8BE6-09AFB28235C6}" destId="{57AFBE58-5B38-46AF-BFEE-02951D2DD26E}" srcOrd="0" destOrd="0" presId="urn:diagrams.loki3.com/BracketList+Icon"/>
    <dgm:cxn modelId="{3C3B627D-DEC2-4EB8-822C-5E3DAD3C6D66}" type="presOf" srcId="{7881863A-E3FB-4D48-BA6B-4FB7A17426DA}" destId="{8BEBE54E-39FD-4C69-BB98-6C874A649471}" srcOrd="0" destOrd="0" presId="urn:diagrams.loki3.com/BracketList+Icon"/>
    <dgm:cxn modelId="{64FAD702-CDE2-4B41-AB86-F6BE6F42E316}" srcId="{E5F56F43-404D-451E-8E1A-444EEE7FB5E8}" destId="{756086EC-D6E1-470E-BD85-2A93B976D4BA}" srcOrd="1" destOrd="0" parTransId="{40256F1D-0AA6-4F06-BBA7-22F27556E24B}" sibTransId="{F3CA058C-E2E0-4BE4-B30D-14165C682E48}"/>
    <dgm:cxn modelId="{D303A81B-F676-45FB-A4FD-301AEF69319A}" srcId="{897AF600-A3FF-4144-8BE6-09AFB28235C6}" destId="{01E0A78C-775E-4A24-A39A-120E109443A1}" srcOrd="0" destOrd="0" parTransId="{8DC8FBFA-1A31-4BC1-8769-2892A465E672}" sibTransId="{E1F77AC9-B170-4606-9237-3D870D65F0D5}"/>
    <dgm:cxn modelId="{7F0CEEC2-CFC0-4BA2-A381-6D59B0FFB6D0}" srcId="{E5F56F43-404D-451E-8E1A-444EEE7FB5E8}" destId="{897AF600-A3FF-4144-8BE6-09AFB28235C6}" srcOrd="0" destOrd="0" parTransId="{BA9C114B-C625-416D-A51B-DE4A1C0A5836}" sibTransId="{B6CCEC17-7D59-4FA1-B305-64AFD9FDCD2B}"/>
    <dgm:cxn modelId="{BED52D9A-8C00-4492-91C9-BEFC79BA929B}" type="presOf" srcId="{01E0A78C-775E-4A24-A39A-120E109443A1}" destId="{B0E1E2AF-6FE3-4DFE-9516-7DFD913FA49F}" srcOrd="0" destOrd="0" presId="urn:diagrams.loki3.com/BracketList+Icon"/>
    <dgm:cxn modelId="{AADFD4F6-4E29-4A5E-B037-05FD1D62D4FF}" srcId="{756086EC-D6E1-470E-BD85-2A93B976D4BA}" destId="{7881863A-E3FB-4D48-BA6B-4FB7A17426DA}" srcOrd="0" destOrd="0" parTransId="{A73B84D1-8F15-4433-876B-693B0DBEB2C4}" sibTransId="{E6BF5E3C-CB38-496C-A99D-FFA63382DE3F}"/>
    <dgm:cxn modelId="{6BC6C895-ED1B-428D-BAFC-B8CC4962BC16}" type="presParOf" srcId="{97954B48-6917-4887-AE18-76928DC68134}" destId="{6A848739-3F33-4A77-9905-BDA17124052D}" srcOrd="0" destOrd="0" presId="urn:diagrams.loki3.com/BracketList+Icon"/>
    <dgm:cxn modelId="{C1B4D2B1-98D2-4903-B0FF-B5822608D788}" type="presParOf" srcId="{6A848739-3F33-4A77-9905-BDA17124052D}" destId="{57AFBE58-5B38-46AF-BFEE-02951D2DD26E}" srcOrd="0" destOrd="0" presId="urn:diagrams.loki3.com/BracketList+Icon"/>
    <dgm:cxn modelId="{1D3D432E-D45E-488D-890A-001E81D190A4}" type="presParOf" srcId="{6A848739-3F33-4A77-9905-BDA17124052D}" destId="{C33156B3-5170-49CD-91A1-BBF702382408}" srcOrd="1" destOrd="0" presId="urn:diagrams.loki3.com/BracketList+Icon"/>
    <dgm:cxn modelId="{F1B6128E-5583-469F-9BB9-C1C2A6B536E1}" type="presParOf" srcId="{6A848739-3F33-4A77-9905-BDA17124052D}" destId="{AF41E0C8-8643-4C6A-9219-BBB198BBD1E0}" srcOrd="2" destOrd="0" presId="urn:diagrams.loki3.com/BracketList+Icon"/>
    <dgm:cxn modelId="{42A0EF65-275D-4FA5-BF27-16C6C130AC81}" type="presParOf" srcId="{6A848739-3F33-4A77-9905-BDA17124052D}" destId="{B0E1E2AF-6FE3-4DFE-9516-7DFD913FA49F}" srcOrd="3" destOrd="0" presId="urn:diagrams.loki3.com/BracketList+Icon"/>
    <dgm:cxn modelId="{0940F708-7156-4305-98E9-2826690CD8DF}" type="presParOf" srcId="{97954B48-6917-4887-AE18-76928DC68134}" destId="{45E085A7-9A0A-4B7F-B7E8-E80EC0F77F79}" srcOrd="1" destOrd="0" presId="urn:diagrams.loki3.com/BracketList+Icon"/>
    <dgm:cxn modelId="{A47B436F-D21A-4F65-974A-7F2FAEB05513}" type="presParOf" srcId="{97954B48-6917-4887-AE18-76928DC68134}" destId="{259C6FC5-5C34-44E5-8970-E2266F89FE5C}" srcOrd="2" destOrd="0" presId="urn:diagrams.loki3.com/BracketList+Icon"/>
    <dgm:cxn modelId="{587C822E-73EC-4845-8398-C9C0C8C75F43}" type="presParOf" srcId="{259C6FC5-5C34-44E5-8970-E2266F89FE5C}" destId="{F5108CCA-E229-40B0-848D-543F2896450D}" srcOrd="0" destOrd="0" presId="urn:diagrams.loki3.com/BracketList+Icon"/>
    <dgm:cxn modelId="{3182928A-4ADD-42C7-B4A4-E7AED25838B8}" type="presParOf" srcId="{259C6FC5-5C34-44E5-8970-E2266F89FE5C}" destId="{AFD716C4-3EE8-4148-867C-5BFFB5B7F52C}" srcOrd="1" destOrd="0" presId="urn:diagrams.loki3.com/BracketList+Icon"/>
    <dgm:cxn modelId="{8A4A6E73-A57F-445E-BB6F-CC14735204A8}" type="presParOf" srcId="{259C6FC5-5C34-44E5-8970-E2266F89FE5C}" destId="{FF37E715-2B45-4E45-ACF6-193E2FB2BC4E}" srcOrd="2" destOrd="0" presId="urn:diagrams.loki3.com/BracketList+Icon"/>
    <dgm:cxn modelId="{97C94580-D1C1-42F9-9D82-C02EE8CD6438}" type="presParOf" srcId="{259C6FC5-5C34-44E5-8970-E2266F89FE5C}" destId="{8BEBE54E-39FD-4C69-BB98-6C874A649471}"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smtClean="0">
              <a:solidFill>
                <a:schemeClr val="bg1"/>
              </a:solidFill>
              <a:effectLst/>
              <a:latin typeface="+mn-lt"/>
              <a:ea typeface="+mn-ea"/>
              <a:cs typeface="+mn-cs"/>
            </a:rPr>
            <a:t>Zoe has just been promoted to department manager at her company</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smtClean="0">
              <a:solidFill>
                <a:schemeClr val="bg1"/>
              </a:solidFill>
              <a:effectLst/>
              <a:latin typeface="+mn-lt"/>
              <a:ea typeface="+mn-ea"/>
              <a:cs typeface="+mn-cs"/>
            </a:rPr>
            <a:t>She has ideas on improving their processes</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smtClean="0">
              <a:solidFill>
                <a:schemeClr val="bg1"/>
              </a:solidFill>
              <a:effectLst/>
              <a:latin typeface="+mn-lt"/>
              <a:ea typeface="+mn-ea"/>
              <a:cs typeface="+mn-cs"/>
            </a:rPr>
            <a:t>She would like to employ some remote employees</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smtClean="0">
              <a:solidFill>
                <a:schemeClr val="bg1"/>
              </a:solidFill>
              <a:effectLst/>
              <a:latin typeface="+mn-lt"/>
              <a:ea typeface="+mn-ea"/>
              <a:cs typeface="+mn-cs"/>
            </a:rPr>
            <a:t>She decides to hire Abigail</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t>
        <a:bodyPr/>
        <a:lstStyle/>
        <a:p>
          <a:endParaRPr lang="en-US"/>
        </a:p>
      </dgm:t>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t>
        <a:bodyPr/>
        <a:lstStyle/>
        <a:p>
          <a:endParaRPr lang="en-US"/>
        </a:p>
      </dgm:t>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t>
        <a:bodyPr/>
        <a:lstStyle/>
        <a:p>
          <a:endParaRPr lang="en-US"/>
        </a:p>
      </dgm:t>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t>
        <a:bodyPr/>
        <a:lstStyle/>
        <a:p>
          <a:endParaRPr lang="en-US"/>
        </a:p>
      </dgm:t>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t>
        <a:bodyPr/>
        <a:lstStyle/>
        <a:p>
          <a:endParaRPr lang="en-US"/>
        </a:p>
      </dgm:t>
    </dgm:pt>
  </dgm:ptLst>
  <dgm:cxnLst>
    <dgm:cxn modelId="{22B34D87-71A3-4026-BAC6-E509682AF28F}" srcId="{354AFA17-BFAE-436C-9203-E59117485D04}" destId="{CFF21C87-3E94-49B9-A2DB-69D4BD3747EC}" srcOrd="2" destOrd="0" parTransId="{02D4CC65-5B02-428B-A5FA-5C1AA0B14DC8}" sibTransId="{44353E48-BA08-43CF-819A-FAD7B22F11C3}"/>
    <dgm:cxn modelId="{3207089A-7C6B-4E7B-9BB9-FA612FC5FA04}" type="presOf" srcId="{CFF21C87-3E94-49B9-A2DB-69D4BD3747EC}" destId="{D2982C0A-1F65-4923-99BC-CFA63435FD48}" srcOrd="0" destOrd="0" presId="urn:microsoft.com/office/officeart/2008/layout/PictureAccentList"/>
    <dgm:cxn modelId="{ECE209FC-C246-4BC5-8B34-6560AB3727E4}" type="presOf" srcId="{BC0324F0-DACA-4C29-A6D2-82694E2FD70F}" destId="{BBED3512-8F77-4C85-8195-77FB7F2D2A65}" srcOrd="0" destOrd="0" presId="urn:microsoft.com/office/officeart/2008/layout/PictureAccentList"/>
    <dgm:cxn modelId="{37B06789-74B3-4FF0-ADE7-956EB5826BFB}" type="presOf" srcId="{354AFA17-BFAE-436C-9203-E59117485D04}" destId="{459D425F-8305-45F1-B5C0-3395FDE6B1C6}" srcOrd="0" destOrd="0" presId="urn:microsoft.com/office/officeart/2008/layout/PictureAccentList"/>
    <dgm:cxn modelId="{9B94651C-A650-44FD-AC80-1C89A9E70C41}" type="presOf" srcId="{181325FE-B485-4460-A2E5-76DC90EC1434}" destId="{A8C81E62-673C-47B8-BE83-FBDEF4F87162}"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F373821B-340B-49A1-BA2D-F307E0EFE16F}" type="presOf" srcId="{3FAF1F68-0AE9-4A2A-9CFE-583B9359D0CA}" destId="{54796DA8-267B-4C6E-B615-157312E52E6F}"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DFBB0A-5644-4EDF-B554-D39C07B65F85}" srcId="{354AFA17-BFAE-436C-9203-E59117485D04}" destId="{3FAF1F68-0AE9-4A2A-9CFE-583B9359D0CA}" srcOrd="1" destOrd="0" parTransId="{80110E1E-6B5B-47FC-9C34-337B2B16B290}" sibTransId="{99BFE2E6-E4E1-4EF8-9FE6-5783CBC8162B}"/>
    <dgm:cxn modelId="{27E8AF76-1FD3-448B-80F5-BC4F311BEC8F}" type="presParOf" srcId="{A8C81E62-673C-47B8-BE83-FBDEF4F87162}" destId="{AE2C6FF1-1FA7-4023-95AD-5DF16039A1D8}" srcOrd="0" destOrd="0" presId="urn:microsoft.com/office/officeart/2008/layout/PictureAccentList"/>
    <dgm:cxn modelId="{DDA4E996-7463-44A3-B11F-7F5C9CCE6117}" type="presParOf" srcId="{AE2C6FF1-1FA7-4023-95AD-5DF16039A1D8}" destId="{10859436-170F-421A-AB99-366FCF9C09FB}" srcOrd="0" destOrd="0" presId="urn:microsoft.com/office/officeart/2008/layout/PictureAccentList"/>
    <dgm:cxn modelId="{43813DF0-6762-4627-9B5C-F01AE7EB52A3}" type="presParOf" srcId="{10859436-170F-421A-AB99-366FCF9C09FB}" destId="{459D425F-8305-45F1-B5C0-3395FDE6B1C6}" srcOrd="0" destOrd="0" presId="urn:microsoft.com/office/officeart/2008/layout/PictureAccentList"/>
    <dgm:cxn modelId="{25C4C450-8CE4-4EB2-BB64-27CF0D777C0A}" type="presParOf" srcId="{AE2C6FF1-1FA7-4023-95AD-5DF16039A1D8}" destId="{E05E1099-2072-4F20-90B1-EFE24F8E50F3}" srcOrd="1" destOrd="0" presId="urn:microsoft.com/office/officeart/2008/layout/PictureAccentList"/>
    <dgm:cxn modelId="{0A9D58B5-4C5C-4E91-B72F-5BA32C6095E2}" type="presParOf" srcId="{E05E1099-2072-4F20-90B1-EFE24F8E50F3}" destId="{6C8544D0-54C9-4D6C-B8C3-71DF56E4417E}" srcOrd="0" destOrd="0" presId="urn:microsoft.com/office/officeart/2008/layout/PictureAccentList"/>
    <dgm:cxn modelId="{60420E44-710F-4B0A-96B6-ABB99439B122}" type="presParOf" srcId="{6C8544D0-54C9-4D6C-B8C3-71DF56E4417E}" destId="{F766F400-10AA-4985-9780-61220982860E}" srcOrd="0" destOrd="0" presId="urn:microsoft.com/office/officeart/2008/layout/PictureAccentList"/>
    <dgm:cxn modelId="{E1E42E59-F5CF-42A6-9A28-79D9942A1F51}" type="presParOf" srcId="{6C8544D0-54C9-4D6C-B8C3-71DF56E4417E}" destId="{BBED3512-8F77-4C85-8195-77FB7F2D2A65}" srcOrd="1" destOrd="0" presId="urn:microsoft.com/office/officeart/2008/layout/PictureAccentList"/>
    <dgm:cxn modelId="{932044A2-7E13-4B6A-B4EA-F44F66348E32}" type="presParOf" srcId="{E05E1099-2072-4F20-90B1-EFE24F8E50F3}" destId="{144AF5E4-30FE-4EEB-AF3A-92BA565F6505}" srcOrd="1" destOrd="0" presId="urn:microsoft.com/office/officeart/2008/layout/PictureAccentList"/>
    <dgm:cxn modelId="{BAEA4C68-1325-4B98-A99E-A521A42E72EB}" type="presParOf" srcId="{144AF5E4-30FE-4EEB-AF3A-92BA565F6505}" destId="{45BBF6D2-BC6A-4AF9-AA7C-350AB2C7495D}" srcOrd="0" destOrd="0" presId="urn:microsoft.com/office/officeart/2008/layout/PictureAccentList"/>
    <dgm:cxn modelId="{501221C9-AC4A-4911-B1EF-CA060856AC5D}" type="presParOf" srcId="{144AF5E4-30FE-4EEB-AF3A-92BA565F6505}" destId="{54796DA8-267B-4C6E-B615-157312E52E6F}" srcOrd="1" destOrd="0" presId="urn:microsoft.com/office/officeart/2008/layout/PictureAccentList"/>
    <dgm:cxn modelId="{9831287D-E877-40FA-9632-4EBD8738FC76}" type="presParOf" srcId="{E05E1099-2072-4F20-90B1-EFE24F8E50F3}" destId="{699420FE-F41F-4C32-99FE-233B4B7919B9}" srcOrd="2" destOrd="0" presId="urn:microsoft.com/office/officeart/2008/layout/PictureAccentList"/>
    <dgm:cxn modelId="{8C14ABFD-A199-4AE4-9461-A6278002B545}" type="presParOf" srcId="{699420FE-F41F-4C32-99FE-233B4B7919B9}" destId="{E4B51F5A-5038-402B-9F58-0C2D81EF8CF8}" srcOrd="0" destOrd="0" presId="urn:microsoft.com/office/officeart/2008/layout/PictureAccentList"/>
    <dgm:cxn modelId="{C498EB89-4F26-4EC3-A262-7454DBFC1B16}"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6E123A9-BF48-4981-80DC-B0C7E3655269}"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E4433C77-F684-410D-ACCE-E76506DF3BD1}">
      <dgm:prSet phldrT="[Text]" custT="1"/>
      <dgm:spPr/>
      <dgm:t>
        <a:bodyPr/>
        <a:lstStyle/>
        <a:p>
          <a:r>
            <a:rPr lang="en-US" sz="2800" dirty="0" smtClean="0">
              <a:solidFill>
                <a:schemeClr val="bg1"/>
              </a:solidFill>
              <a:effectLst/>
              <a:latin typeface="+mn-lt"/>
              <a:ea typeface="+mn-ea"/>
              <a:cs typeface="+mn-cs"/>
            </a:rPr>
            <a:t>Focused people</a:t>
          </a:r>
          <a:endParaRPr lang="en-US" sz="2800" b="0" dirty="0">
            <a:solidFill>
              <a:schemeClr val="bg1"/>
            </a:solidFill>
          </a:endParaRPr>
        </a:p>
      </dgm:t>
    </dgm:pt>
    <dgm:pt modelId="{672E1971-3E71-41A9-8624-9B06B23482B3}" type="parTrans" cxnId="{A51EE52D-1DE1-4BBA-B4F6-184991350719}">
      <dgm:prSet/>
      <dgm:spPr/>
      <dgm:t>
        <a:bodyPr/>
        <a:lstStyle/>
        <a:p>
          <a:endParaRPr lang="en-US" sz="2800">
            <a:solidFill>
              <a:schemeClr val="bg1"/>
            </a:solidFill>
          </a:endParaRPr>
        </a:p>
      </dgm:t>
    </dgm:pt>
    <dgm:pt modelId="{294DA63A-C2FF-4EF1-85A1-DC5B64E8715A}" type="sibTrans" cxnId="{A51EE52D-1DE1-4BBA-B4F6-184991350719}">
      <dgm:prSet/>
      <dgm:spPr/>
      <dgm:t>
        <a:bodyPr/>
        <a:lstStyle/>
        <a:p>
          <a:endParaRPr lang="en-US" sz="2800">
            <a:solidFill>
              <a:schemeClr val="bg1"/>
            </a:solidFill>
          </a:endParaRPr>
        </a:p>
      </dgm:t>
    </dgm:pt>
    <dgm:pt modelId="{0B3EC2D2-6279-47BC-B721-7786605DC048}">
      <dgm:prSet phldrT="[Text]" custT="1"/>
      <dgm:spPr/>
      <dgm:t>
        <a:bodyPr/>
        <a:lstStyle/>
        <a:p>
          <a:r>
            <a:rPr lang="en-US" sz="2800" dirty="0" smtClean="0">
              <a:solidFill>
                <a:schemeClr val="bg1"/>
              </a:solidFill>
              <a:effectLst/>
              <a:latin typeface="+mn-lt"/>
              <a:ea typeface="+mn-ea"/>
              <a:cs typeface="+mn-cs"/>
            </a:rPr>
            <a:t>Take pride in their team</a:t>
          </a:r>
          <a:endParaRPr lang="en-US" sz="2800" b="0" dirty="0">
            <a:solidFill>
              <a:schemeClr val="bg1"/>
            </a:solidFill>
          </a:endParaRPr>
        </a:p>
      </dgm:t>
    </dgm:pt>
    <dgm:pt modelId="{2E951413-D03B-4C1B-B280-9D059D903746}" type="parTrans" cxnId="{F00BE343-CAA8-4FAB-96A8-5CD89ED77E31}">
      <dgm:prSet/>
      <dgm:spPr/>
      <dgm:t>
        <a:bodyPr/>
        <a:lstStyle/>
        <a:p>
          <a:endParaRPr lang="en-US" sz="2800">
            <a:solidFill>
              <a:schemeClr val="bg1"/>
            </a:solidFill>
          </a:endParaRPr>
        </a:p>
      </dgm:t>
    </dgm:pt>
    <dgm:pt modelId="{702763B1-AB4B-477A-ADBC-500D3962029D}" type="sibTrans" cxnId="{F00BE343-CAA8-4FAB-96A8-5CD89ED77E31}">
      <dgm:prSet/>
      <dgm:spPr/>
      <dgm:t>
        <a:bodyPr/>
        <a:lstStyle/>
        <a:p>
          <a:endParaRPr lang="en-US" sz="2800">
            <a:solidFill>
              <a:schemeClr val="bg1"/>
            </a:solidFill>
          </a:endParaRPr>
        </a:p>
      </dgm:t>
    </dgm:pt>
    <dgm:pt modelId="{DCABEAA5-3513-4F05-96E5-50AFACC30E41}">
      <dgm:prSet phldrT="[Text]" custT="1"/>
      <dgm:spPr/>
      <dgm:t>
        <a:bodyPr/>
        <a:lstStyle/>
        <a:p>
          <a:r>
            <a:rPr lang="en-US" sz="2800" dirty="0" smtClean="0">
              <a:solidFill>
                <a:schemeClr val="bg1"/>
              </a:solidFill>
              <a:effectLst/>
              <a:latin typeface="+mn-lt"/>
              <a:ea typeface="+mn-ea"/>
              <a:cs typeface="+mn-cs"/>
            </a:rPr>
            <a:t>Trust in each other </a:t>
          </a:r>
          <a:endParaRPr lang="en-US" sz="2800" b="0" dirty="0">
            <a:solidFill>
              <a:schemeClr val="bg1"/>
            </a:solidFill>
          </a:endParaRPr>
        </a:p>
      </dgm:t>
    </dgm:pt>
    <dgm:pt modelId="{2C4F52D3-B4EA-4C0B-AB9C-4B60D5E1CED6}" type="parTrans" cxnId="{85C405B5-4D13-44DA-8F8F-99AAE22DC230}">
      <dgm:prSet/>
      <dgm:spPr/>
      <dgm:t>
        <a:bodyPr/>
        <a:lstStyle/>
        <a:p>
          <a:endParaRPr lang="en-US" sz="2800">
            <a:solidFill>
              <a:schemeClr val="bg1"/>
            </a:solidFill>
          </a:endParaRPr>
        </a:p>
      </dgm:t>
    </dgm:pt>
    <dgm:pt modelId="{373A7AFD-BE1A-450D-930D-412087181C49}" type="sibTrans" cxnId="{85C405B5-4D13-44DA-8F8F-99AAE22DC230}">
      <dgm:prSet/>
      <dgm:spPr/>
      <dgm:t>
        <a:bodyPr/>
        <a:lstStyle/>
        <a:p>
          <a:endParaRPr lang="en-US" sz="2800">
            <a:solidFill>
              <a:schemeClr val="bg1"/>
            </a:solidFill>
          </a:endParaRPr>
        </a:p>
      </dgm:t>
    </dgm:pt>
    <dgm:pt modelId="{E9A2C6F0-7639-4913-9449-DDA05569EBC6}" type="pres">
      <dgm:prSet presAssocID="{E6E123A9-BF48-4981-80DC-B0C7E3655269}" presName="Name0" presStyleCnt="0">
        <dgm:presLayoutVars>
          <dgm:chMax val="7"/>
          <dgm:chPref val="7"/>
          <dgm:dir/>
        </dgm:presLayoutVars>
      </dgm:prSet>
      <dgm:spPr/>
      <dgm:t>
        <a:bodyPr/>
        <a:lstStyle/>
        <a:p>
          <a:endParaRPr lang="en-US"/>
        </a:p>
      </dgm:t>
    </dgm:pt>
    <dgm:pt modelId="{E2E0DF46-AE35-41D6-AD48-4618CC9F83B5}" type="pres">
      <dgm:prSet presAssocID="{E6E123A9-BF48-4981-80DC-B0C7E3655269}" presName="Name1" presStyleCnt="0"/>
      <dgm:spPr/>
    </dgm:pt>
    <dgm:pt modelId="{660FCDEE-6F17-478E-A5CF-854D90B55500}" type="pres">
      <dgm:prSet presAssocID="{E6E123A9-BF48-4981-80DC-B0C7E3655269}" presName="cycle" presStyleCnt="0"/>
      <dgm:spPr/>
    </dgm:pt>
    <dgm:pt modelId="{9B3F8B6C-C76D-4CA6-87CA-3D2DFEE503E6}" type="pres">
      <dgm:prSet presAssocID="{E6E123A9-BF48-4981-80DC-B0C7E3655269}" presName="srcNode" presStyleLbl="node1" presStyleIdx="0" presStyleCnt="3"/>
      <dgm:spPr/>
    </dgm:pt>
    <dgm:pt modelId="{0C7C9355-BA7C-49BF-8AA9-88DB7738BCC3}" type="pres">
      <dgm:prSet presAssocID="{E6E123A9-BF48-4981-80DC-B0C7E3655269}" presName="conn" presStyleLbl="parChTrans1D2" presStyleIdx="0" presStyleCnt="1"/>
      <dgm:spPr/>
      <dgm:t>
        <a:bodyPr/>
        <a:lstStyle/>
        <a:p>
          <a:endParaRPr lang="en-US"/>
        </a:p>
      </dgm:t>
    </dgm:pt>
    <dgm:pt modelId="{F4C965FC-19C0-4671-BA97-76718FB28337}" type="pres">
      <dgm:prSet presAssocID="{E6E123A9-BF48-4981-80DC-B0C7E3655269}" presName="extraNode" presStyleLbl="node1" presStyleIdx="0" presStyleCnt="3"/>
      <dgm:spPr/>
    </dgm:pt>
    <dgm:pt modelId="{66B97C5D-3C8A-4732-8B5B-D068C947E220}" type="pres">
      <dgm:prSet presAssocID="{E6E123A9-BF48-4981-80DC-B0C7E3655269}" presName="dstNode" presStyleLbl="node1" presStyleIdx="0" presStyleCnt="3"/>
      <dgm:spPr/>
    </dgm:pt>
    <dgm:pt modelId="{B8445C25-5FAD-4BC5-B7EF-86786708131A}" type="pres">
      <dgm:prSet presAssocID="{E4433C77-F684-410D-ACCE-E76506DF3BD1}" presName="text_1" presStyleLbl="node1" presStyleIdx="0" presStyleCnt="3">
        <dgm:presLayoutVars>
          <dgm:bulletEnabled val="1"/>
        </dgm:presLayoutVars>
      </dgm:prSet>
      <dgm:spPr/>
      <dgm:t>
        <a:bodyPr/>
        <a:lstStyle/>
        <a:p>
          <a:endParaRPr lang="en-US"/>
        </a:p>
      </dgm:t>
    </dgm:pt>
    <dgm:pt modelId="{DB50A87D-3DAB-4471-A8A5-68994EFB1199}" type="pres">
      <dgm:prSet presAssocID="{E4433C77-F684-410D-ACCE-E76506DF3BD1}" presName="accent_1" presStyleCnt="0"/>
      <dgm:spPr/>
    </dgm:pt>
    <dgm:pt modelId="{072941CF-DF74-4415-9EA0-207AF53B0374}" type="pres">
      <dgm:prSet presAssocID="{E4433C77-F684-410D-ACCE-E76506DF3BD1}" presName="accentRepeatNode" presStyleLbl="solidFgAcc1" presStyleIdx="0" presStyleCnt="3"/>
      <dgm:spPr/>
    </dgm:pt>
    <dgm:pt modelId="{7F02968A-8655-4E30-9866-CFC62DAF7A71}" type="pres">
      <dgm:prSet presAssocID="{0B3EC2D2-6279-47BC-B721-7786605DC048}" presName="text_2" presStyleLbl="node1" presStyleIdx="1" presStyleCnt="3">
        <dgm:presLayoutVars>
          <dgm:bulletEnabled val="1"/>
        </dgm:presLayoutVars>
      </dgm:prSet>
      <dgm:spPr/>
      <dgm:t>
        <a:bodyPr/>
        <a:lstStyle/>
        <a:p>
          <a:endParaRPr lang="en-US"/>
        </a:p>
      </dgm:t>
    </dgm:pt>
    <dgm:pt modelId="{510CFC00-344D-492F-AB84-9B5C897321B7}" type="pres">
      <dgm:prSet presAssocID="{0B3EC2D2-6279-47BC-B721-7786605DC048}" presName="accent_2" presStyleCnt="0"/>
      <dgm:spPr/>
    </dgm:pt>
    <dgm:pt modelId="{F9C922BE-CCC9-49DB-8308-A91F6D8D70B0}" type="pres">
      <dgm:prSet presAssocID="{0B3EC2D2-6279-47BC-B721-7786605DC048}" presName="accentRepeatNode" presStyleLbl="solidFgAcc1" presStyleIdx="1" presStyleCnt="3"/>
      <dgm:spPr/>
    </dgm:pt>
    <dgm:pt modelId="{A83A9B7C-741F-4436-B3AF-62811F3E7D85}" type="pres">
      <dgm:prSet presAssocID="{DCABEAA5-3513-4F05-96E5-50AFACC30E41}" presName="text_3" presStyleLbl="node1" presStyleIdx="2" presStyleCnt="3">
        <dgm:presLayoutVars>
          <dgm:bulletEnabled val="1"/>
        </dgm:presLayoutVars>
      </dgm:prSet>
      <dgm:spPr/>
      <dgm:t>
        <a:bodyPr/>
        <a:lstStyle/>
        <a:p>
          <a:endParaRPr lang="en-US"/>
        </a:p>
      </dgm:t>
    </dgm:pt>
    <dgm:pt modelId="{63378F25-5C48-4017-BDBB-5A36C861841E}" type="pres">
      <dgm:prSet presAssocID="{DCABEAA5-3513-4F05-96E5-50AFACC30E41}" presName="accent_3" presStyleCnt="0"/>
      <dgm:spPr/>
    </dgm:pt>
    <dgm:pt modelId="{BB06C917-CF05-4DC3-A0DE-D31732D96A6B}" type="pres">
      <dgm:prSet presAssocID="{DCABEAA5-3513-4F05-96E5-50AFACC30E41}" presName="accentRepeatNode" presStyleLbl="solidFgAcc1" presStyleIdx="2" presStyleCnt="3"/>
      <dgm:spPr/>
    </dgm:pt>
  </dgm:ptLst>
  <dgm:cxnLst>
    <dgm:cxn modelId="{74E7B191-76C6-4408-8EC2-1C8683EDE213}" type="presOf" srcId="{E4433C77-F684-410D-ACCE-E76506DF3BD1}" destId="{B8445C25-5FAD-4BC5-B7EF-86786708131A}" srcOrd="0" destOrd="0" presId="urn:microsoft.com/office/officeart/2008/layout/VerticalCurvedList"/>
    <dgm:cxn modelId="{8607D035-57CF-4D66-B187-020164F9FB5B}" type="presOf" srcId="{294DA63A-C2FF-4EF1-85A1-DC5B64E8715A}" destId="{0C7C9355-BA7C-49BF-8AA9-88DB7738BCC3}" srcOrd="0" destOrd="0" presId="urn:microsoft.com/office/officeart/2008/layout/VerticalCurvedList"/>
    <dgm:cxn modelId="{32C440BB-F45C-4D5F-8E27-46966326CB7F}" type="presOf" srcId="{0B3EC2D2-6279-47BC-B721-7786605DC048}" destId="{7F02968A-8655-4E30-9866-CFC62DAF7A71}" srcOrd="0" destOrd="0" presId="urn:microsoft.com/office/officeart/2008/layout/VerticalCurvedList"/>
    <dgm:cxn modelId="{F00BE343-CAA8-4FAB-96A8-5CD89ED77E31}" srcId="{E6E123A9-BF48-4981-80DC-B0C7E3655269}" destId="{0B3EC2D2-6279-47BC-B721-7786605DC048}" srcOrd="1" destOrd="0" parTransId="{2E951413-D03B-4C1B-B280-9D059D903746}" sibTransId="{702763B1-AB4B-477A-ADBC-500D3962029D}"/>
    <dgm:cxn modelId="{314FDCE7-82E8-404B-A569-47482AB7A042}" type="presOf" srcId="{DCABEAA5-3513-4F05-96E5-50AFACC30E41}" destId="{A83A9B7C-741F-4436-B3AF-62811F3E7D85}" srcOrd="0" destOrd="0" presId="urn:microsoft.com/office/officeart/2008/layout/VerticalCurvedList"/>
    <dgm:cxn modelId="{85C405B5-4D13-44DA-8F8F-99AAE22DC230}" srcId="{E6E123A9-BF48-4981-80DC-B0C7E3655269}" destId="{DCABEAA5-3513-4F05-96E5-50AFACC30E41}" srcOrd="2" destOrd="0" parTransId="{2C4F52D3-B4EA-4C0B-AB9C-4B60D5E1CED6}" sibTransId="{373A7AFD-BE1A-450D-930D-412087181C49}"/>
    <dgm:cxn modelId="{A51EE52D-1DE1-4BBA-B4F6-184991350719}" srcId="{E6E123A9-BF48-4981-80DC-B0C7E3655269}" destId="{E4433C77-F684-410D-ACCE-E76506DF3BD1}" srcOrd="0" destOrd="0" parTransId="{672E1971-3E71-41A9-8624-9B06B23482B3}" sibTransId="{294DA63A-C2FF-4EF1-85A1-DC5B64E8715A}"/>
    <dgm:cxn modelId="{496C8915-9776-402F-8D87-D6C7DD3C3EC1}" type="presOf" srcId="{E6E123A9-BF48-4981-80DC-B0C7E3655269}" destId="{E9A2C6F0-7639-4913-9449-DDA05569EBC6}" srcOrd="0" destOrd="0" presId="urn:microsoft.com/office/officeart/2008/layout/VerticalCurvedList"/>
    <dgm:cxn modelId="{5798195A-484B-4206-8802-2BBB833E92E4}" type="presParOf" srcId="{E9A2C6F0-7639-4913-9449-DDA05569EBC6}" destId="{E2E0DF46-AE35-41D6-AD48-4618CC9F83B5}" srcOrd="0" destOrd="0" presId="urn:microsoft.com/office/officeart/2008/layout/VerticalCurvedList"/>
    <dgm:cxn modelId="{739C948B-2C6B-48B4-9575-20AB6D6FE30E}" type="presParOf" srcId="{E2E0DF46-AE35-41D6-AD48-4618CC9F83B5}" destId="{660FCDEE-6F17-478E-A5CF-854D90B55500}" srcOrd="0" destOrd="0" presId="urn:microsoft.com/office/officeart/2008/layout/VerticalCurvedList"/>
    <dgm:cxn modelId="{01CB3E0A-BE21-49BA-9E67-F5DEBA5835F7}" type="presParOf" srcId="{660FCDEE-6F17-478E-A5CF-854D90B55500}" destId="{9B3F8B6C-C76D-4CA6-87CA-3D2DFEE503E6}" srcOrd="0" destOrd="0" presId="urn:microsoft.com/office/officeart/2008/layout/VerticalCurvedList"/>
    <dgm:cxn modelId="{5A808F66-B857-41A1-9457-759B9A694AF8}" type="presParOf" srcId="{660FCDEE-6F17-478E-A5CF-854D90B55500}" destId="{0C7C9355-BA7C-49BF-8AA9-88DB7738BCC3}" srcOrd="1" destOrd="0" presId="urn:microsoft.com/office/officeart/2008/layout/VerticalCurvedList"/>
    <dgm:cxn modelId="{7DF14FD5-BE91-4577-BF03-1D0D54118D5F}" type="presParOf" srcId="{660FCDEE-6F17-478E-A5CF-854D90B55500}" destId="{F4C965FC-19C0-4671-BA97-76718FB28337}" srcOrd="2" destOrd="0" presId="urn:microsoft.com/office/officeart/2008/layout/VerticalCurvedList"/>
    <dgm:cxn modelId="{2285F247-A974-40C1-BDC9-AC14C72FB5AE}" type="presParOf" srcId="{660FCDEE-6F17-478E-A5CF-854D90B55500}" destId="{66B97C5D-3C8A-4732-8B5B-D068C947E220}" srcOrd="3" destOrd="0" presId="urn:microsoft.com/office/officeart/2008/layout/VerticalCurvedList"/>
    <dgm:cxn modelId="{87CA56E2-70BA-4209-9DD1-DCAC275B04A5}" type="presParOf" srcId="{E2E0DF46-AE35-41D6-AD48-4618CC9F83B5}" destId="{B8445C25-5FAD-4BC5-B7EF-86786708131A}" srcOrd="1" destOrd="0" presId="urn:microsoft.com/office/officeart/2008/layout/VerticalCurvedList"/>
    <dgm:cxn modelId="{4970EF56-963B-479B-A213-3F568F8FD0B2}" type="presParOf" srcId="{E2E0DF46-AE35-41D6-AD48-4618CC9F83B5}" destId="{DB50A87D-3DAB-4471-A8A5-68994EFB1199}" srcOrd="2" destOrd="0" presId="urn:microsoft.com/office/officeart/2008/layout/VerticalCurvedList"/>
    <dgm:cxn modelId="{64EC4A1A-6B83-4FDB-A0AB-57F78D200C70}" type="presParOf" srcId="{DB50A87D-3DAB-4471-A8A5-68994EFB1199}" destId="{072941CF-DF74-4415-9EA0-207AF53B0374}" srcOrd="0" destOrd="0" presId="urn:microsoft.com/office/officeart/2008/layout/VerticalCurvedList"/>
    <dgm:cxn modelId="{5A3E8267-82A5-4CA6-9F79-190DF7A5232F}" type="presParOf" srcId="{E2E0DF46-AE35-41D6-AD48-4618CC9F83B5}" destId="{7F02968A-8655-4E30-9866-CFC62DAF7A71}" srcOrd="3" destOrd="0" presId="urn:microsoft.com/office/officeart/2008/layout/VerticalCurvedList"/>
    <dgm:cxn modelId="{FE147FB3-1616-49D0-B78F-D14B55B4FF3D}" type="presParOf" srcId="{E2E0DF46-AE35-41D6-AD48-4618CC9F83B5}" destId="{510CFC00-344D-492F-AB84-9B5C897321B7}" srcOrd="4" destOrd="0" presId="urn:microsoft.com/office/officeart/2008/layout/VerticalCurvedList"/>
    <dgm:cxn modelId="{6494A08D-5832-4E6B-B8EE-0D4566B1D9B2}" type="presParOf" srcId="{510CFC00-344D-492F-AB84-9B5C897321B7}" destId="{F9C922BE-CCC9-49DB-8308-A91F6D8D70B0}" srcOrd="0" destOrd="0" presId="urn:microsoft.com/office/officeart/2008/layout/VerticalCurvedList"/>
    <dgm:cxn modelId="{BCE899D5-A685-42DA-AFD8-3D27A646FBFB}" type="presParOf" srcId="{E2E0DF46-AE35-41D6-AD48-4618CC9F83B5}" destId="{A83A9B7C-741F-4436-B3AF-62811F3E7D85}" srcOrd="5" destOrd="0" presId="urn:microsoft.com/office/officeart/2008/layout/VerticalCurvedList"/>
    <dgm:cxn modelId="{CC7D24A0-658D-43BE-8B88-F12332C20A6B}" type="presParOf" srcId="{E2E0DF46-AE35-41D6-AD48-4618CC9F83B5}" destId="{63378F25-5C48-4017-BDBB-5A36C861841E}" srcOrd="6" destOrd="0" presId="urn:microsoft.com/office/officeart/2008/layout/VerticalCurvedList"/>
    <dgm:cxn modelId="{756319A8-C45A-40F4-AFC1-AA86551C3399}" type="presParOf" srcId="{63378F25-5C48-4017-BDBB-5A36C861841E}" destId="{BB06C917-CF05-4DC3-A0DE-D31732D96A6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5133EBB-FDEF-4812-AEFB-9948FD04E89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B18C383-7263-44F7-BBB1-46542ED9EE94}">
      <dgm:prSet phldrT="[Text]" custT="1"/>
      <dgm:spPr/>
      <dgm:t>
        <a:bodyPr/>
        <a:lstStyle/>
        <a:p>
          <a:pPr algn="ctr"/>
          <a:r>
            <a:rPr lang="en-US" sz="2800" dirty="0" smtClean="0">
              <a:solidFill>
                <a:schemeClr val="bg1"/>
              </a:solidFill>
              <a:effectLst/>
              <a:latin typeface="+mn-lt"/>
              <a:ea typeface="+mn-ea"/>
              <a:cs typeface="+mn-cs"/>
            </a:rPr>
            <a:t>Employee benefits</a:t>
          </a:r>
          <a:endParaRPr lang="en-US" sz="2800" dirty="0">
            <a:solidFill>
              <a:schemeClr val="bg1"/>
            </a:solidFill>
          </a:endParaRPr>
        </a:p>
      </dgm:t>
    </dgm:pt>
    <dgm:pt modelId="{AA13CFDA-52AA-434D-99CB-517866D9C7FA}" type="parTrans" cxnId="{278A1484-34DB-4F2D-A7AC-D2FEA334CB5F}">
      <dgm:prSet/>
      <dgm:spPr/>
      <dgm:t>
        <a:bodyPr/>
        <a:lstStyle/>
        <a:p>
          <a:endParaRPr lang="en-US" sz="2800">
            <a:solidFill>
              <a:schemeClr val="bg1"/>
            </a:solidFill>
          </a:endParaRPr>
        </a:p>
      </dgm:t>
    </dgm:pt>
    <dgm:pt modelId="{BED15EA0-918A-45E8-960F-42747AB0A79D}" type="sibTrans" cxnId="{278A1484-34DB-4F2D-A7AC-D2FEA334CB5F}">
      <dgm:prSet/>
      <dgm:spPr/>
      <dgm:t>
        <a:bodyPr/>
        <a:lstStyle/>
        <a:p>
          <a:endParaRPr lang="en-US" sz="2800">
            <a:solidFill>
              <a:schemeClr val="bg1"/>
            </a:solidFill>
          </a:endParaRPr>
        </a:p>
      </dgm:t>
    </dgm:pt>
    <dgm:pt modelId="{AEA406DA-BD97-42E0-B831-29AA25B543A4}">
      <dgm:prSet phldrT="[Text]" custT="1"/>
      <dgm:spPr/>
      <dgm:t>
        <a:bodyPr/>
        <a:lstStyle/>
        <a:p>
          <a:pPr algn="ctr"/>
          <a:r>
            <a:rPr lang="en-US" sz="2800" dirty="0" smtClean="0">
              <a:solidFill>
                <a:schemeClr val="bg1"/>
              </a:solidFill>
              <a:effectLst/>
              <a:latin typeface="+mn-lt"/>
              <a:ea typeface="+mn-ea"/>
              <a:cs typeface="+mn-cs"/>
            </a:rPr>
            <a:t>Customer benefits</a:t>
          </a:r>
          <a:endParaRPr lang="en-US" sz="2800" dirty="0">
            <a:solidFill>
              <a:schemeClr val="bg1"/>
            </a:solidFill>
          </a:endParaRPr>
        </a:p>
      </dgm:t>
    </dgm:pt>
    <dgm:pt modelId="{51AE278D-926F-41E7-B39F-5A434305A635}" type="parTrans" cxnId="{487F539D-1E60-4FBC-94DF-B4DC5C1765CD}">
      <dgm:prSet/>
      <dgm:spPr/>
      <dgm:t>
        <a:bodyPr/>
        <a:lstStyle/>
        <a:p>
          <a:endParaRPr lang="en-US" sz="2800">
            <a:solidFill>
              <a:schemeClr val="bg1"/>
            </a:solidFill>
          </a:endParaRPr>
        </a:p>
      </dgm:t>
    </dgm:pt>
    <dgm:pt modelId="{3BC8D952-B43E-4BB1-9B75-3FD25B46C8EA}" type="sibTrans" cxnId="{487F539D-1E60-4FBC-94DF-B4DC5C1765CD}">
      <dgm:prSet/>
      <dgm:spPr/>
      <dgm:t>
        <a:bodyPr/>
        <a:lstStyle/>
        <a:p>
          <a:endParaRPr lang="en-US" sz="2800">
            <a:solidFill>
              <a:schemeClr val="bg1"/>
            </a:solidFill>
          </a:endParaRPr>
        </a:p>
      </dgm:t>
    </dgm:pt>
    <dgm:pt modelId="{6059A4F6-B905-478C-84DC-5DDD6198586E}">
      <dgm:prSet phldrT="[Text]" custT="1"/>
      <dgm:spPr/>
      <dgm:t>
        <a:bodyPr/>
        <a:lstStyle/>
        <a:p>
          <a:pPr algn="ctr"/>
          <a:r>
            <a:rPr lang="en-US" sz="2800" dirty="0" smtClean="0">
              <a:solidFill>
                <a:schemeClr val="bg1"/>
              </a:solidFill>
              <a:effectLst/>
              <a:latin typeface="+mn-lt"/>
              <a:ea typeface="+mn-ea"/>
              <a:cs typeface="+mn-cs"/>
            </a:rPr>
            <a:t>Management benefits</a:t>
          </a:r>
          <a:endParaRPr lang="en-US" sz="2800" dirty="0">
            <a:solidFill>
              <a:schemeClr val="bg1"/>
            </a:solidFill>
          </a:endParaRPr>
        </a:p>
      </dgm:t>
    </dgm:pt>
    <dgm:pt modelId="{AB924967-5137-4C9E-8CA3-F00AD3AEF6A3}" type="parTrans" cxnId="{19397F9B-717D-45CD-BA5D-21FAA2B0FBDD}">
      <dgm:prSet/>
      <dgm:spPr/>
      <dgm:t>
        <a:bodyPr/>
        <a:lstStyle/>
        <a:p>
          <a:endParaRPr lang="en-US" sz="2800">
            <a:solidFill>
              <a:schemeClr val="bg1"/>
            </a:solidFill>
          </a:endParaRPr>
        </a:p>
      </dgm:t>
    </dgm:pt>
    <dgm:pt modelId="{152F942D-0265-442B-8430-C88F850497FB}" type="sibTrans" cxnId="{19397F9B-717D-45CD-BA5D-21FAA2B0FBDD}">
      <dgm:prSet/>
      <dgm:spPr/>
      <dgm:t>
        <a:bodyPr/>
        <a:lstStyle/>
        <a:p>
          <a:endParaRPr lang="en-US" sz="2800">
            <a:solidFill>
              <a:schemeClr val="bg1"/>
            </a:solidFill>
          </a:endParaRPr>
        </a:p>
      </dgm:t>
    </dgm:pt>
    <dgm:pt modelId="{36F1796D-0DEC-4143-BED1-A703A3403F12}" type="pres">
      <dgm:prSet presAssocID="{F5133EBB-FDEF-4812-AEFB-9948FD04E893}" presName="linear" presStyleCnt="0">
        <dgm:presLayoutVars>
          <dgm:animLvl val="lvl"/>
          <dgm:resizeHandles val="exact"/>
        </dgm:presLayoutVars>
      </dgm:prSet>
      <dgm:spPr/>
      <dgm:t>
        <a:bodyPr/>
        <a:lstStyle/>
        <a:p>
          <a:endParaRPr lang="en-US"/>
        </a:p>
      </dgm:t>
    </dgm:pt>
    <dgm:pt modelId="{BE76FEF5-9769-4969-8F7E-ACFF954803A7}" type="pres">
      <dgm:prSet presAssocID="{3B18C383-7263-44F7-BBB1-46542ED9EE94}" presName="parentText" presStyleLbl="node1" presStyleIdx="0" presStyleCnt="3">
        <dgm:presLayoutVars>
          <dgm:chMax val="0"/>
          <dgm:bulletEnabled val="1"/>
        </dgm:presLayoutVars>
      </dgm:prSet>
      <dgm:spPr/>
      <dgm:t>
        <a:bodyPr/>
        <a:lstStyle/>
        <a:p>
          <a:endParaRPr lang="en-US"/>
        </a:p>
      </dgm:t>
    </dgm:pt>
    <dgm:pt modelId="{819CF91B-5B34-4F12-9168-F2EBA3547B66}" type="pres">
      <dgm:prSet presAssocID="{BED15EA0-918A-45E8-960F-42747AB0A79D}" presName="spacer" presStyleCnt="0"/>
      <dgm:spPr/>
    </dgm:pt>
    <dgm:pt modelId="{5CC769FF-839C-4CA2-964B-2F57DD9AD6E1}" type="pres">
      <dgm:prSet presAssocID="{6059A4F6-B905-478C-84DC-5DDD6198586E}" presName="parentText" presStyleLbl="node1" presStyleIdx="1" presStyleCnt="3">
        <dgm:presLayoutVars>
          <dgm:chMax val="0"/>
          <dgm:bulletEnabled val="1"/>
        </dgm:presLayoutVars>
      </dgm:prSet>
      <dgm:spPr/>
      <dgm:t>
        <a:bodyPr/>
        <a:lstStyle/>
        <a:p>
          <a:endParaRPr lang="en-US"/>
        </a:p>
      </dgm:t>
    </dgm:pt>
    <dgm:pt modelId="{1F679954-8FB5-42E1-90DE-852AAB6F2FFE}" type="pres">
      <dgm:prSet presAssocID="{152F942D-0265-442B-8430-C88F850497FB}" presName="spacer" presStyleCnt="0"/>
      <dgm:spPr/>
    </dgm:pt>
    <dgm:pt modelId="{84E7B904-49C2-4E9A-B565-FF805AACCA46}" type="pres">
      <dgm:prSet presAssocID="{AEA406DA-BD97-42E0-B831-29AA25B543A4}" presName="parentText" presStyleLbl="node1" presStyleIdx="2" presStyleCnt="3" custLinFactY="6106" custLinFactNeighborY="100000">
        <dgm:presLayoutVars>
          <dgm:chMax val="0"/>
          <dgm:bulletEnabled val="1"/>
        </dgm:presLayoutVars>
      </dgm:prSet>
      <dgm:spPr/>
      <dgm:t>
        <a:bodyPr/>
        <a:lstStyle/>
        <a:p>
          <a:endParaRPr lang="en-US"/>
        </a:p>
      </dgm:t>
    </dgm:pt>
  </dgm:ptLst>
  <dgm:cxnLst>
    <dgm:cxn modelId="{A03EF5C1-774B-48A5-AE68-46824298ABA8}" type="presOf" srcId="{AEA406DA-BD97-42E0-B831-29AA25B543A4}" destId="{84E7B904-49C2-4E9A-B565-FF805AACCA46}" srcOrd="0" destOrd="0" presId="urn:microsoft.com/office/officeart/2005/8/layout/vList2"/>
    <dgm:cxn modelId="{487F539D-1E60-4FBC-94DF-B4DC5C1765CD}" srcId="{F5133EBB-FDEF-4812-AEFB-9948FD04E893}" destId="{AEA406DA-BD97-42E0-B831-29AA25B543A4}" srcOrd="2" destOrd="0" parTransId="{51AE278D-926F-41E7-B39F-5A434305A635}" sibTransId="{3BC8D952-B43E-4BB1-9B75-3FD25B46C8EA}"/>
    <dgm:cxn modelId="{9BA3075E-AA60-4B14-BFC2-D9C3D472C3AF}" type="presOf" srcId="{6059A4F6-B905-478C-84DC-5DDD6198586E}" destId="{5CC769FF-839C-4CA2-964B-2F57DD9AD6E1}" srcOrd="0" destOrd="0" presId="urn:microsoft.com/office/officeart/2005/8/layout/vList2"/>
    <dgm:cxn modelId="{A2525C00-7B67-451E-ABD3-3E2CBDE16178}" type="presOf" srcId="{F5133EBB-FDEF-4812-AEFB-9948FD04E893}" destId="{36F1796D-0DEC-4143-BED1-A703A3403F12}" srcOrd="0" destOrd="0" presId="urn:microsoft.com/office/officeart/2005/8/layout/vList2"/>
    <dgm:cxn modelId="{19397F9B-717D-45CD-BA5D-21FAA2B0FBDD}" srcId="{F5133EBB-FDEF-4812-AEFB-9948FD04E893}" destId="{6059A4F6-B905-478C-84DC-5DDD6198586E}" srcOrd="1" destOrd="0" parTransId="{AB924967-5137-4C9E-8CA3-F00AD3AEF6A3}" sibTransId="{152F942D-0265-442B-8430-C88F850497FB}"/>
    <dgm:cxn modelId="{4728A229-E28A-4949-83EC-7CB9A9182116}" type="presOf" srcId="{3B18C383-7263-44F7-BBB1-46542ED9EE94}" destId="{BE76FEF5-9769-4969-8F7E-ACFF954803A7}" srcOrd="0" destOrd="0" presId="urn:microsoft.com/office/officeart/2005/8/layout/vList2"/>
    <dgm:cxn modelId="{278A1484-34DB-4F2D-A7AC-D2FEA334CB5F}" srcId="{F5133EBB-FDEF-4812-AEFB-9948FD04E893}" destId="{3B18C383-7263-44F7-BBB1-46542ED9EE94}" srcOrd="0" destOrd="0" parTransId="{AA13CFDA-52AA-434D-99CB-517866D9C7FA}" sibTransId="{BED15EA0-918A-45E8-960F-42747AB0A79D}"/>
    <dgm:cxn modelId="{6C28FE8D-E1B1-45B9-AF6D-1496E81E6665}" type="presParOf" srcId="{36F1796D-0DEC-4143-BED1-A703A3403F12}" destId="{BE76FEF5-9769-4969-8F7E-ACFF954803A7}" srcOrd="0" destOrd="0" presId="urn:microsoft.com/office/officeart/2005/8/layout/vList2"/>
    <dgm:cxn modelId="{C11B3FA6-659E-4C5E-B541-794ED2743406}" type="presParOf" srcId="{36F1796D-0DEC-4143-BED1-A703A3403F12}" destId="{819CF91B-5B34-4F12-9168-F2EBA3547B66}" srcOrd="1" destOrd="0" presId="urn:microsoft.com/office/officeart/2005/8/layout/vList2"/>
    <dgm:cxn modelId="{84141FAF-F490-4472-BE17-C81F7E848E89}" type="presParOf" srcId="{36F1796D-0DEC-4143-BED1-A703A3403F12}" destId="{5CC769FF-839C-4CA2-964B-2F57DD9AD6E1}" srcOrd="2" destOrd="0" presId="urn:microsoft.com/office/officeart/2005/8/layout/vList2"/>
    <dgm:cxn modelId="{D9B51FD0-7B82-491F-B571-32FF465BB451}" type="presParOf" srcId="{36F1796D-0DEC-4143-BED1-A703A3403F12}" destId="{1F679954-8FB5-42E1-90DE-852AAB6F2FFE}" srcOrd="3" destOrd="0" presId="urn:microsoft.com/office/officeart/2005/8/layout/vList2"/>
    <dgm:cxn modelId="{BCB564AC-6058-4AB3-B7FB-73D11E55F6B4}" type="presParOf" srcId="{36F1796D-0DEC-4143-BED1-A703A3403F12}" destId="{84E7B904-49C2-4E9A-B565-FF805AACCA4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A78175E-15B9-48C3-8FE9-C051498400D2}"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C29CA598-28EB-46AD-932E-DEC2C9340B56}">
      <dgm:prSet phldrT="[Text]" custT="1"/>
      <dgm:spPr/>
      <dgm:t>
        <a:bodyPr/>
        <a:lstStyle/>
        <a:p>
          <a:pPr algn="l"/>
          <a:r>
            <a:rPr lang="en-US" sz="3200" dirty="0" smtClean="0">
              <a:solidFill>
                <a:schemeClr val="tx1"/>
              </a:solidFill>
              <a:effectLst/>
              <a:latin typeface="+mn-lt"/>
              <a:ea typeface="+mn-ea"/>
              <a:cs typeface="+mn-cs"/>
            </a:rPr>
            <a:t>Take turns in leadership</a:t>
          </a:r>
          <a:endParaRPr lang="en-US" sz="3200" b="0" dirty="0"/>
        </a:p>
      </dgm:t>
    </dgm:pt>
    <dgm:pt modelId="{F7A97EE6-763C-46EB-8965-70F63A18D4B1}" type="parTrans" cxnId="{467AD865-B145-4D30-B9BC-B6D58F5E6E19}">
      <dgm:prSet/>
      <dgm:spPr/>
      <dgm:t>
        <a:bodyPr/>
        <a:lstStyle/>
        <a:p>
          <a:endParaRPr lang="en-US" sz="3200"/>
        </a:p>
      </dgm:t>
    </dgm:pt>
    <dgm:pt modelId="{A20C2895-0E2B-4B67-A2BE-B64AA7414445}" type="sibTrans" cxnId="{467AD865-B145-4D30-B9BC-B6D58F5E6E19}">
      <dgm:prSet/>
      <dgm:spPr/>
      <dgm:t>
        <a:bodyPr/>
        <a:lstStyle/>
        <a:p>
          <a:endParaRPr lang="en-US" sz="3200"/>
        </a:p>
      </dgm:t>
    </dgm:pt>
    <dgm:pt modelId="{3AA66E30-0C7E-49C5-B773-645EFD0C63DE}">
      <dgm:prSet phldrT="[Text]" custT="1"/>
      <dgm:spPr/>
      <dgm:t>
        <a:bodyPr/>
        <a:lstStyle/>
        <a:p>
          <a:pPr algn="l"/>
          <a:r>
            <a:rPr lang="en-US" sz="3200" dirty="0" smtClean="0">
              <a:solidFill>
                <a:schemeClr val="tx1"/>
              </a:solidFill>
              <a:effectLst/>
              <a:latin typeface="+mn-lt"/>
              <a:ea typeface="+mn-ea"/>
              <a:cs typeface="+mn-cs"/>
            </a:rPr>
            <a:t>Focus is achieving goal</a:t>
          </a:r>
          <a:endParaRPr lang="en-US" sz="3200" b="0" dirty="0"/>
        </a:p>
      </dgm:t>
    </dgm:pt>
    <dgm:pt modelId="{CD79A752-50D1-4D40-A879-B15A4CD4ED5E}" type="parTrans" cxnId="{C920090B-CA5C-4F6C-B35A-C3777AAB62E8}">
      <dgm:prSet/>
      <dgm:spPr/>
      <dgm:t>
        <a:bodyPr/>
        <a:lstStyle/>
        <a:p>
          <a:endParaRPr lang="en-US" sz="3200"/>
        </a:p>
      </dgm:t>
    </dgm:pt>
    <dgm:pt modelId="{7136EC61-FB2F-4D1F-AA40-A952CE18C8B2}" type="sibTrans" cxnId="{C920090B-CA5C-4F6C-B35A-C3777AAB62E8}">
      <dgm:prSet/>
      <dgm:spPr/>
      <dgm:t>
        <a:bodyPr/>
        <a:lstStyle/>
        <a:p>
          <a:endParaRPr lang="en-US" sz="3200"/>
        </a:p>
      </dgm:t>
    </dgm:pt>
    <dgm:pt modelId="{28AE4FA6-1682-4A77-BDAB-808C94585219}">
      <dgm:prSet phldrT="[Text]" custT="1"/>
      <dgm:spPr/>
      <dgm:t>
        <a:bodyPr/>
        <a:lstStyle/>
        <a:p>
          <a:pPr algn="l"/>
          <a:r>
            <a:rPr lang="en-US" sz="3200" dirty="0" smtClean="0">
              <a:solidFill>
                <a:schemeClr val="tx1"/>
              </a:solidFill>
              <a:effectLst/>
              <a:latin typeface="+mn-lt"/>
              <a:ea typeface="+mn-ea"/>
              <a:cs typeface="+mn-cs"/>
            </a:rPr>
            <a:t>Collectively elect team leader </a:t>
          </a:r>
          <a:endParaRPr lang="en-US" sz="3200" b="0" dirty="0"/>
        </a:p>
      </dgm:t>
    </dgm:pt>
    <dgm:pt modelId="{2748B653-6598-4863-A4FF-2B51634F8B6C}" type="parTrans" cxnId="{1908501D-6241-4FA5-9620-9E4B67B8011D}">
      <dgm:prSet/>
      <dgm:spPr/>
      <dgm:t>
        <a:bodyPr/>
        <a:lstStyle/>
        <a:p>
          <a:endParaRPr lang="en-US" sz="3200"/>
        </a:p>
      </dgm:t>
    </dgm:pt>
    <dgm:pt modelId="{CDA50D58-B372-49FB-9367-705D29C50EE7}" type="sibTrans" cxnId="{1908501D-6241-4FA5-9620-9E4B67B8011D}">
      <dgm:prSet/>
      <dgm:spPr/>
      <dgm:t>
        <a:bodyPr/>
        <a:lstStyle/>
        <a:p>
          <a:endParaRPr lang="en-US" sz="3200"/>
        </a:p>
      </dgm:t>
    </dgm:pt>
    <dgm:pt modelId="{38415CA4-C091-4381-BD83-B1157CEA0448}" type="pres">
      <dgm:prSet presAssocID="{8A78175E-15B9-48C3-8FE9-C051498400D2}" presName="Name0" presStyleCnt="0">
        <dgm:presLayoutVars>
          <dgm:chMax val="7"/>
          <dgm:dir/>
          <dgm:animLvl val="lvl"/>
          <dgm:resizeHandles val="exact"/>
        </dgm:presLayoutVars>
      </dgm:prSet>
      <dgm:spPr/>
      <dgm:t>
        <a:bodyPr/>
        <a:lstStyle/>
        <a:p>
          <a:endParaRPr lang="en-US"/>
        </a:p>
      </dgm:t>
    </dgm:pt>
    <dgm:pt modelId="{FD7AC32D-83EB-4272-AB63-0A0575CEE804}" type="pres">
      <dgm:prSet presAssocID="{C29CA598-28EB-46AD-932E-DEC2C9340B56}" presName="circle1" presStyleLbl="node1" presStyleIdx="0" presStyleCnt="3"/>
      <dgm:spPr/>
    </dgm:pt>
    <dgm:pt modelId="{2F30D3B3-473E-494D-893B-44BBB922A232}" type="pres">
      <dgm:prSet presAssocID="{C29CA598-28EB-46AD-932E-DEC2C9340B56}" presName="space" presStyleCnt="0"/>
      <dgm:spPr/>
    </dgm:pt>
    <dgm:pt modelId="{A548A939-E93C-4F5E-B044-CB8B9E12BE9E}" type="pres">
      <dgm:prSet presAssocID="{C29CA598-28EB-46AD-932E-DEC2C9340B56}" presName="rect1" presStyleLbl="alignAcc1" presStyleIdx="0" presStyleCnt="3" custLinFactNeighborX="91"/>
      <dgm:spPr/>
      <dgm:t>
        <a:bodyPr/>
        <a:lstStyle/>
        <a:p>
          <a:endParaRPr lang="en-US"/>
        </a:p>
      </dgm:t>
    </dgm:pt>
    <dgm:pt modelId="{FCC36827-61A6-4C69-BF3D-AA6226890CD6}" type="pres">
      <dgm:prSet presAssocID="{3AA66E30-0C7E-49C5-B773-645EFD0C63DE}" presName="vertSpace2" presStyleLbl="node1" presStyleIdx="0" presStyleCnt="3"/>
      <dgm:spPr/>
    </dgm:pt>
    <dgm:pt modelId="{D2BE661D-0AB9-400E-931E-76E1F90AC171}" type="pres">
      <dgm:prSet presAssocID="{3AA66E30-0C7E-49C5-B773-645EFD0C63DE}" presName="circle2" presStyleLbl="node1" presStyleIdx="1" presStyleCnt="3"/>
      <dgm:spPr/>
    </dgm:pt>
    <dgm:pt modelId="{816258F5-1E0B-4FB7-ABBA-A8E438690550}" type="pres">
      <dgm:prSet presAssocID="{3AA66E30-0C7E-49C5-B773-645EFD0C63DE}" presName="rect2" presStyleLbl="alignAcc1" presStyleIdx="1" presStyleCnt="3"/>
      <dgm:spPr/>
      <dgm:t>
        <a:bodyPr/>
        <a:lstStyle/>
        <a:p>
          <a:endParaRPr lang="en-US"/>
        </a:p>
      </dgm:t>
    </dgm:pt>
    <dgm:pt modelId="{4A2D696C-00B6-4D5D-976F-08A85E9D0750}" type="pres">
      <dgm:prSet presAssocID="{28AE4FA6-1682-4A77-BDAB-808C94585219}" presName="vertSpace3" presStyleLbl="node1" presStyleIdx="1" presStyleCnt="3"/>
      <dgm:spPr/>
    </dgm:pt>
    <dgm:pt modelId="{1F576CEE-676C-4B36-964D-B6B3E3DF25D5}" type="pres">
      <dgm:prSet presAssocID="{28AE4FA6-1682-4A77-BDAB-808C94585219}" presName="circle3" presStyleLbl="node1" presStyleIdx="2" presStyleCnt="3"/>
      <dgm:spPr/>
    </dgm:pt>
    <dgm:pt modelId="{7BCD31EC-824D-44A6-A53A-C83883700059}" type="pres">
      <dgm:prSet presAssocID="{28AE4FA6-1682-4A77-BDAB-808C94585219}" presName="rect3" presStyleLbl="alignAcc1" presStyleIdx="2" presStyleCnt="3"/>
      <dgm:spPr/>
      <dgm:t>
        <a:bodyPr/>
        <a:lstStyle/>
        <a:p>
          <a:endParaRPr lang="en-US"/>
        </a:p>
      </dgm:t>
    </dgm:pt>
    <dgm:pt modelId="{50D6F355-016F-4AEC-910C-CFD327192D10}" type="pres">
      <dgm:prSet presAssocID="{C29CA598-28EB-46AD-932E-DEC2C9340B56}" presName="rect1ParTxNoCh" presStyleLbl="alignAcc1" presStyleIdx="2" presStyleCnt="3">
        <dgm:presLayoutVars>
          <dgm:chMax val="1"/>
          <dgm:bulletEnabled val="1"/>
        </dgm:presLayoutVars>
      </dgm:prSet>
      <dgm:spPr/>
      <dgm:t>
        <a:bodyPr/>
        <a:lstStyle/>
        <a:p>
          <a:endParaRPr lang="en-US"/>
        </a:p>
      </dgm:t>
    </dgm:pt>
    <dgm:pt modelId="{47ED5EB1-7E24-481E-91BD-775CC1FF028A}" type="pres">
      <dgm:prSet presAssocID="{3AA66E30-0C7E-49C5-B773-645EFD0C63DE}" presName="rect2ParTxNoCh" presStyleLbl="alignAcc1" presStyleIdx="2" presStyleCnt="3">
        <dgm:presLayoutVars>
          <dgm:chMax val="1"/>
          <dgm:bulletEnabled val="1"/>
        </dgm:presLayoutVars>
      </dgm:prSet>
      <dgm:spPr/>
      <dgm:t>
        <a:bodyPr/>
        <a:lstStyle/>
        <a:p>
          <a:endParaRPr lang="en-US"/>
        </a:p>
      </dgm:t>
    </dgm:pt>
    <dgm:pt modelId="{30576A65-A178-43E2-A75B-3D0CAD545CDA}" type="pres">
      <dgm:prSet presAssocID="{28AE4FA6-1682-4A77-BDAB-808C94585219}" presName="rect3ParTxNoCh" presStyleLbl="alignAcc1" presStyleIdx="2" presStyleCnt="3">
        <dgm:presLayoutVars>
          <dgm:chMax val="1"/>
          <dgm:bulletEnabled val="1"/>
        </dgm:presLayoutVars>
      </dgm:prSet>
      <dgm:spPr/>
      <dgm:t>
        <a:bodyPr/>
        <a:lstStyle/>
        <a:p>
          <a:endParaRPr lang="en-US"/>
        </a:p>
      </dgm:t>
    </dgm:pt>
  </dgm:ptLst>
  <dgm:cxnLst>
    <dgm:cxn modelId="{1908501D-6241-4FA5-9620-9E4B67B8011D}" srcId="{8A78175E-15B9-48C3-8FE9-C051498400D2}" destId="{28AE4FA6-1682-4A77-BDAB-808C94585219}" srcOrd="2" destOrd="0" parTransId="{2748B653-6598-4863-A4FF-2B51634F8B6C}" sibTransId="{CDA50D58-B372-49FB-9367-705D29C50EE7}"/>
    <dgm:cxn modelId="{8487CF51-74DE-4E90-8B02-F69415DA67BE}" type="presOf" srcId="{3AA66E30-0C7E-49C5-B773-645EFD0C63DE}" destId="{47ED5EB1-7E24-481E-91BD-775CC1FF028A}" srcOrd="1" destOrd="0" presId="urn:microsoft.com/office/officeart/2005/8/layout/target3"/>
    <dgm:cxn modelId="{C920090B-CA5C-4F6C-B35A-C3777AAB62E8}" srcId="{8A78175E-15B9-48C3-8FE9-C051498400D2}" destId="{3AA66E30-0C7E-49C5-B773-645EFD0C63DE}" srcOrd="1" destOrd="0" parTransId="{CD79A752-50D1-4D40-A879-B15A4CD4ED5E}" sibTransId="{7136EC61-FB2F-4D1F-AA40-A952CE18C8B2}"/>
    <dgm:cxn modelId="{E3B1FCA9-F396-4800-B51E-A5E8CDF8C7A8}" type="presOf" srcId="{28AE4FA6-1682-4A77-BDAB-808C94585219}" destId="{7BCD31EC-824D-44A6-A53A-C83883700059}" srcOrd="0" destOrd="0" presId="urn:microsoft.com/office/officeart/2005/8/layout/target3"/>
    <dgm:cxn modelId="{508E46C2-BD96-4875-9392-488C2213BA6A}" type="presOf" srcId="{C29CA598-28EB-46AD-932E-DEC2C9340B56}" destId="{50D6F355-016F-4AEC-910C-CFD327192D10}" srcOrd="1" destOrd="0" presId="urn:microsoft.com/office/officeart/2005/8/layout/target3"/>
    <dgm:cxn modelId="{2936DABA-C7F9-4716-A0FF-B240319CC444}" type="presOf" srcId="{28AE4FA6-1682-4A77-BDAB-808C94585219}" destId="{30576A65-A178-43E2-A75B-3D0CAD545CDA}" srcOrd="1" destOrd="0" presId="urn:microsoft.com/office/officeart/2005/8/layout/target3"/>
    <dgm:cxn modelId="{467AD865-B145-4D30-B9BC-B6D58F5E6E19}" srcId="{8A78175E-15B9-48C3-8FE9-C051498400D2}" destId="{C29CA598-28EB-46AD-932E-DEC2C9340B56}" srcOrd="0" destOrd="0" parTransId="{F7A97EE6-763C-46EB-8965-70F63A18D4B1}" sibTransId="{A20C2895-0E2B-4B67-A2BE-B64AA7414445}"/>
    <dgm:cxn modelId="{F732478F-DFF8-40BF-A74E-0BF7625541E3}" type="presOf" srcId="{C29CA598-28EB-46AD-932E-DEC2C9340B56}" destId="{A548A939-E93C-4F5E-B044-CB8B9E12BE9E}" srcOrd="0" destOrd="0" presId="urn:microsoft.com/office/officeart/2005/8/layout/target3"/>
    <dgm:cxn modelId="{1B9E3519-CFEA-4CE9-92D8-DAB543C68080}" type="presOf" srcId="{3AA66E30-0C7E-49C5-B773-645EFD0C63DE}" destId="{816258F5-1E0B-4FB7-ABBA-A8E438690550}" srcOrd="0" destOrd="0" presId="urn:microsoft.com/office/officeart/2005/8/layout/target3"/>
    <dgm:cxn modelId="{97FBA0B2-2FE0-402A-BB18-228526BD537F}" type="presOf" srcId="{8A78175E-15B9-48C3-8FE9-C051498400D2}" destId="{38415CA4-C091-4381-BD83-B1157CEA0448}" srcOrd="0" destOrd="0" presId="urn:microsoft.com/office/officeart/2005/8/layout/target3"/>
    <dgm:cxn modelId="{A957C17B-C304-4F58-B8E2-F21BC261D76F}" type="presParOf" srcId="{38415CA4-C091-4381-BD83-B1157CEA0448}" destId="{FD7AC32D-83EB-4272-AB63-0A0575CEE804}" srcOrd="0" destOrd="0" presId="urn:microsoft.com/office/officeart/2005/8/layout/target3"/>
    <dgm:cxn modelId="{AFCF8693-B4CE-426B-B79A-79E7C1828EE0}" type="presParOf" srcId="{38415CA4-C091-4381-BD83-B1157CEA0448}" destId="{2F30D3B3-473E-494D-893B-44BBB922A232}" srcOrd="1" destOrd="0" presId="urn:microsoft.com/office/officeart/2005/8/layout/target3"/>
    <dgm:cxn modelId="{C23F9523-7608-4011-A58E-FFEFA6743FCA}" type="presParOf" srcId="{38415CA4-C091-4381-BD83-B1157CEA0448}" destId="{A548A939-E93C-4F5E-B044-CB8B9E12BE9E}" srcOrd="2" destOrd="0" presId="urn:microsoft.com/office/officeart/2005/8/layout/target3"/>
    <dgm:cxn modelId="{5C96F338-091D-467A-8AC2-2A9948E40A1F}" type="presParOf" srcId="{38415CA4-C091-4381-BD83-B1157CEA0448}" destId="{FCC36827-61A6-4C69-BF3D-AA6226890CD6}" srcOrd="3" destOrd="0" presId="urn:microsoft.com/office/officeart/2005/8/layout/target3"/>
    <dgm:cxn modelId="{90CCC952-7FF8-4100-93F5-D80D4140234F}" type="presParOf" srcId="{38415CA4-C091-4381-BD83-B1157CEA0448}" destId="{D2BE661D-0AB9-400E-931E-76E1F90AC171}" srcOrd="4" destOrd="0" presId="urn:microsoft.com/office/officeart/2005/8/layout/target3"/>
    <dgm:cxn modelId="{5C19A1A1-399C-46AC-B2D5-CE925B1169DE}" type="presParOf" srcId="{38415CA4-C091-4381-BD83-B1157CEA0448}" destId="{816258F5-1E0B-4FB7-ABBA-A8E438690550}" srcOrd="5" destOrd="0" presId="urn:microsoft.com/office/officeart/2005/8/layout/target3"/>
    <dgm:cxn modelId="{1A88B7FA-F35B-4B54-8996-5C3EB112ABF0}" type="presParOf" srcId="{38415CA4-C091-4381-BD83-B1157CEA0448}" destId="{4A2D696C-00B6-4D5D-976F-08A85E9D0750}" srcOrd="6" destOrd="0" presId="urn:microsoft.com/office/officeart/2005/8/layout/target3"/>
    <dgm:cxn modelId="{28A6FDE0-4EB6-48DE-A096-2BFB45A60A5E}" type="presParOf" srcId="{38415CA4-C091-4381-BD83-B1157CEA0448}" destId="{1F576CEE-676C-4B36-964D-B6B3E3DF25D5}" srcOrd="7" destOrd="0" presId="urn:microsoft.com/office/officeart/2005/8/layout/target3"/>
    <dgm:cxn modelId="{9D538287-6630-4640-AE30-2D8F62DD1312}" type="presParOf" srcId="{38415CA4-C091-4381-BD83-B1157CEA0448}" destId="{7BCD31EC-824D-44A6-A53A-C83883700059}" srcOrd="8" destOrd="0" presId="urn:microsoft.com/office/officeart/2005/8/layout/target3"/>
    <dgm:cxn modelId="{A89EAAEE-736A-4CFE-8F8C-F29F855B0680}" type="presParOf" srcId="{38415CA4-C091-4381-BD83-B1157CEA0448}" destId="{50D6F355-016F-4AEC-910C-CFD327192D10}" srcOrd="9" destOrd="0" presId="urn:microsoft.com/office/officeart/2005/8/layout/target3"/>
    <dgm:cxn modelId="{25601474-257A-4600-B0FD-3505CA421131}" type="presParOf" srcId="{38415CA4-C091-4381-BD83-B1157CEA0448}" destId="{47ED5EB1-7E24-481E-91BD-775CC1FF028A}" srcOrd="10" destOrd="0" presId="urn:microsoft.com/office/officeart/2005/8/layout/target3"/>
    <dgm:cxn modelId="{647FE4CA-5102-44A9-ACEB-7AA867D5C624}" type="presParOf" srcId="{38415CA4-C091-4381-BD83-B1157CEA0448}" destId="{30576A65-A178-43E2-A75B-3D0CAD545CDA}"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6F4B2-EA52-482F-9F49-A0B1000A19CA}">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Define high performance teams</a:t>
          </a:r>
          <a:endParaRPr lang="en-US" sz="3200" kern="1200" dirty="0">
            <a:solidFill>
              <a:schemeClr val="bg1"/>
            </a:solidFill>
          </a:endParaRPr>
        </a:p>
      </dsp:txBody>
      <dsp:txXfrm rot="5400000">
        <a:off x="1005" y="905192"/>
        <a:ext cx="2611933" cy="2715577"/>
      </dsp:txXfrm>
    </dsp:sp>
    <dsp:sp modelId="{9ED92483-6750-42B9-85D6-60ADCA5CF551}">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Define remote workforce</a:t>
          </a:r>
          <a:endParaRPr lang="en-US" sz="3200" kern="1200" dirty="0">
            <a:solidFill>
              <a:schemeClr val="bg1"/>
            </a:solidFill>
          </a:endParaRPr>
        </a:p>
      </dsp:txBody>
      <dsp:txXfrm rot="5400000">
        <a:off x="2808833" y="905192"/>
        <a:ext cx="2611933" cy="2715577"/>
      </dsp:txXfrm>
    </dsp:sp>
    <dsp:sp modelId="{81E25804-1A4A-4A93-82D7-0BE245E3388F}">
      <dsp:nvSpPr>
        <dsp:cNvPr id="0" name=""/>
        <dsp:cNvSpPr/>
      </dsp:nvSpPr>
      <dsp:spPr>
        <a:xfrm rot="16200000">
          <a:off x="4660651"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How to create teamwork</a:t>
          </a:r>
          <a:endParaRPr lang="en-US" sz="3200" kern="1200" dirty="0">
            <a:solidFill>
              <a:schemeClr val="bg1"/>
            </a:solidFill>
          </a:endParaRPr>
        </a:p>
      </dsp:txBody>
      <dsp:txXfrm rot="5400000">
        <a:off x="5617666"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F1A6F-CB14-4194-82DE-39A179840EFE}">
      <dsp:nvSpPr>
        <dsp:cNvPr id="0" name=""/>
        <dsp:cNvSpPr/>
      </dsp:nvSpPr>
      <dsp:spPr>
        <a:xfrm rot="16200000">
          <a:off x="-957014"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Communication</a:t>
          </a:r>
          <a:endParaRPr lang="en-US" sz="2400" kern="1200" dirty="0">
            <a:solidFill>
              <a:schemeClr val="bg1"/>
            </a:solidFill>
          </a:endParaRPr>
        </a:p>
      </dsp:txBody>
      <dsp:txXfrm rot="5400000">
        <a:off x="1" y="905192"/>
        <a:ext cx="2611933" cy="2715577"/>
      </dsp:txXfrm>
    </dsp:sp>
    <dsp:sp modelId="{04E67A88-1A89-44FF-85E7-6AFBC456140B}">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Constructive criticism</a:t>
          </a:r>
          <a:endParaRPr lang="en-US" sz="2400" kern="1200" dirty="0">
            <a:solidFill>
              <a:schemeClr val="bg1"/>
            </a:solidFill>
          </a:endParaRPr>
        </a:p>
      </dsp:txBody>
      <dsp:txXfrm rot="5400000">
        <a:off x="2808833" y="905192"/>
        <a:ext cx="2611933" cy="2715577"/>
      </dsp:txXfrm>
    </dsp:sp>
    <dsp:sp modelId="{17153AA2-7C48-4EC5-A266-ED1D11954658}">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Alternate solutions</a:t>
          </a:r>
          <a:endParaRPr lang="en-US" sz="2400" kern="1200" dirty="0">
            <a:solidFill>
              <a:schemeClr val="bg1"/>
            </a:solidFill>
          </a:endParaRPr>
        </a:p>
      </dsp:txBody>
      <dsp:txXfrm rot="5400000">
        <a:off x="5616662" y="905192"/>
        <a:ext cx="2611933" cy="27155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Yasmin is the newest member of her company’s marketing team</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They are all open and honest with each other</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They collectively come up with a new idea</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Yasmin is so excited to be a part of this team</a:t>
          </a:r>
          <a:endParaRPr lang="en-US" sz="2400" kern="1200" dirty="0">
            <a:solidFill>
              <a:schemeClr val="bg1"/>
            </a:solidFill>
          </a:endParaRPr>
        </a:p>
      </dsp:txBody>
      <dsp:txXfrm>
        <a:off x="1528352" y="3551015"/>
        <a:ext cx="6257489" cy="92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635FA-4F99-47A3-BE18-3056450401D7}">
      <dsp:nvSpPr>
        <dsp:cNvPr id="0" name=""/>
        <dsp:cNvSpPr/>
      </dsp:nvSpPr>
      <dsp:spPr>
        <a:xfrm>
          <a:off x="457217" y="3"/>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Verbal</a:t>
          </a:r>
          <a:endParaRPr lang="en-US" sz="3600" kern="1200" dirty="0">
            <a:solidFill>
              <a:schemeClr val="bg1"/>
            </a:solidFill>
          </a:endParaRPr>
        </a:p>
      </dsp:txBody>
      <dsp:txXfrm>
        <a:off x="457217" y="3"/>
        <a:ext cx="3479899" cy="2087939"/>
      </dsp:txXfrm>
    </dsp:sp>
    <dsp:sp modelId="{4206CA3D-6424-4944-B2B5-EC983AC0F2D3}">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Written</a:t>
          </a:r>
          <a:endParaRPr lang="en-US" sz="3600" kern="1200" dirty="0">
            <a:solidFill>
              <a:schemeClr val="bg1"/>
            </a:solidFill>
          </a:endParaRPr>
        </a:p>
      </dsp:txBody>
      <dsp:txXfrm>
        <a:off x="4288794" y="1047"/>
        <a:ext cx="3479899" cy="2087939"/>
      </dsp:txXfrm>
    </dsp:sp>
    <dsp:sp modelId="{E919FF38-5FB2-4A7E-A81D-CEF31F8D46CB}">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Non-Verbal</a:t>
          </a:r>
          <a:endParaRPr lang="en-US" sz="3600" kern="1200" dirty="0">
            <a:solidFill>
              <a:schemeClr val="bg1"/>
            </a:solidFill>
          </a:endParaRPr>
        </a:p>
      </dsp:txBody>
      <dsp:txXfrm>
        <a:off x="2374850" y="2436976"/>
        <a:ext cx="3479899" cy="20879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5A8FB-8FD0-417F-ADE5-6EFC88FDD665}">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074202-2BC6-4222-88F7-E0FDE2E8ADB4}">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Goal - something to reach for</a:t>
          </a:r>
          <a:endParaRPr lang="en-US" sz="3200" kern="1200" dirty="0">
            <a:solidFill>
              <a:schemeClr val="bg1"/>
            </a:solidFill>
          </a:endParaRPr>
        </a:p>
      </dsp:txBody>
      <dsp:txXfrm>
        <a:off x="460476" y="90417"/>
        <a:ext cx="5662728" cy="905688"/>
      </dsp:txXfrm>
    </dsp:sp>
    <dsp:sp modelId="{12C99C30-9395-4477-AD36-C522C3714E6D}">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1446557-7253-468E-B85A-B1E46A858B72}">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Tangible</a:t>
          </a:r>
          <a:endParaRPr lang="en-US" sz="3200" kern="1200" dirty="0">
            <a:solidFill>
              <a:schemeClr val="bg1"/>
            </a:solidFill>
          </a:endParaRPr>
        </a:p>
      </dsp:txBody>
      <dsp:txXfrm>
        <a:off x="460476" y="1632657"/>
        <a:ext cx="5662728" cy="905688"/>
      </dsp:txXfrm>
    </dsp:sp>
    <dsp:sp modelId="{D2783706-0666-44CB-B050-FEE2A714E6EB}">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B5AB7A75-C416-4D89-9C91-9FDD5DE918D5}">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Intangible</a:t>
          </a:r>
          <a:endParaRPr lang="en-US" sz="3200" kern="1200" dirty="0">
            <a:solidFill>
              <a:schemeClr val="bg1"/>
            </a:solidFill>
          </a:endParaRPr>
        </a:p>
      </dsp:txBody>
      <dsp:txXfrm>
        <a:off x="460476" y="3174897"/>
        <a:ext cx="5662728" cy="9056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6A7AC1-9E2F-4F80-9274-07CF157DBD9E}">
      <dsp:nvSpPr>
        <dsp:cNvPr id="0" name=""/>
        <dsp:cNvSpPr/>
      </dsp:nvSpPr>
      <dsp:spPr>
        <a:xfrm>
          <a:off x="1" y="2209"/>
          <a:ext cx="8229597"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Changing routes </a:t>
          </a:r>
          <a:endParaRPr lang="en-US" sz="3200" kern="1200" dirty="0">
            <a:solidFill>
              <a:schemeClr val="bg1"/>
            </a:solidFill>
          </a:endParaRPr>
        </a:p>
      </dsp:txBody>
      <dsp:txXfrm>
        <a:off x="1" y="2209"/>
        <a:ext cx="8229597" cy="1458562"/>
      </dsp:txXfrm>
    </dsp:sp>
    <dsp:sp modelId="{1486B3DB-434C-419C-B42B-BB80B59B470E}">
      <dsp:nvSpPr>
        <dsp:cNvPr id="0" name=""/>
        <dsp:cNvSpPr/>
      </dsp:nvSpPr>
      <dsp:spPr>
        <a:xfrm>
          <a:off x="3" y="1533700"/>
          <a:ext cx="8229592"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Leadership changes </a:t>
          </a:r>
          <a:endParaRPr lang="en-US" sz="3200" kern="1200" dirty="0">
            <a:solidFill>
              <a:schemeClr val="bg1"/>
            </a:solidFill>
          </a:endParaRPr>
        </a:p>
      </dsp:txBody>
      <dsp:txXfrm>
        <a:off x="3" y="1533700"/>
        <a:ext cx="8229592" cy="1458562"/>
      </dsp:txXfrm>
    </dsp:sp>
    <dsp:sp modelId="{CC4531DB-414F-4790-8CC2-A47CBDA23819}">
      <dsp:nvSpPr>
        <dsp:cNvPr id="0" name=""/>
        <dsp:cNvSpPr/>
      </dsp:nvSpPr>
      <dsp:spPr>
        <a:xfrm>
          <a:off x="3" y="3065190"/>
          <a:ext cx="8229592"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Change in team member duties </a:t>
          </a:r>
          <a:endParaRPr lang="en-US" sz="3200" kern="1200" dirty="0">
            <a:solidFill>
              <a:schemeClr val="bg1"/>
            </a:solidFill>
          </a:endParaRPr>
        </a:p>
      </dsp:txBody>
      <dsp:txXfrm>
        <a:off x="3" y="3065190"/>
        <a:ext cx="8229592" cy="145856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73B1E-974D-4666-AE12-D55FB76FA2AA}">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DBC7EB-507D-49D6-879F-310628A6F60E}">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solidFill>
                <a:schemeClr val="tx1"/>
              </a:solidFill>
              <a:effectLst/>
              <a:latin typeface="+mn-lt"/>
              <a:ea typeface="+mn-ea"/>
              <a:cs typeface="+mn-cs"/>
            </a:rPr>
            <a:t>Loyal and dedicated</a:t>
          </a:r>
          <a:endParaRPr lang="en-US" sz="2400" kern="1200" dirty="0"/>
        </a:p>
      </dsp:txBody>
      <dsp:txXfrm>
        <a:off x="2262981" y="0"/>
        <a:ext cx="5966618" cy="1357791"/>
      </dsp:txXfrm>
    </dsp:sp>
    <dsp:sp modelId="{DB70F8CE-71C7-46AB-806A-95E9438463B9}">
      <dsp:nvSpPr>
        <dsp:cNvPr id="0" name=""/>
        <dsp:cNvSpPr/>
      </dsp:nvSpPr>
      <dsp:spPr>
        <a:xfrm>
          <a:off x="792044" y="1357791"/>
          <a:ext cx="2941873" cy="2941873"/>
        </a:xfrm>
        <a:prstGeom prst="pie">
          <a:avLst>
            <a:gd name="adj1" fmla="val 5400000"/>
            <a:gd name="adj2" fmla="val 162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CDE8C3-8435-4166-966D-63C8FEEAF919}">
      <dsp:nvSpPr>
        <dsp:cNvPr id="0" name=""/>
        <dsp:cNvSpPr/>
      </dsp:nvSpPr>
      <dsp:spPr>
        <a:xfrm>
          <a:off x="2262981" y="1371589"/>
          <a:ext cx="5966618" cy="2941873"/>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solidFill>
                <a:schemeClr val="tx1"/>
              </a:solidFill>
              <a:effectLst/>
              <a:latin typeface="+mn-lt"/>
              <a:ea typeface="+mn-ea"/>
              <a:cs typeface="+mn-cs"/>
            </a:rPr>
            <a:t>Engaged in their tasks </a:t>
          </a:r>
          <a:endParaRPr lang="en-US" sz="2400" kern="1200" dirty="0"/>
        </a:p>
      </dsp:txBody>
      <dsp:txXfrm>
        <a:off x="2262981" y="1371589"/>
        <a:ext cx="5966618" cy="1357787"/>
      </dsp:txXfrm>
    </dsp:sp>
    <dsp:sp modelId="{4CA76D34-5004-4FC4-A2EA-582386185F19}">
      <dsp:nvSpPr>
        <dsp:cNvPr id="0" name=""/>
        <dsp:cNvSpPr/>
      </dsp:nvSpPr>
      <dsp:spPr>
        <a:xfrm>
          <a:off x="1584087" y="2715579"/>
          <a:ext cx="1357787" cy="1357787"/>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DD0159-DAF0-4655-A8CD-CA40EA0D7EA7}">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solidFill>
                <a:schemeClr val="tx1"/>
              </a:solidFill>
              <a:effectLst/>
              <a:latin typeface="+mn-lt"/>
              <a:ea typeface="+mn-ea"/>
              <a:cs typeface="+mn-cs"/>
            </a:rPr>
            <a:t>Want best for their company</a:t>
          </a:r>
          <a:endParaRPr lang="en-US" sz="2400" kern="1200" dirty="0"/>
        </a:p>
      </dsp:txBody>
      <dsp:txXfrm>
        <a:off x="2262981" y="2715579"/>
        <a:ext cx="5966618" cy="135778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Charles and Xavier have been with their team for seven years</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Charles loves to give constructive criticism </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They switch job duties and tasks often</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They are fully committed to their job</a:t>
          </a:r>
          <a:endParaRPr lang="en-US" sz="2400" kern="1200" dirty="0">
            <a:solidFill>
              <a:schemeClr val="bg1"/>
            </a:solidFill>
          </a:endParaRPr>
        </a:p>
      </dsp:txBody>
      <dsp:txXfrm>
        <a:off x="1528352" y="3551015"/>
        <a:ext cx="6257489" cy="92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B0320-173C-48D1-90A5-A6BA1F0B6EF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Clear responsibilities</a:t>
          </a:r>
          <a:endParaRPr lang="en-US" sz="2800" b="0" kern="1200" dirty="0">
            <a:solidFill>
              <a:schemeClr val="bg1"/>
            </a:solidFill>
          </a:endParaRPr>
        </a:p>
      </dsp:txBody>
      <dsp:txXfrm>
        <a:off x="460905" y="1047"/>
        <a:ext cx="3479899" cy="2087939"/>
      </dsp:txXfrm>
    </dsp:sp>
    <dsp:sp modelId="{D54FC1E5-2757-4BE8-9BFC-84FFD17341D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Understand role</a:t>
          </a:r>
          <a:endParaRPr lang="en-US" sz="2800" b="0" kern="1200" dirty="0">
            <a:solidFill>
              <a:schemeClr val="bg1"/>
            </a:solidFill>
          </a:endParaRPr>
        </a:p>
      </dsp:txBody>
      <dsp:txXfrm>
        <a:off x="4288794" y="1047"/>
        <a:ext cx="3479899" cy="2087939"/>
      </dsp:txXfrm>
    </dsp:sp>
    <dsp:sp modelId="{3D7E7F00-D406-4546-B7AC-8BD12816619F}">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Unclear directions cause problems</a:t>
          </a:r>
          <a:endParaRPr lang="en-US" sz="2800" b="0" kern="1200" dirty="0">
            <a:solidFill>
              <a:schemeClr val="bg1"/>
            </a:solidFill>
          </a:endParaRPr>
        </a:p>
      </dsp:txBody>
      <dsp:txXfrm>
        <a:off x="2374850" y="2436976"/>
        <a:ext cx="3479899" cy="208793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10EE7-353A-4C54-A226-21F5458F7E04}">
      <dsp:nvSpPr>
        <dsp:cNvPr id="0" name=""/>
        <dsp:cNvSpPr/>
      </dsp:nvSpPr>
      <dsp:spPr>
        <a:xfrm>
          <a:off x="15249"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rPr>
            <a:t>Team is knowledgeable</a:t>
          </a:r>
          <a:endParaRPr lang="en-US" sz="3200" kern="1200" dirty="0">
            <a:solidFill>
              <a:schemeClr val="bg1"/>
            </a:solidFill>
          </a:endParaRPr>
        </a:p>
      </dsp:txBody>
      <dsp:txXfrm>
        <a:off x="55017" y="39768"/>
        <a:ext cx="5530000" cy="1278252"/>
      </dsp:txXfrm>
    </dsp:sp>
    <dsp:sp modelId="{325A0E45-BC8A-4318-BC30-CF4199F85DC7}">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Strengthens ownership of job and project</a:t>
          </a:r>
          <a:endParaRPr lang="en-US" sz="3200" kern="1200" dirty="0">
            <a:solidFill>
              <a:schemeClr val="bg1"/>
            </a:solidFill>
          </a:endParaRPr>
        </a:p>
      </dsp:txBody>
      <dsp:txXfrm>
        <a:off x="656987" y="1623855"/>
        <a:ext cx="5415841" cy="1278252"/>
      </dsp:txXfrm>
    </dsp:sp>
    <dsp:sp modelId="{DAF3FD9D-C6F1-4AD4-8EFA-79E08E9CC46C}">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rPr>
            <a:t>Goal completion</a:t>
          </a:r>
          <a:endParaRPr lang="en-US" sz="3200" kern="1200" dirty="0">
            <a:solidFill>
              <a:schemeClr val="bg1"/>
            </a:solidFill>
          </a:endParaRPr>
        </a:p>
      </dsp:txBody>
      <dsp:txXfrm>
        <a:off x="1274207" y="3207942"/>
        <a:ext cx="5415841" cy="1278252"/>
      </dsp:txXfrm>
    </dsp:sp>
    <dsp:sp modelId="{1F53FA1F-83A3-4247-863E-9D63991976F8}">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1422400">
            <a:lnSpc>
              <a:spcPct val="90000"/>
            </a:lnSpc>
            <a:spcBef>
              <a:spcPct val="0"/>
            </a:spcBef>
            <a:spcAft>
              <a:spcPct val="35000"/>
            </a:spcAft>
          </a:pPr>
          <a:endParaRPr lang="en-US" sz="3200" kern="1200" dirty="0">
            <a:solidFill>
              <a:schemeClr val="bg1"/>
            </a:solidFill>
          </a:endParaRPr>
        </a:p>
      </dsp:txBody>
      <dsp:txXfrm>
        <a:off x="6311173" y="1029656"/>
        <a:ext cx="485410" cy="664128"/>
      </dsp:txXfrm>
    </dsp:sp>
    <dsp:sp modelId="{420909CE-3103-45C1-94F8-411615C60B16}">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1422400">
            <a:lnSpc>
              <a:spcPct val="90000"/>
            </a:lnSpc>
            <a:spcBef>
              <a:spcPct val="0"/>
            </a:spcBef>
            <a:spcAft>
              <a:spcPct val="35000"/>
            </a:spcAft>
          </a:pPr>
          <a:endParaRPr lang="en-US" sz="3200" kern="1200" dirty="0">
            <a:solidFill>
              <a:schemeClr val="bg1"/>
            </a:solidFill>
          </a:endParaRPr>
        </a:p>
      </dsp:txBody>
      <dsp:txXfrm>
        <a:off x="6928393" y="2604691"/>
        <a:ext cx="485410" cy="66412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056958-DA97-4509-B5AF-880E7690B2E8}">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F13B4B-B961-4775-8E5A-C95EDFE1AB6A}">
      <dsp:nvSpPr>
        <dsp:cNvPr id="0" name=""/>
        <dsp:cNvSpPr/>
      </dsp:nvSpPr>
      <dsp:spPr>
        <a:xfrm>
          <a:off x="577"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Mutual trust</a:t>
          </a:r>
          <a:endParaRPr lang="en-US" sz="3200" kern="1200" dirty="0">
            <a:solidFill>
              <a:schemeClr val="bg1"/>
            </a:solidFill>
          </a:endParaRPr>
        </a:p>
      </dsp:txBody>
      <dsp:txXfrm>
        <a:off x="69621" y="69044"/>
        <a:ext cx="5255001" cy="1276275"/>
      </dsp:txXfrm>
    </dsp:sp>
    <dsp:sp modelId="{DC1C0E93-98B4-4903-A8F0-571E37155A55}">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B2C76B-2A11-426E-B527-02E65E5F27A4}">
      <dsp:nvSpPr>
        <dsp:cNvPr id="0" name=""/>
        <dsp:cNvSpPr/>
      </dsp:nvSpPr>
      <dsp:spPr>
        <a:xfrm>
          <a:off x="577" y="1555799"/>
          <a:ext cx="539308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Respect</a:t>
          </a:r>
          <a:endParaRPr lang="en-US" sz="3200" kern="1200" dirty="0">
            <a:solidFill>
              <a:schemeClr val="bg1"/>
            </a:solidFill>
          </a:endParaRPr>
        </a:p>
      </dsp:txBody>
      <dsp:txXfrm>
        <a:off x="69621" y="1624843"/>
        <a:ext cx="5255001" cy="1276275"/>
      </dsp:txXfrm>
    </dsp:sp>
    <dsp:sp modelId="{E2C7F6A1-42A3-4ED7-8C68-0DFDA9F17D31}">
      <dsp:nvSpPr>
        <dsp:cNvPr id="0" name=""/>
        <dsp:cNvSpPr/>
      </dsp:nvSpPr>
      <dsp:spPr>
        <a:xfrm>
          <a:off x="5393667" y="3111599"/>
          <a:ext cx="2835354"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E578B4-DD0C-4165-95FD-0BBEA4363591}">
      <dsp:nvSpPr>
        <dsp:cNvPr id="0" name=""/>
        <dsp:cNvSpPr/>
      </dsp:nvSpPr>
      <dsp:spPr>
        <a:xfrm>
          <a:off x="577" y="3111599"/>
          <a:ext cx="539308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Communication</a:t>
          </a:r>
          <a:endParaRPr lang="en-US" sz="3200" kern="1200" dirty="0">
            <a:solidFill>
              <a:schemeClr val="bg1"/>
            </a:solidFill>
          </a:endParaRPr>
        </a:p>
      </dsp:txBody>
      <dsp:txXfrm>
        <a:off x="69621" y="3180643"/>
        <a:ext cx="5255001" cy="12762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DDF42-8364-4B4D-899A-EFA155076C2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Employees who work from home </a:t>
          </a:r>
          <a:endParaRPr lang="en-US" sz="3200" b="0" kern="1200" dirty="0">
            <a:solidFill>
              <a:schemeClr val="bg1"/>
            </a:solidFill>
          </a:endParaRPr>
        </a:p>
      </dsp:txBody>
      <dsp:txXfrm>
        <a:off x="460905" y="1047"/>
        <a:ext cx="3479899" cy="2087939"/>
      </dsp:txXfrm>
    </dsp:sp>
    <dsp:sp modelId="{C1FF78A5-E1B1-423B-8809-F939A8916E6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Technology innovations make it possible</a:t>
          </a:r>
          <a:endParaRPr lang="en-US" sz="3200" b="0" kern="1200" dirty="0">
            <a:solidFill>
              <a:schemeClr val="bg1"/>
            </a:solidFill>
          </a:endParaRPr>
        </a:p>
      </dsp:txBody>
      <dsp:txXfrm>
        <a:off x="4288794" y="1047"/>
        <a:ext cx="3479899" cy="2087939"/>
      </dsp:txXfrm>
    </dsp:sp>
    <dsp:sp modelId="{0F80DFA1-3009-49F1-BDCA-52DB6A5D39C4}">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Only 3% of the employee population</a:t>
          </a:r>
          <a:endParaRPr lang="en-US" sz="3200" b="0" kern="1200" dirty="0">
            <a:solidFill>
              <a:schemeClr val="bg1"/>
            </a:solidFill>
          </a:endParaRPr>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7EA84-4859-44D8-A23F-0E7E88AD6182}">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Feedback – from manager</a:t>
          </a:r>
          <a:endParaRPr lang="en-US" sz="3200" kern="1200" dirty="0">
            <a:solidFill>
              <a:schemeClr val="bg1"/>
            </a:solidFill>
          </a:endParaRPr>
        </a:p>
      </dsp:txBody>
      <dsp:txXfrm>
        <a:off x="0" y="2209"/>
        <a:ext cx="8229600" cy="1458562"/>
      </dsp:txXfrm>
    </dsp:sp>
    <dsp:sp modelId="{6171E9F1-1FD5-4C6B-94BC-B7C14302F5D6}">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Feedback – from peers</a:t>
          </a:r>
          <a:endParaRPr lang="en-US" sz="3200" kern="1200" dirty="0">
            <a:solidFill>
              <a:schemeClr val="bg1"/>
            </a:solidFill>
          </a:endParaRPr>
        </a:p>
      </dsp:txBody>
      <dsp:txXfrm>
        <a:off x="0" y="1533700"/>
        <a:ext cx="8229600" cy="1458562"/>
      </dsp:txXfrm>
    </dsp:sp>
    <dsp:sp modelId="{97E4B269-8BF4-4079-BEC2-972AC3471AB7}">
      <dsp:nvSpPr>
        <dsp:cNvPr id="0" name=""/>
        <dsp:cNvSpPr/>
      </dsp:nvSpPr>
      <dsp:spPr>
        <a:xfrm>
          <a:off x="0" y="3065190"/>
          <a:ext cx="82296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Strengthen the employee</a:t>
          </a:r>
          <a:endParaRPr lang="en-US" sz="3200" kern="1200" dirty="0">
            <a:solidFill>
              <a:schemeClr val="bg1"/>
            </a:solidFill>
          </a:endParaRPr>
        </a:p>
      </dsp:txBody>
      <dsp:txXfrm>
        <a:off x="0" y="3065190"/>
        <a:ext cx="8229600" cy="145856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Donald is trying to create a production team to help with his business</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He makes educational gift baskets</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Walter is in charge of following trends</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Donald does not communicate much with the team</a:t>
          </a:r>
          <a:endParaRPr lang="en-US" sz="2400" kern="1200" dirty="0">
            <a:solidFill>
              <a:schemeClr val="bg1"/>
            </a:solidFill>
          </a:endParaRPr>
        </a:p>
      </dsp:txBody>
      <dsp:txXfrm>
        <a:off x="1528352" y="3551015"/>
        <a:ext cx="6257489" cy="923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456016-4D9C-4A7E-9188-0815D9C9A29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Be on same page</a:t>
          </a:r>
          <a:endParaRPr lang="en-US" sz="3600" kern="1200" dirty="0">
            <a:solidFill>
              <a:schemeClr val="bg1"/>
            </a:solidFill>
          </a:endParaRPr>
        </a:p>
      </dsp:txBody>
      <dsp:txXfrm>
        <a:off x="460905" y="1047"/>
        <a:ext cx="3479899" cy="2087939"/>
      </dsp:txXfrm>
    </dsp:sp>
    <dsp:sp modelId="{72A75ACC-3DA2-4904-9D6C-916B87C7D570}">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rPr>
            <a:t>Voice concerns</a:t>
          </a:r>
          <a:endParaRPr lang="en-US" sz="3600" kern="1200" dirty="0">
            <a:solidFill>
              <a:schemeClr val="bg1"/>
            </a:solidFill>
          </a:endParaRPr>
        </a:p>
      </dsp:txBody>
      <dsp:txXfrm>
        <a:off x="4288794" y="1047"/>
        <a:ext cx="3479899" cy="2087939"/>
      </dsp:txXfrm>
    </dsp:sp>
    <dsp:sp modelId="{E099B393-CCCE-462F-956C-8F793E26D865}">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rPr>
            <a:t>Voice new ideas</a:t>
          </a:r>
          <a:endParaRPr lang="en-US" sz="3600" kern="1200" dirty="0">
            <a:solidFill>
              <a:schemeClr val="bg1"/>
            </a:solidFill>
          </a:endParaRPr>
        </a:p>
      </dsp:txBody>
      <dsp:txXfrm>
        <a:off x="2374850" y="2436976"/>
        <a:ext cx="3479899" cy="208793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8D1A9-88B9-48A6-A4B9-AD99AF9F480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414F0E-B7CA-4ACE-BC56-14C19DA02FA3}">
      <dsp:nvSpPr>
        <dsp:cNvPr id="0" name=""/>
        <dsp:cNvSpPr/>
      </dsp:nvSpPr>
      <dsp:spPr>
        <a:xfrm>
          <a:off x="411480" y="41421"/>
          <a:ext cx="7601212"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Done over phone</a:t>
          </a:r>
          <a:endParaRPr lang="en-US" sz="3200" kern="1200" dirty="0">
            <a:solidFill>
              <a:schemeClr val="bg1"/>
            </a:solidFill>
          </a:endParaRPr>
        </a:p>
      </dsp:txBody>
      <dsp:txXfrm>
        <a:off x="460476" y="90417"/>
        <a:ext cx="7503220" cy="905688"/>
      </dsp:txXfrm>
    </dsp:sp>
    <dsp:sp modelId="{34123BEA-6305-4065-A7F2-66509090F1A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FBC746F3-514D-4775-80B2-55312C9AB6E1}">
      <dsp:nvSpPr>
        <dsp:cNvPr id="0" name=""/>
        <dsp:cNvSpPr/>
      </dsp:nvSpPr>
      <dsp:spPr>
        <a:xfrm>
          <a:off x="411480" y="1583661"/>
          <a:ext cx="7593608"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Done between two team members</a:t>
          </a:r>
          <a:endParaRPr lang="en-US" sz="3200" kern="1200" dirty="0">
            <a:solidFill>
              <a:schemeClr val="bg1"/>
            </a:solidFill>
          </a:endParaRPr>
        </a:p>
      </dsp:txBody>
      <dsp:txXfrm>
        <a:off x="460476" y="1632657"/>
        <a:ext cx="7495616" cy="905688"/>
      </dsp:txXfrm>
    </dsp:sp>
    <dsp:sp modelId="{D66B5ED7-1739-4C67-B46E-CC73B3A4CF97}">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E1AAE614-EEED-4C20-B37B-4C477053B35C}">
      <dsp:nvSpPr>
        <dsp:cNvPr id="0" name=""/>
        <dsp:cNvSpPr/>
      </dsp:nvSpPr>
      <dsp:spPr>
        <a:xfrm>
          <a:off x="411480" y="3125901"/>
          <a:ext cx="7589518"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Done between management and team member</a:t>
          </a:r>
          <a:endParaRPr lang="en-US" sz="3200" kern="1200" dirty="0">
            <a:solidFill>
              <a:schemeClr val="bg1"/>
            </a:solidFill>
          </a:endParaRPr>
        </a:p>
      </dsp:txBody>
      <dsp:txXfrm>
        <a:off x="460476" y="3174897"/>
        <a:ext cx="7491526" cy="90568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C793F3-9114-4A11-9232-51A73F1C1DC5}">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Clear and concise</a:t>
          </a:r>
          <a:endParaRPr lang="en-US" sz="3600" kern="1200" dirty="0">
            <a:solidFill>
              <a:schemeClr val="bg1"/>
            </a:solidFill>
          </a:endParaRPr>
        </a:p>
      </dsp:txBody>
      <dsp:txXfrm>
        <a:off x="0" y="2209"/>
        <a:ext cx="8229600" cy="1458562"/>
      </dsp:txXfrm>
    </dsp:sp>
    <dsp:sp modelId="{D83F84F3-59B8-457A-9630-256DDF425DAE}">
      <dsp:nvSpPr>
        <dsp:cNvPr id="0" name=""/>
        <dsp:cNvSpPr/>
      </dsp:nvSpPr>
      <dsp:spPr>
        <a:xfrm>
          <a:off x="866274" y="1533700"/>
          <a:ext cx="649705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Use the right tone</a:t>
          </a:r>
          <a:endParaRPr lang="en-US" sz="3600" kern="1200" dirty="0">
            <a:solidFill>
              <a:schemeClr val="bg1"/>
            </a:solidFill>
          </a:endParaRPr>
        </a:p>
      </dsp:txBody>
      <dsp:txXfrm>
        <a:off x="866274" y="1533700"/>
        <a:ext cx="6497050" cy="1458562"/>
      </dsp:txXfrm>
    </dsp:sp>
    <dsp:sp modelId="{7AAD2230-4DF0-4EF0-9F5F-FEDAD7C42E8E}">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Read emails before sending </a:t>
          </a:r>
          <a:endParaRPr lang="en-US" sz="3600" kern="1200" dirty="0">
            <a:solidFill>
              <a:schemeClr val="bg1"/>
            </a:solidFill>
          </a:endParaRPr>
        </a:p>
      </dsp:txBody>
      <dsp:txXfrm>
        <a:off x="0" y="3065190"/>
        <a:ext cx="8229600" cy="145856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75CD9-A11F-4AC8-8FE4-12B80E9C2EE5}">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D861B1-92C2-4759-9F5F-BC1E7BAC6266}">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tx1"/>
              </a:solidFill>
              <a:effectLst/>
              <a:latin typeface="+mn-lt"/>
              <a:ea typeface="+mn-ea"/>
              <a:cs typeface="+mn-cs"/>
            </a:rPr>
            <a:t>Facebook and twitter </a:t>
          </a:r>
          <a:endParaRPr lang="en-US" sz="3200" b="0" kern="1200" dirty="0"/>
        </a:p>
      </dsp:txBody>
      <dsp:txXfrm>
        <a:off x="2262981" y="0"/>
        <a:ext cx="5966618" cy="1357791"/>
      </dsp:txXfrm>
    </dsp:sp>
    <dsp:sp modelId="{C9FDD817-0454-4DFA-B3B8-E053A7A5B0F1}">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15CC06-E127-4D04-8EE2-2D66BB7CA004}">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tx1"/>
              </a:solidFill>
              <a:effectLst/>
              <a:latin typeface="+mn-lt"/>
              <a:ea typeface="+mn-ea"/>
              <a:cs typeface="+mn-cs"/>
            </a:rPr>
            <a:t>Intranet</a:t>
          </a:r>
          <a:endParaRPr lang="en-US" sz="3200" b="0" kern="1200" dirty="0"/>
        </a:p>
      </dsp:txBody>
      <dsp:txXfrm>
        <a:off x="2262981" y="1357791"/>
        <a:ext cx="5966618" cy="1357787"/>
      </dsp:txXfrm>
    </dsp:sp>
    <dsp:sp modelId="{EE98900E-6DC6-47AD-842A-4FA3BCA0D7E5}">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0F4D9F-8ED3-44B0-869C-BC640F6A67A6}">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tx1"/>
              </a:solidFill>
              <a:effectLst/>
              <a:latin typeface="+mn-lt"/>
              <a:ea typeface="+mn-ea"/>
              <a:cs typeface="+mn-cs"/>
            </a:rPr>
            <a:t>Extranet</a:t>
          </a:r>
          <a:endParaRPr lang="en-US" sz="3200" b="0" kern="1200" dirty="0"/>
        </a:p>
      </dsp:txBody>
      <dsp:txXfrm>
        <a:off x="2262981" y="2715579"/>
        <a:ext cx="5966618" cy="135778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Erica has problem effectively communicating with Nathan</a:t>
          </a:r>
          <a:endParaRPr lang="en-US" sz="28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She wants to address him privately</a:t>
          </a:r>
          <a:endParaRPr lang="en-US" sz="28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She consults her manager to discuss the best avenue</a:t>
          </a:r>
          <a:endParaRPr lang="en-US" sz="28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She decides to email Nathan</a:t>
          </a:r>
          <a:endParaRPr lang="en-US" sz="2800" kern="1200" dirty="0">
            <a:solidFill>
              <a:schemeClr val="bg1"/>
            </a:solidFill>
          </a:endParaRPr>
        </a:p>
      </dsp:txBody>
      <dsp:txXfrm>
        <a:off x="1528352" y="3551015"/>
        <a:ext cx="6257489" cy="9232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5DD94-8080-4CC8-B1B0-440ED6D5B4B7}">
      <dsp:nvSpPr>
        <dsp:cNvPr id="0" name=""/>
        <dsp:cNvSpPr/>
      </dsp:nvSpPr>
      <dsp:spPr>
        <a:xfrm>
          <a:off x="457217" y="3"/>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Brief instruction</a:t>
          </a:r>
          <a:endParaRPr lang="en-US" sz="3200" kern="1200" dirty="0">
            <a:solidFill>
              <a:schemeClr val="bg1"/>
            </a:solidFill>
          </a:endParaRPr>
        </a:p>
      </dsp:txBody>
      <dsp:txXfrm>
        <a:off x="457217" y="3"/>
        <a:ext cx="3479899" cy="2087939"/>
      </dsp:txXfrm>
    </dsp:sp>
    <dsp:sp modelId="{9A2C97B6-7860-4126-BDD0-D99E2B6F7B70}">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In-depth details</a:t>
          </a:r>
          <a:endParaRPr lang="en-US" sz="3200" kern="1200" dirty="0">
            <a:solidFill>
              <a:schemeClr val="bg1"/>
            </a:solidFill>
          </a:endParaRPr>
        </a:p>
      </dsp:txBody>
      <dsp:txXfrm>
        <a:off x="4288794" y="1047"/>
        <a:ext cx="3479899" cy="2087939"/>
      </dsp:txXfrm>
    </dsp:sp>
    <dsp:sp modelId="{3370F6E0-73C0-4D7F-8B7D-F5A6518490A5}">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Accompanied by web-based training</a:t>
          </a:r>
          <a:endParaRPr lang="en-US" sz="3200" kern="1200" dirty="0">
            <a:solidFill>
              <a:schemeClr val="bg1"/>
            </a:solidFill>
          </a:endParaRPr>
        </a:p>
      </dsp:txBody>
      <dsp:txXfrm>
        <a:off x="2374850" y="2436976"/>
        <a:ext cx="3479899" cy="208793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96E4F-E9EB-443A-B67C-D801061F61FC}">
      <dsp:nvSpPr>
        <dsp:cNvPr id="0" name=""/>
        <dsp:cNvSpPr/>
      </dsp:nvSpPr>
      <dsp:spPr>
        <a:xfrm>
          <a:off x="5029090" y="0"/>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55D2B5-0FC8-411D-8579-43069C8A2AA3}">
      <dsp:nvSpPr>
        <dsp:cNvPr id="0" name=""/>
        <dsp:cNvSpPr/>
      </dsp:nvSpPr>
      <dsp:spPr>
        <a:xfrm>
          <a:off x="3502" y="0"/>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bg1"/>
              </a:solidFill>
              <a:effectLst/>
              <a:latin typeface="+mn-lt"/>
              <a:ea typeface="+mn-ea"/>
              <a:cs typeface="+mn-cs"/>
            </a:rPr>
            <a:t>Internet or Intranet page</a:t>
          </a:r>
          <a:endParaRPr lang="en-US" sz="4000" kern="1200" dirty="0">
            <a:solidFill>
              <a:schemeClr val="bg1"/>
            </a:solidFill>
          </a:endParaRPr>
        </a:p>
      </dsp:txBody>
      <dsp:txXfrm>
        <a:off x="72546" y="69044"/>
        <a:ext cx="4887499" cy="1276275"/>
      </dsp:txXfrm>
    </dsp:sp>
    <dsp:sp modelId="{E010D9E5-0184-4568-8E79-4E2B6CCC5409}">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497BB1AF-055F-4FE5-847A-911ACA4E8517}">
      <dsp:nvSpPr>
        <dsp:cNvPr id="0" name=""/>
        <dsp:cNvSpPr/>
      </dsp:nvSpPr>
      <dsp:spPr>
        <a:xfrm>
          <a:off x="3502" y="1555799"/>
          <a:ext cx="5025587"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bg1"/>
              </a:solidFill>
              <a:effectLst/>
              <a:latin typeface="+mn-lt"/>
              <a:ea typeface="+mn-ea"/>
              <a:cs typeface="+mn-cs"/>
            </a:rPr>
            <a:t>Videos</a:t>
          </a:r>
          <a:endParaRPr lang="en-US" sz="4000" kern="1200" dirty="0">
            <a:solidFill>
              <a:schemeClr val="bg1"/>
            </a:solidFill>
          </a:endParaRPr>
        </a:p>
      </dsp:txBody>
      <dsp:txXfrm>
        <a:off x="72546" y="1624843"/>
        <a:ext cx="4887499" cy="1276275"/>
      </dsp:txXfrm>
    </dsp:sp>
    <dsp:sp modelId="{A8CA925D-0DB7-4DCD-89A7-4928D025F94D}">
      <dsp:nvSpPr>
        <dsp:cNvPr id="0" name=""/>
        <dsp:cNvSpPr/>
      </dsp:nvSpPr>
      <dsp:spPr>
        <a:xfrm>
          <a:off x="5029090" y="3111599"/>
          <a:ext cx="3197006" cy="141436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54E7D33C-127B-47B7-9A77-CFE55C5A5EEE}">
      <dsp:nvSpPr>
        <dsp:cNvPr id="0" name=""/>
        <dsp:cNvSpPr/>
      </dsp:nvSpPr>
      <dsp:spPr>
        <a:xfrm>
          <a:off x="0" y="3111599"/>
          <a:ext cx="5025587"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bg1"/>
              </a:solidFill>
              <a:effectLst/>
              <a:latin typeface="+mn-lt"/>
              <a:ea typeface="+mn-ea"/>
              <a:cs typeface="+mn-cs"/>
            </a:rPr>
            <a:t>Written information</a:t>
          </a:r>
          <a:endParaRPr lang="en-US" sz="4000" kern="1200" dirty="0">
            <a:solidFill>
              <a:schemeClr val="bg1"/>
            </a:solidFill>
          </a:endParaRPr>
        </a:p>
      </dsp:txBody>
      <dsp:txXfrm>
        <a:off x="69044" y="3180643"/>
        <a:ext cx="4887499" cy="127627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84E31-49EF-496E-A321-1EF02D2EA952}">
      <dsp:nvSpPr>
        <dsp:cNvPr id="0" name=""/>
        <dsp:cNvSpPr/>
      </dsp:nvSpPr>
      <dsp:spPr>
        <a:xfrm rot="16200000">
          <a:off x="-956010"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Employees travel</a:t>
          </a:r>
          <a:endParaRPr lang="en-US" sz="2800" kern="1200" dirty="0">
            <a:solidFill>
              <a:schemeClr val="bg1"/>
            </a:solidFill>
          </a:endParaRPr>
        </a:p>
      </dsp:txBody>
      <dsp:txXfrm rot="5400000">
        <a:off x="1005" y="905192"/>
        <a:ext cx="2611933" cy="2715577"/>
      </dsp:txXfrm>
    </dsp:sp>
    <dsp:sp modelId="{D814122A-D96D-428F-B554-82BBEC912ECB}">
      <dsp:nvSpPr>
        <dsp:cNvPr id="0" name=""/>
        <dsp:cNvSpPr/>
      </dsp:nvSpPr>
      <dsp:spPr>
        <a:xfrm rot="16200000">
          <a:off x="1851818" y="957014"/>
          <a:ext cx="4525963" cy="2611933"/>
        </a:xfrm>
        <a:prstGeom prst="flowChartManualOperation">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Phone or web communication</a:t>
          </a:r>
          <a:endParaRPr lang="en-US" sz="2800" kern="1200" dirty="0">
            <a:solidFill>
              <a:schemeClr val="bg1"/>
            </a:solidFill>
          </a:endParaRPr>
        </a:p>
      </dsp:txBody>
      <dsp:txXfrm rot="5400000">
        <a:off x="2808833" y="905192"/>
        <a:ext cx="2611933" cy="2715577"/>
      </dsp:txXfrm>
    </dsp:sp>
    <dsp:sp modelId="{9CB4645E-CEA5-4209-93B7-1C27AA3BD2FF}">
      <dsp:nvSpPr>
        <dsp:cNvPr id="0" name=""/>
        <dsp:cNvSpPr/>
      </dsp:nvSpPr>
      <dsp:spPr>
        <a:xfrm rot="16200000">
          <a:off x="4659647" y="957014"/>
          <a:ext cx="4525963" cy="2611933"/>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Allow for questions</a:t>
          </a:r>
          <a:endParaRPr lang="en-US" sz="2800" kern="1200" dirty="0">
            <a:solidFill>
              <a:schemeClr val="bg1"/>
            </a:solidFill>
          </a:endParaRPr>
        </a:p>
      </dsp:txBody>
      <dsp:txXfrm rot="5400000">
        <a:off x="5616662" y="905192"/>
        <a:ext cx="2611933" cy="27155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A9B43-88EF-4F3C-8229-E31522FB4297}">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F17031-FD6D-4978-BB7A-8AF7EF145C1F}">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solidFill>
                <a:schemeClr val="bg1"/>
              </a:solidFill>
              <a:effectLst/>
              <a:latin typeface="+mn-lt"/>
              <a:ea typeface="+mn-ea"/>
              <a:cs typeface="+mn-cs"/>
            </a:rPr>
            <a:t>Call Center </a:t>
          </a:r>
          <a:endParaRPr lang="en-US" sz="2800" b="0" kern="1200" dirty="0">
            <a:solidFill>
              <a:schemeClr val="bg1"/>
            </a:solidFill>
          </a:endParaRPr>
        </a:p>
      </dsp:txBody>
      <dsp:txXfrm>
        <a:off x="460476" y="90417"/>
        <a:ext cx="5662728" cy="905688"/>
      </dsp:txXfrm>
    </dsp:sp>
    <dsp:sp modelId="{B419CD86-7548-48DB-95B9-F302EDD85847}">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4105C2-E1D0-4318-985F-91707BCE4442}">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solidFill>
                <a:schemeClr val="bg1"/>
              </a:solidFill>
              <a:effectLst/>
              <a:latin typeface="+mn-lt"/>
              <a:ea typeface="+mn-ea"/>
              <a:cs typeface="+mn-cs"/>
            </a:rPr>
            <a:t>Writing</a:t>
          </a:r>
          <a:endParaRPr lang="en-US" sz="2800" b="0" kern="1200" dirty="0">
            <a:solidFill>
              <a:schemeClr val="bg1"/>
            </a:solidFill>
          </a:endParaRPr>
        </a:p>
      </dsp:txBody>
      <dsp:txXfrm>
        <a:off x="460476" y="1632657"/>
        <a:ext cx="5662728" cy="905688"/>
      </dsp:txXfrm>
    </dsp:sp>
    <dsp:sp modelId="{F376282E-D381-42D3-AB07-3251A9F6E3E1}">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4B14EC-E25B-40AD-A15C-C1E390BB6E5F}">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solidFill>
                <a:schemeClr val="bg1"/>
              </a:solidFill>
              <a:effectLst/>
              <a:latin typeface="+mn-lt"/>
              <a:ea typeface="+mn-ea"/>
              <a:cs typeface="+mn-cs"/>
            </a:rPr>
            <a:t>Computer and IT, Software Design, and Web Design</a:t>
          </a:r>
          <a:endParaRPr lang="en-US" sz="2800" b="0" kern="1200" dirty="0">
            <a:solidFill>
              <a:schemeClr val="bg1"/>
            </a:solidFill>
          </a:endParaRPr>
        </a:p>
      </dsp:txBody>
      <dsp:txXfrm>
        <a:off x="460476" y="3174897"/>
        <a:ext cx="5662728" cy="90568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870BF-0E79-48FF-B05C-00F5CB414BF6}">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solidFill>
                <a:schemeClr val="bg1"/>
              </a:solidFill>
              <a:effectLst/>
              <a:latin typeface="+mn-lt"/>
              <a:ea typeface="+mn-ea"/>
              <a:cs typeface="+mn-cs"/>
            </a:rPr>
            <a:t>Auditory Learners</a:t>
          </a:r>
          <a:endParaRPr lang="en-US" sz="3600" kern="1200" dirty="0">
            <a:solidFill>
              <a:schemeClr val="bg1"/>
            </a:solidFill>
          </a:endParaRPr>
        </a:p>
      </dsp:txBody>
      <dsp:txXfrm>
        <a:off x="39768" y="39768"/>
        <a:ext cx="5530000" cy="1278252"/>
      </dsp:txXfrm>
    </dsp:sp>
    <dsp:sp modelId="{DAFFC028-D09E-481F-AB29-2BC67C1A08E6}">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solidFill>
                <a:schemeClr val="bg1"/>
              </a:solidFill>
              <a:effectLst/>
              <a:latin typeface="+mn-lt"/>
              <a:ea typeface="+mn-ea"/>
              <a:cs typeface="+mn-cs"/>
            </a:rPr>
            <a:t>Visual Learners</a:t>
          </a:r>
          <a:endParaRPr lang="en-US" sz="3600" kern="1200" dirty="0">
            <a:solidFill>
              <a:schemeClr val="bg1"/>
            </a:solidFill>
          </a:endParaRPr>
        </a:p>
      </dsp:txBody>
      <dsp:txXfrm>
        <a:off x="656987" y="1623855"/>
        <a:ext cx="5415841" cy="1278252"/>
      </dsp:txXfrm>
    </dsp:sp>
    <dsp:sp modelId="{27806FB2-59D1-4591-8100-CF9AC2BBD53F}">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solidFill>
                <a:schemeClr val="bg1"/>
              </a:solidFill>
              <a:effectLst/>
              <a:latin typeface="+mn-lt"/>
              <a:ea typeface="+mn-ea"/>
              <a:cs typeface="+mn-cs"/>
            </a:rPr>
            <a:t>Kinesthetic Learners</a:t>
          </a:r>
          <a:endParaRPr lang="en-US" sz="3600" kern="1200" dirty="0">
            <a:solidFill>
              <a:schemeClr val="bg1"/>
            </a:solidFill>
          </a:endParaRPr>
        </a:p>
      </dsp:txBody>
      <dsp:txXfrm>
        <a:off x="1274207" y="3207942"/>
        <a:ext cx="5415841" cy="1278252"/>
      </dsp:txXfrm>
    </dsp:sp>
    <dsp:sp modelId="{E7F81D67-D785-4985-A6FC-E0870D4AB15F}">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solidFill>
              <a:schemeClr val="bg1"/>
            </a:solidFill>
          </a:endParaRPr>
        </a:p>
      </dsp:txBody>
      <dsp:txXfrm>
        <a:off x="6311173" y="1029656"/>
        <a:ext cx="485410" cy="664128"/>
      </dsp:txXfrm>
    </dsp:sp>
    <dsp:sp modelId="{A4521963-599B-4B33-B35C-A306BA8C093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solidFill>
              <a:schemeClr val="bg1"/>
            </a:solidFill>
          </a:endParaRPr>
        </a:p>
      </dsp:txBody>
      <dsp:txXfrm>
        <a:off x="6928393" y="2604691"/>
        <a:ext cx="485410" cy="66412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Frank is tasked with training Ursula, the newest team member</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Frank can’t visit Ursula at her home </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He came up with videos, print material, and virtual simulations on the web</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He wants to also telecommute with Ursula </a:t>
          </a:r>
          <a:endParaRPr lang="en-US" sz="2400" kern="1200" dirty="0">
            <a:solidFill>
              <a:schemeClr val="bg1"/>
            </a:solidFill>
          </a:endParaRPr>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F3C81-AE3A-43F2-B00C-3CDCFD1513CB}">
      <dsp:nvSpPr>
        <dsp:cNvPr id="0" name=""/>
        <dsp:cNvSpPr/>
      </dsp:nvSpPr>
      <dsp:spPr>
        <a:xfrm>
          <a:off x="0" y="250581"/>
          <a:ext cx="8229600" cy="1216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Using reports</a:t>
          </a:r>
          <a:endParaRPr lang="en-US" sz="3200" kern="1200" dirty="0">
            <a:solidFill>
              <a:schemeClr val="bg1"/>
            </a:solidFill>
          </a:endParaRPr>
        </a:p>
      </dsp:txBody>
      <dsp:txXfrm>
        <a:off x="59399" y="309980"/>
        <a:ext cx="8110802" cy="1098002"/>
      </dsp:txXfrm>
    </dsp:sp>
    <dsp:sp modelId="{166DD060-20B2-4805-8E8B-742CEC26CE8B}">
      <dsp:nvSpPr>
        <dsp:cNvPr id="0" name=""/>
        <dsp:cNvSpPr/>
      </dsp:nvSpPr>
      <dsp:spPr>
        <a:xfrm>
          <a:off x="0" y="1676401"/>
          <a:ext cx="8229600" cy="12168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Customer feedback </a:t>
          </a:r>
          <a:endParaRPr lang="en-US" sz="3200" kern="1200" dirty="0">
            <a:solidFill>
              <a:schemeClr val="bg1"/>
            </a:solidFill>
          </a:endParaRPr>
        </a:p>
      </dsp:txBody>
      <dsp:txXfrm>
        <a:off x="59399" y="1735800"/>
        <a:ext cx="8110802" cy="1098002"/>
      </dsp:txXfrm>
    </dsp:sp>
    <dsp:sp modelId="{222D4709-8BE3-4B88-9B5C-7EE42E3C9A90}">
      <dsp:nvSpPr>
        <dsp:cNvPr id="0" name=""/>
        <dsp:cNvSpPr/>
      </dsp:nvSpPr>
      <dsp:spPr>
        <a:xfrm>
          <a:off x="0" y="3058581"/>
          <a:ext cx="8229600" cy="12168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Employee feedback</a:t>
          </a:r>
          <a:endParaRPr lang="en-US" sz="3200" kern="1200" dirty="0">
            <a:solidFill>
              <a:schemeClr val="bg1"/>
            </a:solidFill>
          </a:endParaRPr>
        </a:p>
      </dsp:txBody>
      <dsp:txXfrm>
        <a:off x="59399" y="3117980"/>
        <a:ext cx="8110802" cy="109800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F5E150-C643-4733-B06C-E497BDBA2028}">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557C51-0335-46D1-B48F-559A1C1FA6BB}">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effectLst/>
              <a:latin typeface="+mn-lt"/>
              <a:ea typeface="+mn-ea"/>
              <a:cs typeface="+mn-cs"/>
            </a:rPr>
            <a:t>Be constructive</a:t>
          </a:r>
          <a:endParaRPr lang="en-US" sz="2800" b="0" kern="1200" dirty="0"/>
        </a:p>
      </dsp:txBody>
      <dsp:txXfrm>
        <a:off x="2262981" y="0"/>
        <a:ext cx="5966618" cy="1357791"/>
      </dsp:txXfrm>
    </dsp:sp>
    <dsp:sp modelId="{A4DFA4A7-D5C5-404A-8F1D-A85D1FD021A8}">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1359CB-1F65-4A04-AB1B-C553F0EAF08A}">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effectLst/>
              <a:latin typeface="+mn-lt"/>
              <a:ea typeface="+mn-ea"/>
              <a:cs typeface="+mn-cs"/>
            </a:rPr>
            <a:t>Tell them not performing at high level</a:t>
          </a:r>
          <a:endParaRPr lang="en-US" sz="2800" b="0" kern="1200" dirty="0"/>
        </a:p>
      </dsp:txBody>
      <dsp:txXfrm>
        <a:off x="2262981" y="1357791"/>
        <a:ext cx="5966618" cy="1357787"/>
      </dsp:txXfrm>
    </dsp:sp>
    <dsp:sp modelId="{86D40497-8826-48F2-99A3-4CAC734E22C0}">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D0F8C2-17E0-484F-81F2-73AD450E9BEB}">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effectLst/>
              <a:latin typeface="+mn-lt"/>
              <a:ea typeface="+mn-ea"/>
              <a:cs typeface="+mn-cs"/>
            </a:rPr>
            <a:t>Brainstorm on how to fix issue</a:t>
          </a:r>
          <a:endParaRPr lang="en-US" sz="2800" b="0" kern="1200" dirty="0"/>
        </a:p>
      </dsp:txBody>
      <dsp:txXfrm>
        <a:off x="2262981" y="2715579"/>
        <a:ext cx="5966618" cy="135778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C11E3-5EC6-44AD-914B-FC94B0A5130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Chat boards</a:t>
          </a:r>
          <a:endParaRPr lang="en-US" sz="3200" kern="1200" dirty="0">
            <a:solidFill>
              <a:schemeClr val="bg1"/>
            </a:solidFill>
          </a:endParaRPr>
        </a:p>
      </dsp:txBody>
      <dsp:txXfrm>
        <a:off x="460905" y="1047"/>
        <a:ext cx="3479899" cy="2087939"/>
      </dsp:txXfrm>
    </dsp:sp>
    <dsp:sp modelId="{CCCB0E6B-A00C-4F57-89BD-5B072E493D00}">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Social media</a:t>
          </a:r>
          <a:endParaRPr lang="en-US" sz="3200" kern="1200" dirty="0">
            <a:solidFill>
              <a:schemeClr val="bg1"/>
            </a:solidFill>
          </a:endParaRPr>
        </a:p>
      </dsp:txBody>
      <dsp:txXfrm>
        <a:off x="4288794" y="1047"/>
        <a:ext cx="3479899" cy="2087939"/>
      </dsp:txXfrm>
    </dsp:sp>
    <dsp:sp modelId="{545ECC2F-137A-43B2-AB09-6C7D51A90977}">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Intranet board </a:t>
          </a:r>
          <a:endParaRPr lang="en-US" sz="3200" kern="1200" dirty="0">
            <a:solidFill>
              <a:schemeClr val="bg1"/>
            </a:solidFill>
          </a:endParaRPr>
        </a:p>
      </dsp:txBody>
      <dsp:txXfrm>
        <a:off x="460905" y="2436976"/>
        <a:ext cx="3479899" cy="2087939"/>
      </dsp:txXfrm>
    </dsp:sp>
    <dsp:sp modelId="{08DE4650-914A-428F-B88F-7D74D4CB642B}">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Team meetings</a:t>
          </a:r>
          <a:endParaRPr lang="en-US" sz="3200" kern="1200" dirty="0">
            <a:solidFill>
              <a:schemeClr val="bg1"/>
            </a:solidFill>
          </a:endParaRPr>
        </a:p>
      </dsp:txBody>
      <dsp:txXfrm>
        <a:off x="4288794" y="2436976"/>
        <a:ext cx="3479899" cy="208793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A55AE-0567-41E7-82B5-40533C4BF090}">
      <dsp:nvSpPr>
        <dsp:cNvPr id="0" name=""/>
        <dsp:cNvSpPr/>
      </dsp:nvSpPr>
      <dsp:spPr>
        <a:xfrm>
          <a:off x="0" y="0"/>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Industry standard training</a:t>
          </a:r>
          <a:endParaRPr lang="en-US" sz="3200" kern="1200" dirty="0">
            <a:solidFill>
              <a:schemeClr val="bg1"/>
            </a:solidFill>
          </a:endParaRPr>
        </a:p>
      </dsp:txBody>
      <dsp:txXfrm>
        <a:off x="0" y="0"/>
        <a:ext cx="8229600" cy="1458562"/>
      </dsp:txXfrm>
    </dsp:sp>
    <dsp:sp modelId="{51F6E930-6B94-4AE9-915D-364A64A444BB}">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rPr>
            <a:t>Job specific training</a:t>
          </a:r>
          <a:endParaRPr lang="en-US" sz="3200" kern="1200" dirty="0">
            <a:solidFill>
              <a:schemeClr val="bg1"/>
            </a:solidFill>
          </a:endParaRPr>
        </a:p>
      </dsp:txBody>
      <dsp:txXfrm>
        <a:off x="0" y="1533700"/>
        <a:ext cx="8229600" cy="1458562"/>
      </dsp:txXfrm>
    </dsp:sp>
    <dsp:sp modelId="{044E8613-90CD-464F-96B5-C7B0564B4074}">
      <dsp:nvSpPr>
        <dsp:cNvPr id="0" name=""/>
        <dsp:cNvSpPr/>
      </dsp:nvSpPr>
      <dsp:spPr>
        <a:xfrm>
          <a:off x="139146" y="3065190"/>
          <a:ext cx="7951306"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New skill training</a:t>
          </a:r>
          <a:endParaRPr lang="en-US" sz="3200" kern="1200" dirty="0">
            <a:solidFill>
              <a:schemeClr val="bg1"/>
            </a:solidFill>
          </a:endParaRPr>
        </a:p>
      </dsp:txBody>
      <dsp:txXfrm>
        <a:off x="139146" y="3065190"/>
        <a:ext cx="7951306" cy="145856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Grace and Teresa are co-managers of medical billing and coding data entry team</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Grace tracks the team’s performance</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Teresa focuses on interacting with the team</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Grace and Teresa believe in continuing training</a:t>
          </a:r>
          <a:endParaRPr lang="en-US" sz="2400" kern="1200" dirty="0">
            <a:solidFill>
              <a:schemeClr val="bg1"/>
            </a:solidFill>
          </a:endParaRPr>
        </a:p>
      </dsp:txBody>
      <dsp:txXfrm>
        <a:off x="1528352" y="3551015"/>
        <a:ext cx="6257489" cy="92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E4EBD-7650-43AA-80B4-195E0A595CC7}">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0453C-A287-4090-A0CF-873655308294}">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Meeting topics</a:t>
          </a:r>
          <a:endParaRPr lang="en-US" sz="3200" kern="1200" dirty="0">
            <a:solidFill>
              <a:schemeClr val="bg1"/>
            </a:solidFill>
          </a:endParaRPr>
        </a:p>
      </dsp:txBody>
      <dsp:txXfrm>
        <a:off x="628203" y="452596"/>
        <a:ext cx="7538938" cy="905192"/>
      </dsp:txXfrm>
    </dsp:sp>
    <dsp:sp modelId="{2D0C6A3C-28C3-460D-9EEC-EC65F2F0C698}">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BB7936-1F34-465E-9DCE-881E2651ADF3}">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Keeps you on track</a:t>
          </a:r>
          <a:endParaRPr lang="en-US" sz="3200" kern="1200" dirty="0">
            <a:solidFill>
              <a:schemeClr val="bg1"/>
            </a:solidFill>
          </a:endParaRPr>
        </a:p>
      </dsp:txBody>
      <dsp:txXfrm>
        <a:off x="957241" y="1810385"/>
        <a:ext cx="7209900" cy="905192"/>
      </dsp:txXfrm>
    </dsp:sp>
    <dsp:sp modelId="{AA3E93D6-4656-46C7-ABC8-515CAA8AF10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948F1B0B-2DF4-4A55-816D-C51D8B141C75}">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Questions</a:t>
          </a:r>
          <a:endParaRPr lang="en-US" sz="3200" kern="1200" dirty="0">
            <a:solidFill>
              <a:schemeClr val="bg1"/>
            </a:solidFill>
          </a:endParaRPr>
        </a:p>
      </dsp:txBody>
      <dsp:txXfrm>
        <a:off x="628203" y="3168174"/>
        <a:ext cx="7538938" cy="905192"/>
      </dsp:txXfrm>
    </dsp:sp>
    <dsp:sp modelId="{EB1C22CD-A1B8-4182-840F-1FACE705F758}">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C50BF2-438F-4B3E-AD5E-918911DA4856}">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solidFill>
                <a:schemeClr val="bg1"/>
              </a:solidFill>
              <a:effectLst/>
              <a:latin typeface="+mn-lt"/>
              <a:ea typeface="+mn-ea"/>
              <a:cs typeface="+mn-cs"/>
            </a:rPr>
            <a:t>Helps learners understand</a:t>
          </a:r>
          <a:endParaRPr lang="en-US" sz="3800" kern="1200" dirty="0">
            <a:solidFill>
              <a:schemeClr val="bg1"/>
            </a:solidFill>
          </a:endParaRPr>
        </a:p>
      </dsp:txBody>
      <dsp:txXfrm>
        <a:off x="39768" y="39768"/>
        <a:ext cx="5530000" cy="1278252"/>
      </dsp:txXfrm>
    </dsp:sp>
    <dsp:sp modelId="{05F70B6F-5B22-4937-A487-606037F43E9D}">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solidFill>
                <a:schemeClr val="bg1"/>
              </a:solidFill>
              <a:effectLst/>
              <a:latin typeface="+mn-lt"/>
              <a:ea typeface="+mn-ea"/>
              <a:cs typeface="+mn-cs"/>
            </a:rPr>
            <a:t>Breaks up monotony</a:t>
          </a:r>
          <a:endParaRPr lang="en-US" sz="3800" kern="1200" dirty="0">
            <a:solidFill>
              <a:schemeClr val="bg1"/>
            </a:solidFill>
          </a:endParaRPr>
        </a:p>
      </dsp:txBody>
      <dsp:txXfrm>
        <a:off x="656987" y="1623855"/>
        <a:ext cx="5415841" cy="1278252"/>
      </dsp:txXfrm>
    </dsp:sp>
    <dsp:sp modelId="{35E1F70B-6AC9-402B-A726-DF1072B30194}">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solidFill>
                <a:schemeClr val="bg1"/>
              </a:solidFill>
              <a:effectLst/>
              <a:latin typeface="+mn-lt"/>
              <a:ea typeface="+mn-ea"/>
              <a:cs typeface="+mn-cs"/>
            </a:rPr>
            <a:t>Keep employees engaged</a:t>
          </a:r>
          <a:endParaRPr lang="en-US" sz="3800" kern="1200" dirty="0">
            <a:solidFill>
              <a:schemeClr val="bg1"/>
            </a:solidFill>
          </a:endParaRPr>
        </a:p>
      </dsp:txBody>
      <dsp:txXfrm>
        <a:off x="1274207" y="3207942"/>
        <a:ext cx="5415841" cy="1278252"/>
      </dsp:txXfrm>
    </dsp:sp>
    <dsp:sp modelId="{FFA16C53-BFED-4574-B6E5-851ECBA841B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solidFill>
              <a:schemeClr val="bg1"/>
            </a:solidFill>
          </a:endParaRPr>
        </a:p>
      </dsp:txBody>
      <dsp:txXfrm>
        <a:off x="6311173" y="1029656"/>
        <a:ext cx="485410" cy="664128"/>
      </dsp:txXfrm>
    </dsp:sp>
    <dsp:sp modelId="{95383461-353E-4A95-B495-CD90413BB483}">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solidFill>
              <a:schemeClr val="bg1"/>
            </a:solidFill>
          </a:endParaRPr>
        </a:p>
      </dsp:txBody>
      <dsp:txXfrm>
        <a:off x="6928393" y="2604691"/>
        <a:ext cx="485410" cy="66412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782DB8-FDAB-4475-980A-70D4D1E56F6A}">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Set the tone </a:t>
          </a:r>
          <a:endParaRPr lang="en-US" sz="3600" b="0" kern="1200" dirty="0">
            <a:solidFill>
              <a:schemeClr val="bg1"/>
            </a:solidFill>
          </a:endParaRPr>
        </a:p>
      </dsp:txBody>
      <dsp:txXfrm>
        <a:off x="0" y="2209"/>
        <a:ext cx="8229600" cy="1458562"/>
      </dsp:txXfrm>
    </dsp:sp>
    <dsp:sp modelId="{B21D5A95-741E-43D8-8BD2-8046EC48DDE8}">
      <dsp:nvSpPr>
        <dsp:cNvPr id="0" name=""/>
        <dsp:cNvSpPr/>
      </dsp:nvSpPr>
      <dsp:spPr>
        <a:xfrm>
          <a:off x="0" y="1533700"/>
          <a:ext cx="82296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“No question is too silly” rule</a:t>
          </a:r>
          <a:endParaRPr lang="en-US" sz="3600" b="0" kern="1200" dirty="0">
            <a:solidFill>
              <a:schemeClr val="bg1"/>
            </a:solidFill>
          </a:endParaRPr>
        </a:p>
      </dsp:txBody>
      <dsp:txXfrm>
        <a:off x="0" y="1533700"/>
        <a:ext cx="8229600" cy="1458562"/>
      </dsp:txXfrm>
    </dsp:sp>
    <dsp:sp modelId="{5428F8BF-6375-4725-8B0A-91EC69A3EFFA}">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Room for comments or questions </a:t>
          </a:r>
          <a:endParaRPr lang="en-US" sz="3600" b="0" kern="1200" dirty="0">
            <a:solidFill>
              <a:schemeClr val="bg1"/>
            </a:solidFill>
          </a:endParaRPr>
        </a:p>
      </dsp:txBody>
      <dsp:txXfrm>
        <a:off x="0" y="3065190"/>
        <a:ext cx="8229600" cy="14585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E422E-0390-41F6-BE50-B4484F8B00BC}">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Better quality of staff</a:t>
          </a:r>
          <a:endParaRPr lang="en-US" sz="3600" kern="1200" dirty="0">
            <a:solidFill>
              <a:schemeClr val="bg1"/>
            </a:solidFill>
          </a:endParaRPr>
        </a:p>
      </dsp:txBody>
      <dsp:txXfrm>
        <a:off x="0" y="2209"/>
        <a:ext cx="8229600" cy="1458562"/>
      </dsp:txXfrm>
    </dsp:sp>
    <dsp:sp modelId="{E6696CCB-B21E-4E7E-B55A-B2C16794A064}">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Decrease in time off</a:t>
          </a:r>
          <a:endParaRPr lang="en-US" sz="3600" kern="1200" dirty="0">
            <a:solidFill>
              <a:schemeClr val="bg1"/>
            </a:solidFill>
          </a:endParaRPr>
        </a:p>
      </dsp:txBody>
      <dsp:txXfrm>
        <a:off x="0" y="1533700"/>
        <a:ext cx="8229600" cy="1458562"/>
      </dsp:txXfrm>
    </dsp:sp>
    <dsp:sp modelId="{6AA049F8-F8A6-4743-A76A-C4E164DDA041}">
      <dsp:nvSpPr>
        <dsp:cNvPr id="0" name=""/>
        <dsp:cNvSpPr/>
      </dsp:nvSpPr>
      <dsp:spPr>
        <a:xfrm>
          <a:off x="0" y="3065190"/>
          <a:ext cx="82296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solidFill>
                <a:schemeClr val="bg1"/>
              </a:solidFill>
              <a:effectLst/>
              <a:latin typeface="+mn-lt"/>
              <a:ea typeface="+mn-ea"/>
              <a:cs typeface="+mn-cs"/>
            </a:rPr>
            <a:t>Work during inclement weather</a:t>
          </a:r>
          <a:endParaRPr lang="en-US" sz="3600" kern="1200" dirty="0">
            <a:solidFill>
              <a:schemeClr val="bg1"/>
            </a:solidFill>
          </a:endParaRPr>
        </a:p>
      </dsp:txBody>
      <dsp:txXfrm>
        <a:off x="0" y="3065190"/>
        <a:ext cx="8229600" cy="145856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9B516-1D0A-40C1-98C2-801A19CC6E44}">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1DEAFC-F7DF-4CE1-8314-4910E179DCA7}">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solidFill>
                <a:schemeClr val="bg1"/>
              </a:solidFill>
              <a:effectLst/>
              <a:latin typeface="+mn-lt"/>
              <a:ea typeface="+mn-ea"/>
              <a:cs typeface="+mn-cs"/>
            </a:rPr>
            <a:t>Long meetings</a:t>
          </a:r>
          <a:endParaRPr lang="en-US" sz="2800" b="0" kern="1200" dirty="0">
            <a:solidFill>
              <a:schemeClr val="bg1"/>
            </a:solidFill>
          </a:endParaRPr>
        </a:p>
      </dsp:txBody>
      <dsp:txXfrm>
        <a:off x="460476" y="90417"/>
        <a:ext cx="5662728" cy="905688"/>
      </dsp:txXfrm>
    </dsp:sp>
    <dsp:sp modelId="{26B292CF-3F4B-4850-8B62-64842EE4D14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EE25381F-3243-4C20-B833-773A1C86BCEB}">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solidFill>
                <a:schemeClr val="bg1"/>
              </a:solidFill>
              <a:effectLst/>
              <a:latin typeface="+mn-lt"/>
              <a:ea typeface="+mn-ea"/>
              <a:cs typeface="+mn-cs"/>
            </a:rPr>
            <a:t>Raise your voice</a:t>
          </a:r>
          <a:endParaRPr lang="en-US" sz="2800" b="0" kern="1200" dirty="0">
            <a:solidFill>
              <a:schemeClr val="bg1"/>
            </a:solidFill>
          </a:endParaRPr>
        </a:p>
      </dsp:txBody>
      <dsp:txXfrm>
        <a:off x="460476" y="1632657"/>
        <a:ext cx="5662728" cy="905688"/>
      </dsp:txXfrm>
    </dsp:sp>
    <dsp:sp modelId="{1ACE1E49-4F47-4B9E-A195-05B9F8AB443A}">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286416CC-396B-45E1-9A1B-F65BF940C75A}">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solidFill>
                <a:schemeClr val="bg1"/>
              </a:solidFill>
              <a:effectLst/>
              <a:latin typeface="+mn-lt"/>
              <a:ea typeface="+mn-ea"/>
              <a:cs typeface="+mn-cs"/>
            </a:rPr>
            <a:t>Bogart the spotlight</a:t>
          </a:r>
          <a:endParaRPr lang="en-US" sz="2800" b="0" kern="1200" dirty="0">
            <a:solidFill>
              <a:schemeClr val="bg1"/>
            </a:solidFill>
          </a:endParaRPr>
        </a:p>
      </dsp:txBody>
      <dsp:txXfrm>
        <a:off x="460476" y="3174897"/>
        <a:ext cx="5662728" cy="905688"/>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0" y="76205"/>
          <a:ext cx="8229599" cy="13247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Howard is holding his first team meeting as a manager</a:t>
          </a:r>
          <a:endParaRPr lang="en-US" sz="2400" kern="1200" dirty="0">
            <a:solidFill>
              <a:schemeClr val="bg1"/>
            </a:solidFill>
          </a:endParaRPr>
        </a:p>
      </dsp:txBody>
      <dsp:txXfrm>
        <a:off x="38802" y="115007"/>
        <a:ext cx="8151995" cy="1247190"/>
      </dsp:txXfrm>
    </dsp:sp>
    <dsp:sp modelId="{F766F400-10AA-4985-9780-61220982860E}">
      <dsp:nvSpPr>
        <dsp:cNvPr id="0" name=""/>
        <dsp:cNvSpPr/>
      </dsp:nvSpPr>
      <dsp:spPr>
        <a:xfrm>
          <a:off x="15241" y="2590797"/>
          <a:ext cx="1131490" cy="1131490"/>
        </a:xfrm>
        <a:prstGeom prst="roundRect">
          <a:avLst>
            <a:gd name="adj" fmla="val 1667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199380" y="1419602"/>
          <a:ext cx="7030219" cy="113149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His team of writers all work remotely</a:t>
          </a:r>
          <a:endParaRPr lang="en-US" sz="2400" kern="1200" dirty="0">
            <a:solidFill>
              <a:schemeClr val="bg1"/>
            </a:solidFill>
          </a:endParaRPr>
        </a:p>
      </dsp:txBody>
      <dsp:txXfrm>
        <a:off x="1254625" y="1474847"/>
        <a:ext cx="6919729" cy="102100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AB6DD-0F0D-4F56-B913-A199E06083E5}">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solidFill>
                <a:schemeClr val="bg1"/>
              </a:solidFill>
              <a:effectLst/>
              <a:latin typeface="+mn-lt"/>
              <a:ea typeface="+mn-ea"/>
              <a:cs typeface="+mn-cs"/>
            </a:rPr>
            <a:t>Change in emails style</a:t>
          </a:r>
          <a:endParaRPr lang="en-US" sz="3900" kern="1200" dirty="0">
            <a:solidFill>
              <a:schemeClr val="bg1"/>
            </a:solidFill>
          </a:endParaRPr>
        </a:p>
      </dsp:txBody>
      <dsp:txXfrm>
        <a:off x="460905" y="1047"/>
        <a:ext cx="3479899" cy="2087939"/>
      </dsp:txXfrm>
    </dsp:sp>
    <dsp:sp modelId="{DFE92C96-BE65-4EE9-ADBE-D0FA416660CA}">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solidFill>
                <a:schemeClr val="bg1"/>
              </a:solidFill>
              <a:effectLst/>
              <a:latin typeface="+mn-lt"/>
              <a:ea typeface="+mn-ea"/>
              <a:cs typeface="+mn-cs"/>
            </a:rPr>
            <a:t>Tone of communication </a:t>
          </a:r>
          <a:endParaRPr lang="en-US" sz="3900" kern="1200" dirty="0">
            <a:solidFill>
              <a:schemeClr val="bg1"/>
            </a:solidFill>
          </a:endParaRPr>
        </a:p>
      </dsp:txBody>
      <dsp:txXfrm>
        <a:off x="4288794" y="1047"/>
        <a:ext cx="3479899" cy="2087939"/>
      </dsp:txXfrm>
    </dsp:sp>
    <dsp:sp modelId="{4C327745-A684-4F4F-A0DA-322637964833}">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solidFill>
                <a:schemeClr val="bg1"/>
              </a:solidFill>
              <a:effectLst/>
              <a:latin typeface="+mn-lt"/>
              <a:ea typeface="+mn-ea"/>
              <a:cs typeface="+mn-cs"/>
            </a:rPr>
            <a:t>Emoticons </a:t>
          </a:r>
          <a:endParaRPr lang="en-US" sz="3900" kern="1200" dirty="0">
            <a:solidFill>
              <a:schemeClr val="bg1"/>
            </a:solidFill>
          </a:endParaRPr>
        </a:p>
      </dsp:txBody>
      <dsp:txXfrm>
        <a:off x="2374850" y="2436976"/>
        <a:ext cx="3479899" cy="2087939"/>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CAC37-FC19-4883-9EA3-0C7542CE4E29}">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244852-7D29-4E6A-9113-BC6487A77232}">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“Open door” policy </a:t>
          </a:r>
          <a:endParaRPr lang="en-US" sz="3200" kern="1200" dirty="0">
            <a:solidFill>
              <a:schemeClr val="bg1"/>
            </a:solidFill>
          </a:endParaRPr>
        </a:p>
      </dsp:txBody>
      <dsp:txXfrm>
        <a:off x="628203" y="452596"/>
        <a:ext cx="7538938" cy="905192"/>
      </dsp:txXfrm>
    </dsp:sp>
    <dsp:sp modelId="{D7756B47-4641-4C3E-8F08-C37760BABCF7}">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7783E6-007A-43EF-A217-4DE3BB81D9BF}">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Giving feedback </a:t>
          </a:r>
          <a:endParaRPr lang="en-US" sz="3200" kern="1200" dirty="0">
            <a:solidFill>
              <a:schemeClr val="bg1"/>
            </a:solidFill>
          </a:endParaRPr>
        </a:p>
      </dsp:txBody>
      <dsp:txXfrm>
        <a:off x="957241" y="1810385"/>
        <a:ext cx="7209900" cy="905192"/>
      </dsp:txXfrm>
    </dsp:sp>
    <dsp:sp modelId="{CA7C7030-C2E2-4758-BDC4-DB94D61D1B47}">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40D8A49-2901-44FB-97BD-6ED1FC94772A}">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Receiving feedback </a:t>
          </a:r>
          <a:endParaRPr lang="en-US" sz="3200" kern="1200" dirty="0">
            <a:solidFill>
              <a:schemeClr val="bg1"/>
            </a:solidFill>
          </a:endParaRPr>
        </a:p>
      </dsp:txBody>
      <dsp:txXfrm>
        <a:off x="628203" y="3168174"/>
        <a:ext cx="7538938" cy="905192"/>
      </dsp:txXfrm>
    </dsp:sp>
    <dsp:sp modelId="{59A07C9F-3A8A-4397-B86E-1CC15DC9F8A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3F7113-8601-4577-AB4A-EA510452F7F5}">
      <dsp:nvSpPr>
        <dsp:cNvPr id="0" name=""/>
        <dsp:cNvSpPr/>
      </dsp:nvSpPr>
      <dsp:spPr>
        <a:xfrm>
          <a:off x="5734000" y="0"/>
          <a:ext cx="2488168"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D731D3-EEBD-4F43-97AA-F3FB7CC41EFF}">
      <dsp:nvSpPr>
        <dsp:cNvPr id="0" name=""/>
        <dsp:cNvSpPr/>
      </dsp:nvSpPr>
      <dsp:spPr>
        <a:xfrm>
          <a:off x="7431" y="0"/>
          <a:ext cx="5726568"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rPr>
            <a:t>Offer college courses</a:t>
          </a:r>
          <a:endParaRPr lang="en-US" sz="3200" kern="1200" dirty="0">
            <a:solidFill>
              <a:schemeClr val="bg1"/>
            </a:solidFill>
          </a:endParaRPr>
        </a:p>
      </dsp:txBody>
      <dsp:txXfrm>
        <a:off x="76475" y="69044"/>
        <a:ext cx="5588480" cy="1276275"/>
      </dsp:txXfrm>
    </dsp:sp>
    <dsp:sp modelId="{62786BFA-CA17-4DAD-98BB-654B1C8EF9EC}">
      <dsp:nvSpPr>
        <dsp:cNvPr id="0" name=""/>
        <dsp:cNvSpPr/>
      </dsp:nvSpPr>
      <dsp:spPr>
        <a:xfrm>
          <a:off x="5734000" y="1555799"/>
          <a:ext cx="2488168" cy="1414363"/>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3AD96D8D-01BE-4294-9469-A2F487C6B6FE}">
      <dsp:nvSpPr>
        <dsp:cNvPr id="0" name=""/>
        <dsp:cNvSpPr/>
      </dsp:nvSpPr>
      <dsp:spPr>
        <a:xfrm>
          <a:off x="0" y="1524004"/>
          <a:ext cx="5726568"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Provide reimbursement</a:t>
          </a:r>
          <a:endParaRPr lang="en-US" sz="3200" kern="1200" dirty="0">
            <a:solidFill>
              <a:schemeClr val="bg1"/>
            </a:solidFill>
          </a:endParaRPr>
        </a:p>
      </dsp:txBody>
      <dsp:txXfrm>
        <a:off x="69044" y="1593048"/>
        <a:ext cx="5588480" cy="1276275"/>
      </dsp:txXfrm>
    </dsp:sp>
    <dsp:sp modelId="{F12F97A3-9695-4CD7-B196-A9DCC30FB450}">
      <dsp:nvSpPr>
        <dsp:cNvPr id="0" name=""/>
        <dsp:cNvSpPr/>
      </dsp:nvSpPr>
      <dsp:spPr>
        <a:xfrm>
          <a:off x="5734000" y="3111599"/>
          <a:ext cx="2488168" cy="141436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992401B5-6A30-435A-8F43-CB14365CD111}">
      <dsp:nvSpPr>
        <dsp:cNvPr id="0" name=""/>
        <dsp:cNvSpPr/>
      </dsp:nvSpPr>
      <dsp:spPr>
        <a:xfrm>
          <a:off x="7431" y="3111599"/>
          <a:ext cx="5726568"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New certifications or degrees</a:t>
          </a:r>
          <a:endParaRPr lang="en-US" sz="3200" kern="1200" dirty="0">
            <a:solidFill>
              <a:schemeClr val="bg1"/>
            </a:solidFill>
          </a:endParaRPr>
        </a:p>
      </dsp:txBody>
      <dsp:txXfrm>
        <a:off x="76475" y="3180643"/>
        <a:ext cx="5588480" cy="1276275"/>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21771-18A8-46E6-B561-89A601D4A7EB}">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8C4E6F-A1AA-41AD-9408-C020361EB232}">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Promoting team members</a:t>
          </a:r>
          <a:endParaRPr lang="en-US" sz="3200" kern="1200" dirty="0">
            <a:solidFill>
              <a:schemeClr val="bg1"/>
            </a:solidFill>
          </a:endParaRPr>
        </a:p>
      </dsp:txBody>
      <dsp:txXfrm>
        <a:off x="460476" y="90417"/>
        <a:ext cx="5662728" cy="905688"/>
      </dsp:txXfrm>
    </dsp:sp>
    <dsp:sp modelId="{CF94F22C-FBF0-44AD-9904-44A1A472B633}">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26694A20-CDE4-4F62-BBA4-46B691595EA4}">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rPr>
            <a:t>Inclusion in new projects</a:t>
          </a:r>
          <a:endParaRPr lang="en-US" sz="3200" kern="1200" dirty="0">
            <a:solidFill>
              <a:schemeClr val="bg1"/>
            </a:solidFill>
          </a:endParaRPr>
        </a:p>
      </dsp:txBody>
      <dsp:txXfrm>
        <a:off x="460476" y="1632657"/>
        <a:ext cx="5662728" cy="905688"/>
      </dsp:txXfrm>
    </dsp:sp>
    <dsp:sp modelId="{8FC2A1ED-E3C9-463D-BCC5-452878C3CFB8}">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4E3F511A-116D-495F-B0ED-7DAFFE81872D}">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Provide lateral moves</a:t>
          </a:r>
        </a:p>
      </dsp:txBody>
      <dsp:txXfrm>
        <a:off x="460476" y="3174897"/>
        <a:ext cx="5662728" cy="905688"/>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Lilianna has been working as a software writer for 10 years</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She works remotely from home</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Robert noticed a change in tone in her emails</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Robert offered Lilianna a new job and Liliana was happy</a:t>
          </a:r>
          <a:endParaRPr lang="en-US" sz="2400" kern="1200" dirty="0">
            <a:solidFill>
              <a:schemeClr val="bg1"/>
            </a:solidFill>
          </a:endParaRPr>
        </a:p>
      </dsp:txBody>
      <dsp:txXfrm>
        <a:off x="1528352" y="3551015"/>
        <a:ext cx="6257489" cy="9232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19996-BCC7-4721-8E64-9230DB200623}">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Give praise</a:t>
          </a:r>
          <a:endParaRPr lang="en-US" sz="3200" kern="1200" dirty="0">
            <a:solidFill>
              <a:schemeClr val="bg1"/>
            </a:solidFill>
          </a:endParaRPr>
        </a:p>
      </dsp:txBody>
      <dsp:txXfrm>
        <a:off x="0" y="2209"/>
        <a:ext cx="8229600" cy="1458562"/>
      </dsp:txXfrm>
    </dsp:sp>
    <dsp:sp modelId="{E6F7CF45-8853-4690-9FF8-03D758EAD3B8}">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Acknowledge </a:t>
          </a:r>
          <a:endParaRPr lang="en-US" sz="3200" kern="1200" dirty="0">
            <a:solidFill>
              <a:schemeClr val="bg1"/>
            </a:solidFill>
          </a:endParaRPr>
        </a:p>
      </dsp:txBody>
      <dsp:txXfrm>
        <a:off x="0" y="1533700"/>
        <a:ext cx="8229600" cy="1458562"/>
      </dsp:txXfrm>
    </dsp:sp>
    <dsp:sp modelId="{E68FCA6E-1295-4834-9BB8-2CE762836549}">
      <dsp:nvSpPr>
        <dsp:cNvPr id="0" name=""/>
        <dsp:cNvSpPr/>
      </dsp:nvSpPr>
      <dsp:spPr>
        <a:xfrm>
          <a:off x="0" y="3067400"/>
          <a:ext cx="8229593"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Publicize good work</a:t>
          </a:r>
          <a:endParaRPr lang="en-US" sz="3200" kern="1200" dirty="0">
            <a:solidFill>
              <a:schemeClr val="bg1"/>
            </a:solidFill>
          </a:endParaRPr>
        </a:p>
      </dsp:txBody>
      <dsp:txXfrm>
        <a:off x="0" y="3067400"/>
        <a:ext cx="8229593" cy="1458562"/>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AD0BB-00BF-49E8-B824-09F8A401E04D}">
      <dsp:nvSpPr>
        <dsp:cNvPr id="0" name=""/>
        <dsp:cNvSpPr/>
      </dsp:nvSpPr>
      <dsp:spPr>
        <a:xfrm>
          <a:off x="153368" y="76199"/>
          <a:ext cx="761619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Reply emails promptly</a:t>
          </a:r>
          <a:endParaRPr lang="en-US" sz="3200" kern="1200" dirty="0">
            <a:solidFill>
              <a:schemeClr val="bg1"/>
            </a:solidFill>
          </a:endParaRPr>
        </a:p>
      </dsp:txBody>
      <dsp:txXfrm>
        <a:off x="193136" y="115967"/>
        <a:ext cx="6028015" cy="1278252"/>
      </dsp:txXfrm>
    </dsp:sp>
    <dsp:sp modelId="{27DDEE8C-4FAC-4299-94C9-B4C4DB16B97C}">
      <dsp:nvSpPr>
        <dsp:cNvPr id="0" name=""/>
        <dsp:cNvSpPr/>
      </dsp:nvSpPr>
      <dsp:spPr>
        <a:xfrm>
          <a:off x="457170" y="1600204"/>
          <a:ext cx="7320924"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Return phone calls promptly</a:t>
          </a:r>
          <a:endParaRPr lang="en-US" sz="3200" kern="1200" dirty="0">
            <a:solidFill>
              <a:schemeClr val="bg1"/>
            </a:solidFill>
          </a:endParaRPr>
        </a:p>
      </dsp:txBody>
      <dsp:txXfrm>
        <a:off x="496938" y="1639972"/>
        <a:ext cx="5671760" cy="1278252"/>
      </dsp:txXfrm>
    </dsp:sp>
    <dsp:sp modelId="{2D1F6CC8-FA4E-42A8-9A84-42B61AA0D23A}">
      <dsp:nvSpPr>
        <dsp:cNvPr id="0" name=""/>
        <dsp:cNvSpPr/>
      </dsp:nvSpPr>
      <dsp:spPr>
        <a:xfrm>
          <a:off x="1143013" y="3168174"/>
          <a:ext cx="6684644"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Acknowledge messages</a:t>
          </a:r>
          <a:endParaRPr lang="en-US" sz="3200" kern="1200" dirty="0">
            <a:solidFill>
              <a:schemeClr val="bg1"/>
            </a:solidFill>
          </a:endParaRPr>
        </a:p>
      </dsp:txBody>
      <dsp:txXfrm>
        <a:off x="1182781" y="3207942"/>
        <a:ext cx="5171901" cy="1278252"/>
      </dsp:txXfrm>
    </dsp:sp>
    <dsp:sp modelId="{D5A850DA-9D77-4DB5-B333-17A984B2D1B7}">
      <dsp:nvSpPr>
        <dsp:cNvPr id="0" name=""/>
        <dsp:cNvSpPr/>
      </dsp:nvSpPr>
      <dsp:spPr>
        <a:xfrm>
          <a:off x="6267854"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dirty="0">
            <a:solidFill>
              <a:schemeClr val="bg1"/>
            </a:solidFill>
          </a:endParaRPr>
        </a:p>
      </dsp:txBody>
      <dsp:txXfrm>
        <a:off x="6466430" y="1029656"/>
        <a:ext cx="485410" cy="664128"/>
      </dsp:txXfrm>
    </dsp:sp>
    <dsp:sp modelId="{8ED30B68-33B4-436C-A7D8-D0DD9EEE05CF}">
      <dsp:nvSpPr>
        <dsp:cNvPr id="0" name=""/>
        <dsp:cNvSpPr/>
      </dsp:nvSpPr>
      <dsp:spPr>
        <a:xfrm>
          <a:off x="6885074"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dirty="0">
            <a:solidFill>
              <a:schemeClr val="bg1"/>
            </a:solidFill>
          </a:endParaRPr>
        </a:p>
      </dsp:txBody>
      <dsp:txXfrm>
        <a:off x="7083650" y="2604691"/>
        <a:ext cx="485410" cy="664128"/>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6C6EA-F5B0-4994-A150-7FAC70EB971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Causes chaos</a:t>
          </a:r>
          <a:endParaRPr lang="en-US" sz="3200" kern="1200" dirty="0">
            <a:solidFill>
              <a:schemeClr val="bg1"/>
            </a:solidFill>
          </a:endParaRPr>
        </a:p>
      </dsp:txBody>
      <dsp:txXfrm>
        <a:off x="460905" y="1047"/>
        <a:ext cx="3479899" cy="2087939"/>
      </dsp:txXfrm>
    </dsp:sp>
    <dsp:sp modelId="{FD2FCFAE-425A-48BE-B46B-92FADE0C8407}">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Creates discontent</a:t>
          </a:r>
          <a:endParaRPr lang="en-US" sz="3200" kern="1200" dirty="0">
            <a:solidFill>
              <a:schemeClr val="bg1"/>
            </a:solidFill>
          </a:endParaRPr>
        </a:p>
      </dsp:txBody>
      <dsp:txXfrm>
        <a:off x="4288794" y="1047"/>
        <a:ext cx="3479899" cy="2087939"/>
      </dsp:txXfrm>
    </dsp:sp>
    <dsp:sp modelId="{F2937209-7746-4828-B9DC-71CAA3D9E8AB}">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Should be clearly written</a:t>
          </a:r>
          <a:endParaRPr lang="en-US" sz="3200" kern="1200" dirty="0">
            <a:solidFill>
              <a:schemeClr val="bg1"/>
            </a:solidFill>
          </a:endParaRPr>
        </a:p>
      </dsp:txBody>
      <dsp:txXfrm>
        <a:off x="2374850" y="2436976"/>
        <a:ext cx="3479899" cy="20879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8EF38-10C5-4798-B9E4-A5505D9E2FBC}">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DF2528-5558-4D7D-869F-411DAC4ACD65}">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Wireless internet</a:t>
          </a:r>
          <a:endParaRPr lang="en-US" sz="3200" kern="1200" dirty="0">
            <a:solidFill>
              <a:schemeClr val="bg1"/>
            </a:solidFill>
          </a:endParaRPr>
        </a:p>
      </dsp:txBody>
      <dsp:txXfrm>
        <a:off x="75826" y="69044"/>
        <a:ext cx="5421008" cy="1276275"/>
      </dsp:txXfrm>
    </dsp:sp>
    <dsp:sp modelId="{C5E2B2E1-D401-4CDD-912C-5A1AFBA9AF9C}">
      <dsp:nvSpPr>
        <dsp:cNvPr id="0" name=""/>
        <dsp:cNvSpPr/>
      </dsp:nvSpPr>
      <dsp:spPr>
        <a:xfrm>
          <a:off x="5565878" y="1555799"/>
          <a:ext cx="265693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FF8990-660D-42E7-AC37-1F5B9AC6A7F7}">
      <dsp:nvSpPr>
        <dsp:cNvPr id="0" name=""/>
        <dsp:cNvSpPr/>
      </dsp:nvSpPr>
      <dsp:spPr>
        <a:xfrm>
          <a:off x="6782" y="1555799"/>
          <a:ext cx="5559096"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Home phone</a:t>
          </a:r>
          <a:endParaRPr lang="en-US" sz="3200" kern="1200" dirty="0">
            <a:solidFill>
              <a:schemeClr val="bg1"/>
            </a:solidFill>
          </a:endParaRPr>
        </a:p>
      </dsp:txBody>
      <dsp:txXfrm>
        <a:off x="75826" y="1624843"/>
        <a:ext cx="5421008" cy="1276275"/>
      </dsp:txXfrm>
    </dsp:sp>
    <dsp:sp modelId="{97F88984-4A2F-4BE9-8DCA-370737D8CC16}">
      <dsp:nvSpPr>
        <dsp:cNvPr id="0" name=""/>
        <dsp:cNvSpPr/>
      </dsp:nvSpPr>
      <dsp:spPr>
        <a:xfrm>
          <a:off x="5565878" y="3111599"/>
          <a:ext cx="265693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A06ABB-1E14-4366-A498-59E76887CB41}">
      <dsp:nvSpPr>
        <dsp:cNvPr id="0" name=""/>
        <dsp:cNvSpPr/>
      </dsp:nvSpPr>
      <dsp:spPr>
        <a:xfrm>
          <a:off x="6782" y="3111599"/>
          <a:ext cx="5559096"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solidFill>
                <a:schemeClr val="bg1"/>
              </a:solidFill>
              <a:effectLst/>
              <a:latin typeface="+mn-lt"/>
              <a:ea typeface="+mn-ea"/>
              <a:cs typeface="+mn-cs"/>
            </a:rPr>
            <a:t>Computer </a:t>
          </a:r>
          <a:endParaRPr lang="en-US" sz="3200" kern="1200" dirty="0">
            <a:solidFill>
              <a:schemeClr val="bg1"/>
            </a:solidFill>
          </a:endParaRPr>
        </a:p>
      </dsp:txBody>
      <dsp:txXfrm>
        <a:off x="75826" y="3180643"/>
        <a:ext cx="5421008" cy="127627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481FC-A1E8-4FBE-9E6B-98D8253953D1}">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Give wiggle room</a:t>
          </a:r>
          <a:endParaRPr lang="en-US" sz="3200" kern="1200" dirty="0">
            <a:solidFill>
              <a:schemeClr val="bg1"/>
            </a:solidFill>
          </a:endParaRPr>
        </a:p>
      </dsp:txBody>
      <dsp:txXfrm rot="5400000">
        <a:off x="1005" y="905192"/>
        <a:ext cx="2611933" cy="2715577"/>
      </dsp:txXfrm>
    </dsp:sp>
    <dsp:sp modelId="{87E73655-24B8-4591-9C6F-AB0DAC94CCE7}">
      <dsp:nvSpPr>
        <dsp:cNvPr id="0" name=""/>
        <dsp:cNvSpPr/>
      </dsp:nvSpPr>
      <dsp:spPr>
        <a:xfrm rot="16200000">
          <a:off x="1851818"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Team consensus</a:t>
          </a:r>
          <a:endParaRPr lang="en-US" sz="3200" kern="1200" dirty="0">
            <a:solidFill>
              <a:schemeClr val="bg1"/>
            </a:solidFill>
          </a:endParaRPr>
        </a:p>
      </dsp:txBody>
      <dsp:txXfrm rot="5400000">
        <a:off x="2808833" y="905192"/>
        <a:ext cx="2611933" cy="2715577"/>
      </dsp:txXfrm>
    </dsp:sp>
    <dsp:sp modelId="{FC85AE27-AC0F-4F3F-82B1-B4BE8BCA4465}">
      <dsp:nvSpPr>
        <dsp:cNvPr id="0" name=""/>
        <dsp:cNvSpPr/>
      </dsp:nvSpPr>
      <dsp:spPr>
        <a:xfrm rot="16200000">
          <a:off x="4659647"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effectLst/>
              <a:latin typeface="+mn-lt"/>
              <a:ea typeface="+mn-ea"/>
              <a:cs typeface="+mn-cs"/>
            </a:rPr>
            <a:t>Appropriate time to let go of reigns</a:t>
          </a:r>
          <a:endParaRPr lang="en-US" sz="3200" kern="1200" dirty="0">
            <a:solidFill>
              <a:schemeClr val="bg1"/>
            </a:solidFill>
          </a:endParaRPr>
        </a:p>
      </dsp:txBody>
      <dsp:txXfrm rot="5400000">
        <a:off x="5616662" y="905192"/>
        <a:ext cx="2611933" cy="2715577"/>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Kelly is a manager in a company that helps do research for law firms</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Peter is Kelly’s supervisor</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He wants to know why the team is not  productive like before</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Kelly provides vague directions and does not respond timely</a:t>
          </a:r>
          <a:endParaRPr lang="en-US" sz="2400" kern="1200" dirty="0">
            <a:solidFill>
              <a:schemeClr val="bg1"/>
            </a:solidFill>
          </a:endParaRPr>
        </a:p>
      </dsp:txBody>
      <dsp:txXfrm>
        <a:off x="1528352" y="3551015"/>
        <a:ext cx="6257489" cy="92328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FBE58-5B38-46AF-BFEE-02951D2DD26E}">
      <dsp:nvSpPr>
        <dsp:cNvPr id="0" name=""/>
        <dsp:cNvSpPr/>
      </dsp:nvSpPr>
      <dsp:spPr>
        <a:xfrm>
          <a:off x="4018" y="550995"/>
          <a:ext cx="2055390" cy="1136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lvl="0" algn="r" defTabSz="1511300">
            <a:lnSpc>
              <a:spcPct val="90000"/>
            </a:lnSpc>
            <a:spcBef>
              <a:spcPct val="0"/>
            </a:spcBef>
            <a:spcAft>
              <a:spcPct val="35000"/>
            </a:spcAft>
          </a:pPr>
          <a:r>
            <a:rPr lang="en-US" sz="3400" b="1" kern="1200" dirty="0" smtClean="0"/>
            <a:t>Patrick Lencioni</a:t>
          </a:r>
          <a:endParaRPr lang="en-US" sz="3400" kern="1200" dirty="0">
            <a:solidFill>
              <a:schemeClr val="tx1"/>
            </a:solidFill>
          </a:endParaRPr>
        </a:p>
      </dsp:txBody>
      <dsp:txXfrm>
        <a:off x="4018" y="550995"/>
        <a:ext cx="2055390" cy="1136025"/>
      </dsp:txXfrm>
    </dsp:sp>
    <dsp:sp modelId="{C33156B3-5170-49CD-91A1-BBF702382408}">
      <dsp:nvSpPr>
        <dsp:cNvPr id="0" name=""/>
        <dsp:cNvSpPr/>
      </dsp:nvSpPr>
      <dsp:spPr>
        <a:xfrm>
          <a:off x="2059409" y="36233"/>
          <a:ext cx="411078" cy="216554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E1E2AF-6FE3-4DFE-9516-7DFD913FA49F}">
      <dsp:nvSpPr>
        <dsp:cNvPr id="0" name=""/>
        <dsp:cNvSpPr/>
      </dsp:nvSpPr>
      <dsp:spPr>
        <a:xfrm>
          <a:off x="2634918" y="36233"/>
          <a:ext cx="5590663" cy="216554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i="1" kern="1200" dirty="0" smtClean="0"/>
            <a:t>Teamwork begins by building trust.  The only way to do that is to overcome our need for invulnerability</a:t>
          </a:r>
          <a:endParaRPr lang="en-US" sz="3400" kern="1200" dirty="0">
            <a:solidFill>
              <a:schemeClr val="bg1"/>
            </a:solidFill>
          </a:endParaRPr>
        </a:p>
      </dsp:txBody>
      <dsp:txXfrm>
        <a:off x="2634918" y="36233"/>
        <a:ext cx="5590663" cy="2165547"/>
      </dsp:txXfrm>
    </dsp:sp>
    <dsp:sp modelId="{F5108CCA-E229-40B0-848D-543F2896450D}">
      <dsp:nvSpPr>
        <dsp:cNvPr id="0" name=""/>
        <dsp:cNvSpPr/>
      </dsp:nvSpPr>
      <dsp:spPr>
        <a:xfrm>
          <a:off x="4018" y="2838942"/>
          <a:ext cx="2055390" cy="1136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lvl="0" algn="r" defTabSz="1511300">
            <a:lnSpc>
              <a:spcPct val="90000"/>
            </a:lnSpc>
            <a:spcBef>
              <a:spcPct val="0"/>
            </a:spcBef>
            <a:spcAft>
              <a:spcPct val="35000"/>
            </a:spcAft>
          </a:pPr>
          <a:r>
            <a:rPr lang="en-US" sz="3400" b="1" kern="1200" dirty="0" smtClean="0"/>
            <a:t>Joe Paterno</a:t>
          </a:r>
          <a:endParaRPr lang="en-US" sz="3400" kern="1200" dirty="0">
            <a:solidFill>
              <a:schemeClr val="tx1"/>
            </a:solidFill>
          </a:endParaRPr>
        </a:p>
      </dsp:txBody>
      <dsp:txXfrm>
        <a:off x="4018" y="2838942"/>
        <a:ext cx="2055390" cy="1136025"/>
      </dsp:txXfrm>
    </dsp:sp>
    <dsp:sp modelId="{AFD716C4-3EE8-4148-867C-5BFFB5B7F52C}">
      <dsp:nvSpPr>
        <dsp:cNvPr id="0" name=""/>
        <dsp:cNvSpPr/>
      </dsp:nvSpPr>
      <dsp:spPr>
        <a:xfrm>
          <a:off x="2059409" y="2324181"/>
          <a:ext cx="411078" cy="216554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EBE54E-39FD-4C69-BB98-6C874A649471}">
      <dsp:nvSpPr>
        <dsp:cNvPr id="0" name=""/>
        <dsp:cNvSpPr/>
      </dsp:nvSpPr>
      <dsp:spPr>
        <a:xfrm>
          <a:off x="2634918" y="2324181"/>
          <a:ext cx="5590663" cy="216554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i="1" kern="1200" dirty="0" smtClean="0"/>
            <a:t>When a team outgrows individual performance and learns team confidence, excellence becomes a reality</a:t>
          </a:r>
          <a:endParaRPr lang="en-US" sz="3400" kern="1200" dirty="0">
            <a:solidFill>
              <a:schemeClr val="bg1"/>
            </a:solidFill>
          </a:endParaRPr>
        </a:p>
      </dsp:txBody>
      <dsp:txXfrm>
        <a:off x="2634918" y="2324181"/>
        <a:ext cx="5590663" cy="21655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4580" y="1689"/>
          <a:ext cx="7456767" cy="10158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solidFill>
              <a:effectLst/>
              <a:latin typeface="+mn-lt"/>
              <a:ea typeface="+mn-ea"/>
              <a:cs typeface="+mn-cs"/>
            </a:rPr>
            <a:t>Zoe has just been promoted to department manager at her company</a:t>
          </a:r>
          <a:endParaRPr lang="en-US" sz="2400" kern="1200" dirty="0">
            <a:solidFill>
              <a:schemeClr val="bg1"/>
            </a:solidFill>
          </a:endParaRPr>
        </a:p>
      </dsp:txBody>
      <dsp:txXfrm>
        <a:off x="424332" y="31441"/>
        <a:ext cx="7397263" cy="956316"/>
      </dsp:txXfrm>
    </dsp:sp>
    <dsp:sp modelId="{F766F400-10AA-4985-9780-61220982860E}">
      <dsp:nvSpPr>
        <dsp:cNvPr id="0" name=""/>
        <dsp:cNvSpPr/>
      </dsp:nvSpPr>
      <dsp:spPr>
        <a:xfrm>
          <a:off x="394580" y="1200357"/>
          <a:ext cx="1015820" cy="1015820"/>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1350" y="1200357"/>
          <a:ext cx="6379997" cy="101582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She has ideas on improving their processes</a:t>
          </a:r>
          <a:endParaRPr lang="en-US" sz="2400" kern="1200" dirty="0">
            <a:solidFill>
              <a:schemeClr val="bg1"/>
            </a:solidFill>
          </a:endParaRPr>
        </a:p>
      </dsp:txBody>
      <dsp:txXfrm>
        <a:off x="1520947" y="1249954"/>
        <a:ext cx="6280803" cy="916626"/>
      </dsp:txXfrm>
    </dsp:sp>
    <dsp:sp modelId="{45BBF6D2-BC6A-4AF9-AA7C-350AB2C7495D}">
      <dsp:nvSpPr>
        <dsp:cNvPr id="0" name=""/>
        <dsp:cNvSpPr/>
      </dsp:nvSpPr>
      <dsp:spPr>
        <a:xfrm>
          <a:off x="394580" y="2338076"/>
          <a:ext cx="1015820" cy="1015820"/>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1350" y="2338076"/>
          <a:ext cx="6379997" cy="1015820"/>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She would like to employ some remote employees</a:t>
          </a:r>
          <a:endParaRPr lang="en-US" sz="2400" kern="1200" dirty="0">
            <a:solidFill>
              <a:schemeClr val="bg1"/>
            </a:solidFill>
          </a:endParaRPr>
        </a:p>
      </dsp:txBody>
      <dsp:txXfrm>
        <a:off x="1520947" y="2387673"/>
        <a:ext cx="6280803" cy="916626"/>
      </dsp:txXfrm>
    </dsp:sp>
    <dsp:sp modelId="{E4B51F5A-5038-402B-9F58-0C2D81EF8CF8}">
      <dsp:nvSpPr>
        <dsp:cNvPr id="0" name=""/>
        <dsp:cNvSpPr/>
      </dsp:nvSpPr>
      <dsp:spPr>
        <a:xfrm>
          <a:off x="394580" y="3475795"/>
          <a:ext cx="1015820" cy="1015820"/>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1350" y="3475795"/>
          <a:ext cx="6379997" cy="1015820"/>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effectLst/>
              <a:latin typeface="+mn-lt"/>
              <a:ea typeface="+mn-ea"/>
              <a:cs typeface="+mn-cs"/>
            </a:rPr>
            <a:t>She decides to hire Abigail</a:t>
          </a:r>
          <a:endParaRPr lang="en-US" sz="2400" kern="1200" dirty="0">
            <a:solidFill>
              <a:schemeClr val="bg1"/>
            </a:solidFill>
          </a:endParaRPr>
        </a:p>
      </dsp:txBody>
      <dsp:txXfrm>
        <a:off x="1520947" y="3525392"/>
        <a:ext cx="6280803" cy="9166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C9355-BA7C-49BF-8AA9-88DB7738BCC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445C25-5FAD-4BC5-B7EF-86786708131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bg1"/>
              </a:solidFill>
              <a:effectLst/>
              <a:latin typeface="+mn-lt"/>
              <a:ea typeface="+mn-ea"/>
              <a:cs typeface="+mn-cs"/>
            </a:rPr>
            <a:t>Focused people</a:t>
          </a:r>
          <a:endParaRPr lang="en-US" sz="2800" b="0" kern="1200" dirty="0">
            <a:solidFill>
              <a:schemeClr val="bg1"/>
            </a:solidFill>
          </a:endParaRPr>
        </a:p>
      </dsp:txBody>
      <dsp:txXfrm>
        <a:off x="628203" y="452596"/>
        <a:ext cx="7538938" cy="905192"/>
      </dsp:txXfrm>
    </dsp:sp>
    <dsp:sp modelId="{072941CF-DF74-4415-9EA0-207AF53B0374}">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02968A-8655-4E30-9866-CFC62DAF7A71}">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bg1"/>
              </a:solidFill>
              <a:effectLst/>
              <a:latin typeface="+mn-lt"/>
              <a:ea typeface="+mn-ea"/>
              <a:cs typeface="+mn-cs"/>
            </a:rPr>
            <a:t>Take pride in their team</a:t>
          </a:r>
          <a:endParaRPr lang="en-US" sz="2800" b="0" kern="1200" dirty="0">
            <a:solidFill>
              <a:schemeClr val="bg1"/>
            </a:solidFill>
          </a:endParaRPr>
        </a:p>
      </dsp:txBody>
      <dsp:txXfrm>
        <a:off x="957241" y="1810385"/>
        <a:ext cx="7209900" cy="905192"/>
      </dsp:txXfrm>
    </dsp:sp>
    <dsp:sp modelId="{F9C922BE-CCC9-49DB-8308-A91F6D8D70B0}">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A83A9B7C-741F-4436-B3AF-62811F3E7D85}">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chemeClr val="bg1"/>
              </a:solidFill>
              <a:effectLst/>
              <a:latin typeface="+mn-lt"/>
              <a:ea typeface="+mn-ea"/>
              <a:cs typeface="+mn-cs"/>
            </a:rPr>
            <a:t>Trust in each other </a:t>
          </a:r>
          <a:endParaRPr lang="en-US" sz="2800" b="0" kern="1200" dirty="0">
            <a:solidFill>
              <a:schemeClr val="bg1"/>
            </a:solidFill>
          </a:endParaRPr>
        </a:p>
      </dsp:txBody>
      <dsp:txXfrm>
        <a:off x="628203" y="3168174"/>
        <a:ext cx="7538938" cy="905192"/>
      </dsp:txXfrm>
    </dsp:sp>
    <dsp:sp modelId="{BB06C917-CF05-4DC3-A0DE-D31732D96A6B}">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6FEF5-9769-4969-8F7E-ACFF954803A7}">
      <dsp:nvSpPr>
        <dsp:cNvPr id="0" name=""/>
        <dsp:cNvSpPr/>
      </dsp:nvSpPr>
      <dsp:spPr>
        <a:xfrm>
          <a:off x="0" y="250581"/>
          <a:ext cx="8229600" cy="1216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Employee benefits</a:t>
          </a:r>
          <a:endParaRPr lang="en-US" sz="2800" kern="1200" dirty="0">
            <a:solidFill>
              <a:schemeClr val="bg1"/>
            </a:solidFill>
          </a:endParaRPr>
        </a:p>
      </dsp:txBody>
      <dsp:txXfrm>
        <a:off x="59399" y="309980"/>
        <a:ext cx="8110802" cy="1098002"/>
      </dsp:txXfrm>
    </dsp:sp>
    <dsp:sp modelId="{5CC769FF-839C-4CA2-964B-2F57DD9AD6E1}">
      <dsp:nvSpPr>
        <dsp:cNvPr id="0" name=""/>
        <dsp:cNvSpPr/>
      </dsp:nvSpPr>
      <dsp:spPr>
        <a:xfrm>
          <a:off x="0" y="1654581"/>
          <a:ext cx="8229600" cy="12168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Management benefits</a:t>
          </a:r>
          <a:endParaRPr lang="en-US" sz="2800" kern="1200" dirty="0">
            <a:solidFill>
              <a:schemeClr val="bg1"/>
            </a:solidFill>
          </a:endParaRPr>
        </a:p>
      </dsp:txBody>
      <dsp:txXfrm>
        <a:off x="59399" y="1713980"/>
        <a:ext cx="8110802" cy="1098002"/>
      </dsp:txXfrm>
    </dsp:sp>
    <dsp:sp modelId="{84E7B904-49C2-4E9A-B565-FF805AACCA46}">
      <dsp:nvSpPr>
        <dsp:cNvPr id="0" name=""/>
        <dsp:cNvSpPr/>
      </dsp:nvSpPr>
      <dsp:spPr>
        <a:xfrm>
          <a:off x="0" y="3309163"/>
          <a:ext cx="8229600" cy="12168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bg1"/>
              </a:solidFill>
              <a:effectLst/>
              <a:latin typeface="+mn-lt"/>
              <a:ea typeface="+mn-ea"/>
              <a:cs typeface="+mn-cs"/>
            </a:rPr>
            <a:t>Customer benefits</a:t>
          </a:r>
          <a:endParaRPr lang="en-US" sz="2800" kern="1200" dirty="0">
            <a:solidFill>
              <a:schemeClr val="bg1"/>
            </a:solidFill>
          </a:endParaRPr>
        </a:p>
      </dsp:txBody>
      <dsp:txXfrm>
        <a:off x="59399" y="3368562"/>
        <a:ext cx="8110802"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AC32D-83EB-4272-AB63-0A0575CEE804}">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8A939-E93C-4F5E-B044-CB8B9E12BE9E}">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tx1"/>
              </a:solidFill>
              <a:effectLst/>
              <a:latin typeface="+mn-lt"/>
              <a:ea typeface="+mn-ea"/>
              <a:cs typeface="+mn-cs"/>
            </a:rPr>
            <a:t>Take turns in leadership</a:t>
          </a:r>
          <a:endParaRPr lang="en-US" sz="3200" b="0" kern="1200" dirty="0"/>
        </a:p>
      </dsp:txBody>
      <dsp:txXfrm>
        <a:off x="2262981" y="0"/>
        <a:ext cx="5966618" cy="1357791"/>
      </dsp:txXfrm>
    </dsp:sp>
    <dsp:sp modelId="{D2BE661D-0AB9-400E-931E-76E1F90AC171}">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6258F5-1E0B-4FB7-ABBA-A8E438690550}">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tx1"/>
              </a:solidFill>
              <a:effectLst/>
              <a:latin typeface="+mn-lt"/>
              <a:ea typeface="+mn-ea"/>
              <a:cs typeface="+mn-cs"/>
            </a:rPr>
            <a:t>Focus is achieving goal</a:t>
          </a:r>
          <a:endParaRPr lang="en-US" sz="3200" b="0" kern="1200" dirty="0"/>
        </a:p>
      </dsp:txBody>
      <dsp:txXfrm>
        <a:off x="2262981" y="1357791"/>
        <a:ext cx="5966618" cy="1357787"/>
      </dsp:txXfrm>
    </dsp:sp>
    <dsp:sp modelId="{1F576CEE-676C-4B36-964D-B6B3E3DF25D5}">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CD31EC-824D-44A6-A53A-C83883700059}">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tx1"/>
              </a:solidFill>
              <a:effectLst/>
              <a:latin typeface="+mn-lt"/>
              <a:ea typeface="+mn-ea"/>
              <a:cs typeface="+mn-cs"/>
            </a:rPr>
            <a:t>Collectively elect team leader </a:t>
          </a:r>
          <a:endParaRPr lang="en-US" sz="3200" b="0" kern="1200" dirty="0"/>
        </a:p>
      </dsp:txBody>
      <dsp:txXfrm>
        <a:off x="2262981" y="2715579"/>
        <a:ext cx="5966618" cy="135778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12/23/2014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today’s business world, it is imperative to push the envelope on ways to increase productivity, without letting your product suffer.  Assembling a high performance team of well trained remote employees is another way you can increase productivity while maintaining quality. A high performance team can be used in many areas of  a company.  The tasks for the team could be as simple as sending out a high volume of mailers, or as extensive as creating a new software to help with cancer research.  What would you accomplish with a high performance team.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3200797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high performance team is a group of extremely focused people who come together to meet a goal.  In most cases these teams don’t have a set leader, the most appropriate person takes the lead as needed.  The team members take pride in their team and meeting their goals.  They have a lot of trust in each other and are usually fairly candid with one another.  The team works efficiently, each member an essential component to a well-oiled machine.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3772360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are many benefits to having a high performance team.  These benefits are split into 3 categories: employee benefits, management benefits, and customer benefits.  Employees benefit from high performance teams because with the help of teammates, there is someone else there to help with the tasks required to complete a project.  This means that there isn’t one person who has to carry the weight of the whole project by him/herself.  These teams also help build relationships between the employees.  Customers benefit because they receive their products quicker than they would have.  The customers usually experience a more welcoming environment also because of the camaraderie between the teammates. Lastly, management benefits because they have to put less energy in overseeing their employees.  Because the teams are all working together for the same goal, it takes less involvement from the management team.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2614335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interesting fact about high performance teams is that, depending on the need, team members take turns in the leadership role.  The team’s main focus is achieving their goal, and they come to the consensus collectively to elect a team leader that is most fitting to the role.  These teams do not choose leaders based on popularity or ego.  This does not mean that the teams do not have a manager, director, or some other form of authority.  This only pertains to the leadership role (team lead) in the team.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901917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High performance teams depend a lot on communication.  The team dynamic stems off of an open forum environment.  In these types of teams, no one voice is greater than another.  Team members have the ability to communicate openly with one another.  They are able to offer one another constructive criticism, ideas on alternate solutions, or other ways to complete the tasks.  The collective goal of the team is to efficiently complete the task at hand, so egos are left at the door.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3040010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Yasmin is the newest member of her company’s marketing team.  This team is unlike any other team she has been a part of.  They are all open and honest with each other.  If they don’t think one idea will work, they collectively come up with a new idea.  Every team member is able to put in their two cents even if they are not the lead on the project.  Brenda is heading up their current project, coming up with a new print ad for the company.  She was selected by the group because she has the most experience with print ads.  Yasmin is so excited to be a part of this team.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3575255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3791678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1226979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3791678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1226979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are many different characteristics for high performance teams. We could list different characteristics for days! In this section, we will discuss the four main characteristics of high performance teams.  The characteristics are excellent communication, being goal-oriented, flexibility, and being committed.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109620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Define high performance teams.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Define remote workforce.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Understand the characteristics of a high performance team.</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Understand how to create teamwork.</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Understand the importance of communication.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Understand how to train your high performance team of remote employees.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Learn how to manage a high performance team.</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Learn the techniques of an effective team meeting.</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2411598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So, what is communication?  Communication means relaying thoughts or ideas to another person.  Communication is broken up into three categories: verbal, written, and nonverbal. Every good relationship depends on great communication.  Being able to effectively communicate with one another is an important asset on any team.  Most problems in a team dynamic are due to poor communication.  Most of the time these problems are because of a misunderstanding, where someone didn’t communicate effectively.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2076041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Goals are important for everyone, both personally and professionally.  Having a goal gives you something to reach for, to improve yourself or your life.  A goal is something that a person or persons works to achieve.  A goal can be tangible, which is something that they can physically touch, like building a model rocket.  You can also have intangible goals, which is something you can’t touch, like learning to speak Chinese.  High performance teams are known for being goal-oriented.  These teams are laser focused on the task at hand, and work together to achieve their collective goal.</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3185540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High performance teams are known to be very flexible.  They understand the steps they have to take in order to complete their tasks, and will use the most effective route to achieve their goal. This may entail changing the route used to complete the task.  Leadership changes often, members of the team will change team leads depending on which member is best qualified.  Team member duties can change from project to project.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28248266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High performance team members are committed to the team and completing their goals.  A committed team member is loyal and dedicated to their team, job, company, and the task at hand.  These teams are engaged in their tasks and are committed to obtaining their goals.  At the end of the day, they want the best for their company, and team, not unlike a parent wants the best for their child.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2077995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Charles and Xavier have been with their team for seven years.  All of the team members are very close, and even spend time with each other outside of work.  Charles loves that he can give constructive criticism to his fellow team members without fear of insulting them.  They switch job duties and tasks often, depending on the need of the team or the goal.  They always have each other’s backs and are fully committed to their job.</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36716351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cant throw a bunch of puzzle pieces on the table and expect them to automatically fit together to create the picture.  You have to move the pieces around and make sure they fit.  Assembling a team is very similar.  You have to create teamwork, and make those puzzle pieces  form the desired picture.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7267346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horse pulling a buggy relies on the driver to tell him which direction to go.  The driver has to tell the horse where to go, and how quickly to get there.  Being clear about an individual and the group’s responsibilities is the first step in creating teamwork.  Each team member does their part to make sure that the team reaches the goal.  Understanding your role, and what other’s roles are, helps the team move forward.  When identifying these responsibilities make sure that you are very clear.  Unclear directions can put your horse and buggy in the ditch!</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3530473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high performance team is made up of highly skilled and dedicated members.  These members are willing to do what it takes to complete their goal.  They have the knowledge to know if something isn’t going right, and how to fix it.  As a leader, you should give your team the ability to fix problems when they arise, or even before they arise.  Giving them the ability to take action when needed only helps strengthen that ownership of their job and project.</a:t>
            </a:r>
            <a:endParaRPr lang="en-US" dirty="0" smtClean="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2176935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Teamwork is built on mutual trust, respect, and of course communication.  When your team doesn’t have that mutual trust and respect from management, you are not going to have good teamwork.  Without building a good relationship between management and team members, the dynamic of the team becomes a “them vs us” situation.  Making sure that you take the time to build a good relationship between team members and management is essential.  Team members need to be comfortable with communicating with their management team.  Being able to share problems with management, or even new ideas is what helps to create an effective team.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23534792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Feedback means relaying reactions to an employee’s idea, performance, etc.   Feedback doesn’t have to just come from management, but it can also come from fellow team members.  Feedback is important when building a team because it allows the team members to know what they are doing right, and what needs to be worked on.  It helps them see and troubleshoot the areas that need to be adjusted.  Feedback can be given at any interval, on any process of what a team is doing.  Feedback can even be given to address a team member’s attitude.  Letting the team members know where they stand only helps strengthen the employee, and the team.</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3124485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a society, we have had major advances in technology over the past 30 years.  Technology helps make tasks easier and more efficient.  As we advance in technology, we are also advancing other areas of our lives.  No longer is it mandatory for a company to have a ridged work week schedule.  Allowing flexible schedules and remote employees increases productivity in a company, and employee morale.  Let’s explore what a remote workforce is.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1797201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Donald is trying to create a production team to help with his business.  He makes educational gift baskets for school-aged kids.  He has created a team of people to help him with his growing business. Walter is the team member who is in charge of following trends with school-age children.  Knowing if dinosaurs are popular among 7-year-olds is an important marketing asset for Donald’s company.  Donald is very impressed with Walter, he seems to understand what the children are interested in.  Walter is feeling a little uneasy in his role.  He doesn’t know Donald very well, and hasn’t gotten any feedback on how Donald feels he is preforming in his job duties. Donald does not communicate much with the team, only basic instructions when necessary.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19148169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we have already said, communication is a huge asset with teams of any kind.  With proper communication, you have a well-oiled machine that does its job efficiently.  Without proper communication, you have a train wreck!  In this module, we will discuss the different types of communication as it relates to High performance, virtual teams.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30751037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Team meetings are a cornerstone for any high functioning team.  Team meetings help keep all of your team members on the same page.  Team meetings also give team members a chance to voice concerns or new ideas.  Because your workers are remote employees, meeting in one spot isn’t ideal.  You could have team members that are on the other side of the world.  Thankfully, technology can help you all be in the same place at the same time, virtually.  Virtual team meetings are meetings with all of the team members, held over the internet via webcam or some other internet form.</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364247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Telephone conferences are a great way to communicate with your remote team.  They are held over the phone system, and can be between two team members.  These conferences can also take place between management and a team member, multiple team members, or management and multiple team members.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38114136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Email communication is another way to keep in contact with your team.  Effective email communication is important because it a great way to relay pertinent information to your team.  When using email as your source of communication, it is important to make sure your communication is clear and concise.  You want to also make sure you are using the right tone.  Have you ever sent an email and realized after reading it that the tone may be taken in a poor way?  It is helpful to read your emails out loud to yourself to make sure your tone is the intended tone.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29312422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Lastly, you can use the intranet, webpages, and social media to communicate with your team.  Facebook, and twitter pages are a great way to relay short messages to the team as a whole or to specific individuals in private messages.  These forums are also a great way to show praise to team members, and acknowledge good work. They even have social media sites made specifically for communicating with your co-workers. This allows team members to reply back, and give updates.  You can also use a website or an intranet page to communicate with your team.  An intranet is a private communication network, and a webpage is public.  A company's intranet usually consist of a firewalled Internet access.  These intranet pages are usually loaded on the internal computers, but can be accessed off site also.  When an intranet is accessed offsite, it’s called an extranet.  An extranet opens the firewall to give controlled outsider access.  Unlike a basic webpage, these extranet portals usually require a username and password, provided by the company.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23284425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Erica is having a problem effectively communicating with her fellow teammate, Nathan. Erica has some issues with some of the work he has been doing on their team project.   She is wanting to address him privately, not during a virtual team meeting. She consults her manager to discuss what would be the best avenue to speak to Nathan.  After consulting with her manager, she decides that email may be the best route to speak to Nathan about his part of the project.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40368465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Training your virtual team is a little different from training your regular employees.  Because these employees can span the continents, it’s not practical for employees to meet in one place for training.  We will discuss in this section the different ways you can train your remote employees.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40948904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Telecommute training basically means training over the telephone.  This training can be brief instruction or in-depth details.  Telecommute training is usually accompanied by some sort of web-based training or visual aids to help the employees.  The great advantage of telecommute training is that employees have the opportunity to ask questions right away.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35193455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Have you ever used You-Tube to find out how to fix something around the house?  That could be considered web-based training.  Web-based training is training that takes place on an Internet or Intranet page. These trainings could consist of just written information, pictures, videos, or interactive forums.  Interactive web-based training forums can consist of quizzes or even virtual simulations.  This type of training is highly effective but can be costly depending on the type of training the company selects.  There are many avenues for web-based training.</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359337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Remote workforce is basically employees who work for a company without having to be in the building.  These can be employees who work from home, or even another continent.   Technology innovations make it more and more possible to accommodate business practices that were not possible in the past.  According to the </a:t>
            </a:r>
            <a:r>
              <a:rPr lang="en-US" sz="1200" i="1" kern="1200" dirty="0" smtClean="0">
                <a:solidFill>
                  <a:schemeClr val="tx1"/>
                </a:solidFill>
                <a:effectLst/>
                <a:latin typeface="+mn-lt"/>
                <a:ea typeface="+mn-ea"/>
                <a:cs typeface="+mn-cs"/>
              </a:rPr>
              <a:t>New York Times</a:t>
            </a:r>
            <a:r>
              <a:rPr lang="en-US" sz="1200" kern="1200" dirty="0" smtClean="0">
                <a:solidFill>
                  <a:schemeClr val="tx1"/>
                </a:solidFill>
                <a:effectLst/>
                <a:latin typeface="+mn-lt"/>
                <a:ea typeface="+mn-ea"/>
                <a:cs typeface="+mn-cs"/>
              </a:rPr>
              <a:t>, the remote workforce has grown almost 80% since 2005.  Even though this type of workforce has grown, it still only makes up about 3% of the employee population.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1088178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Peer to peer training is another great way to train your remote employees.  Peer to peer means team members training other team members.  Peer to peer training can consist of employees traveling to train new team members in their workspaces. Some companies have a special team member selected for this task.  Peer to peer training can also consist of the peer contacting the new team member via phone or web communication.  Peer to peer training allows the new team member to ask questions without the pressure of feeling intimidated by their management.  The peer that is training also has insight into the tasks the position requires, because it is a job function they preform often.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15052711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Once training has been completed, it’s time to assess the effectiveness of the training and decide if any retraining is necessary.   It is easy to assume that you have clearly given the appropriate instructions for job training.  Leaving new team members improperly trained is like asking someone to fix a car without any tools.  You are handicapping your new team member from reaching their full potential.  If you discover that your new team member needs additional or retraining, it is not necessarily a reflection of the team member.  We are all different people, and learn differently.  Making sure that you are administering the appropriate training for that person’s learning style is part of managing a high performance team.  There are three major types of learning styles: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Auditory Learners- Learn through hearing information.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Visual Learners- Learn through seeing information, like videos and pictures.</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Kinesthetic Learners- Learn through touching, or doing the action they are trying to learn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10618096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Frank is the team member tasked with training Ursula, the newest member of his company’s team.   His company is very enthusiastic about peer to peer training.   Frank is not able to go visit Ursula at her home because she lives across the country and his company doesn’t have the budget for him to travel.  He has come up with several videos, print material, and virtual simulations on the web to train Ursula.  He wants to telecommute with Ursula also, while she is doing some of the virtual simulations in case she has questions.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31934542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Once you have your high performance team of remote workers together, it’s time to concentrate on managing that team.  There are multiple ways that you can manage your team.  In this section, we will discuss tracking your team’s performance.  We will also discuss counseling your employees, and positive recognition for team members.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14859390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business, it’s always a good idea to check your results.  Tracking team performance is a way for you to see if your team is effective and if any changes need to be made.  You can track team performance many ways.  Using reports to rate the effectiveness of your team or customer feedback to measure the success of the team are just two ways to track your team’s performance.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29753044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It is never an easy task to counsel an employee.  When managing a high performance team, you have to be able to tell your team and team members when they are not preforming at their highest level.  Counseling team members doesn’t just consist of telling them they are not preforming at a high level, but also brainstorm with them on how to fix the issue.  Make sure when counseling your employees, that you are being constructive and presenting them with solutions and not just problems.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26114177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 employee is above some type of recognition.  As a manager, it is your job to make sure that your team feels valued as a whole and as individuals.  Posting positive recognition on team chat boards, social media, and on an intranet board are some of the ways to acknowledge your team members.  Employees who feel valued are more engaged and work harder for the team and company.  So take a moment and tell your team, and the individuals on it how well you think they are doing!</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7617794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a manager, you should always be helping your team members be the best they can be.  Allowing your employees to obtain new skills and training is one way to help them be their best.  This training could mean learning a new skill for their current job or a whole new job.  Supporting your team members to reach these accomplishments makes them more engaged in their jobs and their company.  These employees will stay employed longer, because they don’t feel suffocated by their jobs.  They feel like there are options for their career.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12951777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Grace and Teresa are co-managers of their company’s medical billing and coding data entry team.  The team is comprised of 6 remote employees and they are known for their great quality of work.  Grace takes the lead on tracking the team’s performance, she handles most of the reports.  Teresa is in charge of interacting with the team.  She makes sure the team and its members feel appreciated, and understand what they can work on to improve.  Both Grace and Teresa are big believers in continuing training.</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25795422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any team, team meetings are important, especially when you have a remote workforce.  Running an effective team meeting is a skill every manager needs to master.  In this module, we will go over some tactics you can use to have an effective team meeting.</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1536242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Remote workers come in many forms, and there are few limits as to what they can do.  There isn’t a set type of work that you can offer for a remote workforce.  There are any number of jobs that can be performed by remote workers.  When choosing if a remote employee is right for the position, it’s best to decide if the job requires the physical presence of an employee in the building.   Will the employee not being physically there hinder the job getting done?  Here are a few types of common remote employees:</a:t>
            </a:r>
          </a:p>
          <a:p>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Data Entry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Customer Service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Call Center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Writing</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Computer and IT, Software Design, and Web Design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Human Resources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Marketing</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Medical Coding and Billing</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Research</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Transcription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9125284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When you are having a team meeting, it is important to have a clear agenda.  An agenda is a list topics that are to be discussed at a team meeting.  Having an agenda helps the team members understand what must be discussed during the meeting and gives team members a chance to think of any additional questions they may have.  An agenda also helps keep you on track during the meeting, so that unnecessary chatter is avoided.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6143817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discussed earlier about how people learn differently.  Not everyone is an audible learner, some people require visual aids.  Providing screen shots or visual references is a great way to help visual learners understand what you’re trying to relay to them.  Visual references also help break up the monotony of a team meeting and gain some additional interest from the team members.  Sometimes a funny picture that relates to the topic can also help break the ice.  You don’t want your team members to fall asleep during the meeting, so try this tactic to help them stay engaged.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42917166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Even virtually, a team meeting should be a safe haven for every team member.  As a manager, it is your job to make sure that the members are comfortable expressing their comments or concerns with the group.  You set the tone of the meeting as the leader, so it’s your job to create a safe place.  Implementing a “no question is too silly” rule is an excellent way to create a safe place for your team.  Also, asking the team members if anyone has comments, or questions helps.  It gives the team members a chance to voice what is on their mind without fear of prosecution.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24412566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have all attended a meeting that has gone south.  Team meetings are a great way to share information to the whole team, but sometimes they can go off kilter.   There are a few “don’ts” to remember when having a team meeting.</a:t>
            </a:r>
          </a:p>
          <a:p>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Don’t make the meeting too long- no one has a 6-hour attention span, especially for a virtual meeting.</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Don’t Bogart the spotlight- let other people present topics from the agenda, it breaks up the monotony.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Don’t keep talking about the same topic-make your point and move on.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Don’t address only one person during the meeting- those conversations can be saved for one on ones.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Don’t forget to give pause for questions or concerns.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Don’t get frustrated or raise your voice.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Never let your team members feel like their question is insignificant.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12289631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Howard is in charge of holding his first team meeting for his new management position.  He has been put in charge of a team of writers for a magazine.  These writers live all over the United States, so they work remotely, from home.  Howard is very excited about his team meeting, he has several topics he wants to put on the agenda.  Because he has never had a virtual team meeting before, he asks his co-worker, Steven for some advice.  Steven tells Howard that he should make sure the meeting isn’t too long, in order to keep the team from getting distracted.  He also looked over Howard’s agenda and condensed it.  Some of Howard’s topics were similar to one another.  Howard thanks Steven for the advice and makes the appropriate changes.  The team meeting was a success and his team was very motivated to complete their project collectively.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26968332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Your team’s job is to complete the tasks they are assigned in an efficient way, while maintaining good quality standards.  Your job is to make sure your team stays happy and motivated to accomplish those goals. Keeping your team happy and motivated is not hard to do if you know what to look out for.  You don’t have to be in the same room with your team to keep them engaged.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18610326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With remote workforce, you do not have the luxury of looking at an employee day in and day out.  You miss certain non-verbal cues to unhappiness like facial expressions.  Did you know that there are other warning signs to recognize to help you see if your team members are not happy and engaged in their roles?  People these days are very expressive, even when they don’t mean to be.  If you notice that suddenly a team member starts writing very long / very short emails, when they use to do the opposite, this may be an indication that the team member is unhappy.  Changes in the tone of communication is another indication of an unhappy teammate.  Another obvious sign is that the person may start using emoticons that suggest they are not happy.  If you see any warning signs, it may be time for you to intervene.    Just because you are not physically there with them doesn’t mean you can’t see the signs.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41648964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have talked a lot about how important communication is, and how it is important for you to give feedback to the team.  It is equally important for your employees to be able to give you feedback.  Employees need to have an “open door” policy with their management team.  This way they can discuss any concerns they may have about an issue before it leads to dire results.  Virtual employees need to be comfortable giving feedback to their supervisors just as any other employee should.  They may not be able to physically walk through your door, but that shouldn’t stop them from being able to give you feedback.</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214742239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Offering training/educational opportunities is a great way to keep a happy team member.  Allowing them to better their lives only strengthens that bond between the team member and the company.  Many companies allow their employees to get reimbursed for college tuition.  Offering college courses, or reimbursement allows the employee to have more job opportunities within the company.  Few people want to do the same position for the next 50 years of their life.  Education gives the team member a chance to grow with the company.  Education could include earning new certifications or degrees.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19209144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Sometimes your employees have already gotten a degree or don’t need additional education.  This doesn’t mean that they want to stay in the same position until retirement.  There are always jobs available within the company for loyal and hardworking candidates.  Keeping those types of employees are crucial for a company and the team dynamic.  Career growth opportunities could mean promoting team members to the management team, or just to an alternate position.  A poll according to Gallup.com, showed that 32% of employees left their positions due to a lack of career advancement opportunities.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1023486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are many benefits to having a remote workforce.  One of the biggest benefits is that offering remote jobs helps your company attract a better quality of staff.  You are not limiting yourself to who is best for the job position in your area.  With a remote employee, you are able to get the best person for the position.  Offering remote employment also helps with a decrease in time off.  Employees who work from home call in less because they are not affected by as many communicable diseases (flu, cold, stomach virus, etc.) that they would have come in contact with in the office.  They also do not have to worry about being unable to work during inclement weather. These are just a few examples of how remote employees benefit the company, there are many more benefits for these types of employees.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41993436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Lilianna has been working as a software writer for 10 years.  She is a member of a team that helps write software for hospital medical records.  She works remotely from home, and enjoys working with her co-workers.  Lately, she has felt a little burnt out on the job, though.  She has been doing the same type of work for a decade and feels like she is stuck.  Her supervisor, Robert has noticed a change in tone in her emails.  She doesn’t seem as enthusiastic as she used to.  He knows she is a great asset to the company and doesn’t want to lose her as an employee.  He asks Lilianna if she has any feedback on how he is managing her and the team.  She has no complaints about Robert as a manager.  Robert decides that maybe she just needs a change.  He has an opening in another area, where she could use her software writing skills to beta test some of the new programs.  Lilianna is ecstatic about the change in job.</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9335422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have talked a lot about what you should do with your high performance team of remote workers, but now we will discuss what not to do.   In this module, we will discuss just a few of the major “don’ts” for your high performance team.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22005917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Communicating is what it is all about.  You have to share with your team their successes.  Praise is a great motivator, and helps keep employees engaged in their jobs.  Next time your team completes a goal, take a moment to celebrate in the success of the team.  You don’t have to throw a party every time your team completes their goal, but you do want to acknowledge their good work.  Sharing your team’s success with other members of the company is also a great way to acknowledge a job well done.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3753265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a virtual high performance team, there are times we don’t realize that we are failing in communicating with your team members.  Sometimes when a team member communicates, you may want to get back with them at a later time.  The delay of returning emails and phone calls is a big don’t in communicating with your team.  Delaying communication makes a team member feel like their comments, or concerns are not important and that they are not important.  No one expects a manager to stop what they are doing and instantly reply to a phone call or email, but it should be returned in a timely manner.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1570585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assigning responsibilities, you want to be as clear as possible.  Assigning vague responsibilities is the easiest way to create chaos among the team. When team members are unclear about their responsibilities they become discontent and disgruntled.  Specific direction is how you get your team on track to the road of success. If possible, responsibilities are best presented in written form for the team member to reflect on later if he/she has questions.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9161136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high performance team is composed of highly motivated, and qualified individuals.  They want to complete the goals they are assigned in an efficient manner, while maintaining high quality.  These people are the best of the best, so give them some wiggle room. Not every decision can be made by team consensus, but a lot of them can.  As a manager, you have to be able to decide when it is appropriate to let go of the reigns some.  Team members need a voice to help them feel like they are important and really a part of the team.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28178080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Kelly is a manager in a company that helps do research for law firms.  She has a great team that she supervises, and has been doing so for a year now.  Peter is Kelly’s supervisor, and has noticed that her team’s progress has lessened since she took over as manager.  Prior to Kelly becoming manager, the team was the most productive research team in the company.  Currently, they are producing half the amount of research as before, and the quality has suffered.  Peter asks some of the team members to give him feedback on Kelly’s management style.  He wants to know why the team is not as productive as they have been in the past.  The team feels like Kelly does not appreciate their efforts.  They rarely hear about their accomplishments.  She gives them tasks without elaboration, and when they contact her to clarify, it can sometimes take weeks before they get a response.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36001465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Although this workshop is coming to a close, we hope that you have learned a little bit more about high performance team with remote workforce employees. High performance teams are an asset to many companies! Please take a moment to review and update your action plan. This will be a key tool to guide your progress in the days, weeks, months, and years to come. We wish you the best of luck on the rest of your travels!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14669695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Words from the Wise</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John Traxler</a:t>
            </a:r>
            <a:r>
              <a:rPr lang="en-US" sz="1200" b="1" i="1"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 The phrase 'mobile learning' portrays it as a version of learning, the mobile version. It ignores the transformative effect of mobility on the nature of learning and of learners and on the wider society; it might be easier to see not as the mobile bit of learning but the learning bit of mobile and mobile is the defining characteristic of our societies.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Donna Abernathy</a:t>
            </a:r>
            <a:r>
              <a:rPr lang="en-US" sz="1200" b="1" i="1"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Relax – the “m” in MLearning represents the backstage delivery technology.  Learning and performance are still the big stars.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Jay Cross</a:t>
            </a:r>
            <a:r>
              <a:rPr lang="en-US" sz="1200" b="1" i="1"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 This ain't no questions that indeed as much as I love my laptop that is not the way world is going to learn. They are going to learn on tablets and phones. Better be on board or miss the train.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Judy Brown</a:t>
            </a:r>
            <a:r>
              <a:rPr lang="en-US" sz="1200" b="1" i="1"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 Think outside the course.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4037634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materials that may be required for a remote employee are completely dependent upon the tasks that the employee will be responsible for completing.  You can require the employee to have basic items like wireless internet, home phone, and basic computer requirements that would be stipulated before hiring the employee.  More in-depth requirements would need to be provided by the company, like specialized equipment, and computer programs.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4265309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Zoe has just been promoted to department manager at her company.  She is very excited and has a lot of ideas on how to improve some of the processes they have.  One of her big changes is that she would like to employ some remote employees.  She has done a lot of research and feels like they would be a great asset to her team.  After many resumes and interviews, she decides that Abigail would be the perfect person for the job.  Abigail lives a few states away, but her resume and work history are impeccable.  Abigail is very excited to have found this job opportunity, as she has been looking for a position for a while that would allow her to take care of her child who has Spina Bifida and needs special care.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397038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High performance teams are a newer concept.  There are a lot of different ways a high performance team of remote employees could benefit a company.  In the following section, we will discuss what a high performance team is.  We will discuss the benefits of having a high performance team.  Also, we will talk about how to lead a high performance team, and how to understand the dynamic of a high performance team.  Let’s explore this concept together!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11699010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smtClean="0"/>
              <a:t>Click to edit Master text styles</a:t>
            </a:r>
          </a:p>
        </p:txBody>
      </p:sp>
      <p:pic>
        <p:nvPicPr>
          <p:cNvPr id="1026" name="Picture 2" descr="C:\Users\Darren\Desktop\New Photos\s05087.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29400" y="4850347"/>
            <a:ext cx="2636837" cy="1997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895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12/23/2014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r>
              <a:rPr lang="en-CA" sz="1100" b="1" dirty="0" smtClean="0">
                <a:solidFill>
                  <a:srgbClr val="17365D"/>
                </a:solidFill>
                <a:latin typeface="Calibri" pitchFamily="34" charset="0"/>
              </a:rPr>
              <a:t/>
            </a:r>
            <a:br>
              <a:rPr lang="en-CA" sz="1100" b="1" dirty="0" smtClean="0">
                <a:solidFill>
                  <a:srgbClr val="17365D"/>
                </a:solidFill>
                <a:latin typeface="Calibri" pitchFamily="34" charset="0"/>
              </a:rPr>
            </a:br>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152400" y="1628800"/>
            <a:ext cx="8653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R="640080" algn="r">
              <a:lnSpc>
                <a:spcPct val="150000"/>
              </a:lnSpc>
            </a:pPr>
            <a:r>
              <a:rPr lang="en-US" sz="4800" b="1" dirty="0"/>
              <a:t>High Performance Teams (Remote </a:t>
            </a:r>
            <a:r>
              <a:rPr lang="en-US" sz="4800" b="1" dirty="0" smtClean="0"/>
              <a:t>Workforce)</a:t>
            </a:r>
            <a:endParaRPr lang="en-CA" sz="1100" b="1" dirty="0">
              <a:solidFill>
                <a:srgbClr val="17365D"/>
              </a:solidFill>
              <a:latin typeface="Calibri" pitchFamily="34" charset="0"/>
            </a:endParaRPr>
          </a:p>
          <a:p>
            <a:pPr algn="r" eaLnBrk="1" hangingPunct="1"/>
            <a:endParaRPr lang="en-CA" sz="2000" b="1" dirty="0" smtClean="0">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pic>
        <p:nvPicPr>
          <p:cNvPr id="4" name="Picture 2" descr="C:\Users\Darren\Desktop\New Photos\s0508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4850347"/>
            <a:ext cx="2636837" cy="19974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0871" y="228600"/>
            <a:ext cx="8229600" cy="1143000"/>
          </a:xfrm>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40871" y="1295400"/>
            <a:ext cx="8229600" cy="4953000"/>
          </a:xfrm>
        </p:spPr>
        <p:txBody>
          <a:bodyPr>
            <a:noAutofit/>
          </a:bodyPr>
          <a:lstStyle/>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 Which </a:t>
            </a:r>
            <a:r>
              <a:rPr lang="en-US" sz="1800" dirty="0">
                <a:latin typeface="Calibri" panose="020F0502020204030204" pitchFamily="34" charset="0"/>
                <a:ea typeface="Times New Roman" panose="02020603050405020304" pitchFamily="18" charset="0"/>
                <a:cs typeface="Times New Roman" panose="02020603050405020304" pitchFamily="18" charset="0"/>
              </a:rPr>
              <a:t>of the following is true about remote employees?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have to come to the office periodically to check in with the boss.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don’t have to come to the company’s building to perform their job functions.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 They are required to provide their own transportation to the company building.</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233363" lvl="0" indent="-233363">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2. The </a:t>
            </a:r>
            <a:r>
              <a:rPr lang="en-US" sz="1800" i="1" dirty="0">
                <a:latin typeface="Calibri" panose="020F0502020204030204" pitchFamily="34" charset="0"/>
                <a:ea typeface="Times New Roman" panose="02020603050405020304" pitchFamily="18" charset="0"/>
                <a:cs typeface="Times New Roman" panose="02020603050405020304" pitchFamily="18" charset="0"/>
              </a:rPr>
              <a:t>New York Times</a:t>
            </a:r>
            <a:r>
              <a:rPr lang="en-US" sz="1800" dirty="0">
                <a:latin typeface="Calibri" panose="020F0502020204030204" pitchFamily="34" charset="0"/>
                <a:ea typeface="Times New Roman" panose="02020603050405020304" pitchFamily="18" charset="0"/>
                <a:cs typeface="Times New Roman" panose="02020603050405020304" pitchFamily="18" charset="0"/>
              </a:rPr>
              <a:t> reported that the remote workforce has grown ____ since 2005.</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Over 90%</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About 60%</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Less than 30%</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About 80</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244460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a:t>
            </a:r>
            <a:r>
              <a:rPr lang="en-US" dirty="0" smtClean="0"/>
              <a:t>Eight: Managing </a:t>
            </a:r>
            <a:r>
              <a:rPr lang="en-US" dirty="0"/>
              <a:t>the Team</a:t>
            </a:r>
            <a:endParaRPr lang="en-US" dirty="0" smtClean="0"/>
          </a:p>
        </p:txBody>
      </p:sp>
      <p:sp>
        <p:nvSpPr>
          <p:cNvPr id="39939" name="Content Placeholder 2"/>
          <p:cNvSpPr>
            <a:spLocks noGrp="1"/>
          </p:cNvSpPr>
          <p:nvPr>
            <p:ph idx="1"/>
          </p:nvPr>
        </p:nvSpPr>
        <p:spPr/>
        <p:txBody>
          <a:bodyPr>
            <a:normAutofit/>
          </a:bodyPr>
          <a:lstStyle/>
          <a:p>
            <a:r>
              <a:rPr lang="en-US" dirty="0" smtClean="0"/>
              <a:t>There </a:t>
            </a:r>
            <a:r>
              <a:rPr lang="en-US" dirty="0"/>
              <a:t>are multiple ways that you can manage your team.  In this section, we will discuss tracking your team’s performance.  We will also discuss counseling your employees, and positive recognition for team members</a:t>
            </a:r>
            <a:endParaRPr lang="en-US" dirty="0" smtClean="0"/>
          </a:p>
        </p:txBody>
      </p:sp>
      <p:sp>
        <p:nvSpPr>
          <p:cNvPr id="39940" name="Text Placeholder 3"/>
          <p:cNvSpPr>
            <a:spLocks noGrp="1"/>
          </p:cNvSpPr>
          <p:nvPr>
            <p:ph type="body" sz="quarter" idx="10"/>
          </p:nvPr>
        </p:nvSpPr>
        <p:spPr>
          <a:ln>
            <a:miter lim="800000"/>
            <a:headEnd/>
            <a:tailEnd/>
          </a:ln>
        </p:spPr>
        <p:txBody>
          <a:bodyPr/>
          <a:lstStyle/>
          <a:p>
            <a:r>
              <a:rPr lang="en-US" i="1" dirty="0">
                <a:latin typeface="+mj-lt"/>
              </a:rPr>
              <a:t>Outstanding leaders go out of their way to boost the self-esteem of their personnel. If people believe in themselves, it's amazing what they can accomplish. 	</a:t>
            </a:r>
            <a:endParaRPr lang="en-US" i="1" dirty="0" smtClean="0">
              <a:latin typeface="+mj-lt"/>
            </a:endParaRPr>
          </a:p>
          <a:p>
            <a:pPr algn="ctr"/>
            <a:r>
              <a:rPr lang="en-US" b="1" i="1" dirty="0" smtClean="0">
                <a:latin typeface="+mj-lt"/>
              </a:rPr>
              <a:t>Sam </a:t>
            </a:r>
            <a:r>
              <a:rPr lang="en-US" b="1" i="1" dirty="0">
                <a:latin typeface="+mj-lt"/>
              </a:rPr>
              <a:t>Walton</a:t>
            </a:r>
            <a:endParaRPr lang="en-US" dirty="0">
              <a:latin typeface="+mj-lt"/>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a:bodyPr>
          <a:lstStyle/>
          <a:p>
            <a:r>
              <a:rPr lang="en-US" dirty="0"/>
              <a:t>Tracking Team Performance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732538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Counseling Employees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351432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Positive Recognition for Employees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446861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a:bodyPr>
          <a:lstStyle/>
          <a:p>
            <a:r>
              <a:rPr lang="en-US" dirty="0"/>
              <a:t>Training Never Stops!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616492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189578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 Why </a:t>
            </a:r>
            <a:r>
              <a:rPr lang="en-US" sz="1800" dirty="0">
                <a:latin typeface="Calibri" panose="020F0502020204030204" pitchFamily="34" charset="0"/>
                <a:ea typeface="Times New Roman" panose="02020603050405020304" pitchFamily="18" charset="0"/>
                <a:cs typeface="Times New Roman" panose="02020603050405020304" pitchFamily="18" charset="0"/>
              </a:rPr>
              <a:t>should you track your team’s performance?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see if your team is being effective. </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see if any changes need to be made.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and B</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2. What </a:t>
            </a:r>
            <a:r>
              <a:rPr lang="en-US" sz="1800" dirty="0">
                <a:latin typeface="Calibri" panose="020F0502020204030204" pitchFamily="34" charset="0"/>
                <a:ea typeface="Times New Roman" panose="02020603050405020304" pitchFamily="18" charset="0"/>
                <a:cs typeface="Times New Roman" panose="02020603050405020304" pitchFamily="18" charset="0"/>
              </a:rPr>
              <a:t>can you use to help you rate the effectiveness of your team?</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Average prices in the market.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Reports.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Upper management feedback.</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072769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3</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 It’s </a:t>
            </a:r>
            <a:r>
              <a:rPr lang="en-US" sz="1800" dirty="0">
                <a:latin typeface="Calibri" panose="020F0502020204030204" pitchFamily="34" charset="0"/>
                <a:ea typeface="Times New Roman" panose="02020603050405020304" pitchFamily="18" charset="0"/>
                <a:cs typeface="Times New Roman" panose="02020603050405020304" pitchFamily="18" charset="0"/>
              </a:rPr>
              <a:t>important to be able to tell your team and its member’s _________.</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When they are supposed to get paid for their work.</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When they are doing their job in a mediocre way.</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When they are not preforming at their highest level.</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4. When </a:t>
            </a:r>
            <a:r>
              <a:rPr lang="en-US" sz="1800" dirty="0">
                <a:latin typeface="Calibri" panose="020F0502020204030204" pitchFamily="34" charset="0"/>
                <a:ea typeface="Times New Roman" panose="02020603050405020304" pitchFamily="18" charset="0"/>
                <a:cs typeface="Times New Roman" panose="02020603050405020304" pitchFamily="18" charset="0"/>
              </a:rPr>
              <a:t>counseling employees, it’s important to tell them what they need to work on and __________.</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How to fix the issue.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How other people would do it.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 Both A and B</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None of the </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71531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As </a:t>
            </a:r>
            <a:r>
              <a:rPr lang="en-US" dirty="0">
                <a:latin typeface="Calibri" panose="020F0502020204030204" pitchFamily="34" charset="0"/>
                <a:ea typeface="Times New Roman" panose="02020603050405020304" pitchFamily="18" charset="0"/>
                <a:cs typeface="Times New Roman" panose="02020603050405020304" pitchFamily="18" charset="0"/>
              </a:rPr>
              <a:t>a manager, it’s your job to make sure your team and its members feel 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Valued.</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Indispensable</a:t>
            </a:r>
            <a:r>
              <a:rPr lang="en-US" dirty="0">
                <a:latin typeface="Calibri" panose="020F0502020204030204" pitchFamily="34" charset="0"/>
                <a:ea typeface="Times New Roman" panose="02020603050405020304" pitchFamily="18" charset="0"/>
                <a:cs typeface="Times New Roman" panose="02020603050405020304" pitchFamily="18" charset="0"/>
              </a:rPr>
              <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Pretty.</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Smart.</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Employees </a:t>
            </a:r>
            <a:r>
              <a:rPr lang="en-US" dirty="0">
                <a:latin typeface="Calibri" panose="020F0502020204030204" pitchFamily="34" charset="0"/>
                <a:ea typeface="Times New Roman" panose="02020603050405020304" pitchFamily="18" charset="0"/>
                <a:cs typeface="Times New Roman" panose="02020603050405020304" pitchFamily="18" charset="0"/>
              </a:rPr>
              <a:t>who feel valued are usually more 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Disgruntled.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Dissatisfied.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Engaged.</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921809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7. Who </a:t>
            </a:r>
            <a:r>
              <a:rPr lang="en-US" sz="1800" dirty="0">
                <a:latin typeface="Calibri" panose="020F0502020204030204" pitchFamily="34" charset="0"/>
                <a:ea typeface="Times New Roman" panose="02020603050405020304" pitchFamily="18" charset="0"/>
                <a:cs typeface="Times New Roman" panose="02020603050405020304" pitchFamily="18" charset="0"/>
              </a:rPr>
              <a:t>should always be striving to make your team is the best they can be?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Parents.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Management.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Customers.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8. Which </a:t>
            </a:r>
            <a:r>
              <a:rPr lang="en-US" sz="1800" dirty="0">
                <a:latin typeface="Calibri" panose="020F0502020204030204" pitchFamily="34" charset="0"/>
                <a:ea typeface="Times New Roman" panose="02020603050405020304" pitchFamily="18" charset="0"/>
                <a:cs typeface="Times New Roman" panose="02020603050405020304" pitchFamily="18" charset="0"/>
              </a:rPr>
              <a:t>of the following is not a way you can help your employees continue their training?</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Obtaining training on a new position.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Obtaining a new skill.</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Obtaining a job with a different company.</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0640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3.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not a position for a remote employee?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Cashier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Human Resources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Customer Service Representative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284163" lvl="0" indent="-284163">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not true about remote workforce positions?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are many different types of jobs that a remote worker can do.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isn’t a set type of position for remote workers.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Only data entry positions can be filled via a remote workforce.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133385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417638"/>
            <a:ext cx="8229600" cy="4953000"/>
          </a:xfrm>
        </p:spPr>
        <p:txBody>
          <a:bodyPr>
            <a:normAutofit/>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9. In </a:t>
            </a:r>
            <a:r>
              <a:rPr lang="en-US" sz="1800" dirty="0">
                <a:latin typeface="Calibri" panose="020F0502020204030204" pitchFamily="34" charset="0"/>
                <a:ea typeface="Times New Roman" panose="02020603050405020304" pitchFamily="18" charset="0"/>
                <a:cs typeface="Times New Roman" panose="02020603050405020304" pitchFamily="18" charset="0"/>
              </a:rPr>
              <a:t>the case study, how many members were in the remote team?</a:t>
            </a:r>
          </a:p>
          <a:p>
            <a:pPr marL="342900" lvl="0">
              <a:lnSpc>
                <a:spcPct val="115000"/>
              </a:lnSpc>
              <a:spcBef>
                <a:spcPts val="0"/>
              </a:spcBef>
              <a:spcAft>
                <a:spcPts val="0"/>
              </a:spcAft>
              <a:buFont typeface="+mj-lt"/>
              <a:buAutoNum type="alphaLcParenR"/>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11</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9</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6</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4</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sz="1800" dirty="0">
                <a:latin typeface="Calibri" panose="020F0502020204030204" pitchFamily="34" charset="0"/>
                <a:ea typeface="Times New Roman" panose="02020603050405020304" pitchFamily="18" charset="0"/>
                <a:cs typeface="Times New Roman" panose="02020603050405020304" pitchFamily="18" charset="0"/>
              </a:rPr>
              <a:t>is Teresa’s management role?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review the team’s progress.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communicate with the team.</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provide web-based training to the team.</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None of the above</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655806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1. Why </a:t>
            </a:r>
            <a:r>
              <a:rPr lang="en-US" sz="1600" dirty="0">
                <a:latin typeface="Calibri" panose="020F0502020204030204" pitchFamily="34" charset="0"/>
                <a:ea typeface="Times New Roman" panose="02020603050405020304" pitchFamily="18" charset="0"/>
                <a:cs typeface="Times New Roman" panose="02020603050405020304" pitchFamily="18" charset="0"/>
              </a:rPr>
              <a:t>should you track your team’s performance?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To see if your team is being effective. </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To see if any changes need to be made.</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and B</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You can track the progress of your team by using reports, customer feedback, etc.  Once you have gotten the information you need, it is best to assess if any changes need to be made to the team or their process.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2. What </a:t>
            </a:r>
            <a:r>
              <a:rPr lang="en-US" sz="1600" dirty="0">
                <a:latin typeface="Calibri" panose="020F0502020204030204" pitchFamily="34" charset="0"/>
                <a:ea typeface="Times New Roman" panose="02020603050405020304" pitchFamily="18" charset="0"/>
                <a:cs typeface="Times New Roman" panose="02020603050405020304" pitchFamily="18" charset="0"/>
              </a:rPr>
              <a:t>can you use to help you rate the effectiveness of your team?</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Average prices in the market.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Reports.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Upper management feedback.</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You can use reports to rate the effectiveness of your team.  You can also use customer feedback to measure the success of the team.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589659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lnSpcReduction="10000"/>
          </a:bodyPr>
          <a:lstStyle/>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3. It’s </a:t>
            </a:r>
            <a:r>
              <a:rPr lang="en-US" sz="1600" dirty="0">
                <a:latin typeface="Calibri" panose="020F0502020204030204" pitchFamily="34" charset="0"/>
                <a:ea typeface="Times New Roman" panose="02020603050405020304" pitchFamily="18" charset="0"/>
                <a:cs typeface="Times New Roman" panose="02020603050405020304" pitchFamily="18" charset="0"/>
              </a:rPr>
              <a:t>important to be able to tell your team and its member’s _________.</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When they are supposed to get paid for their work.</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When they are doing their job in a mediocre way.</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they are not preforming at their highest level.</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Feedback is very important for personal and professional growth.  Allowing your team and its members to know what they need to work on, or what they are doing well, will only help their performance in the future.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4. When </a:t>
            </a:r>
            <a:r>
              <a:rPr lang="en-US" sz="1600" dirty="0">
                <a:latin typeface="Calibri" panose="020F0502020204030204" pitchFamily="34" charset="0"/>
                <a:ea typeface="Times New Roman" panose="02020603050405020304" pitchFamily="18" charset="0"/>
                <a:cs typeface="Times New Roman" panose="02020603050405020304" pitchFamily="18" charset="0"/>
              </a:rPr>
              <a:t>counseling employees, it’s important to tell them what they need to work on and __________.</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How to fix the issue.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How other people would do it.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 Both A and B</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Counseling team members doesn’t just consist of telling them they are not preforming at a high level but also brainstorming with them on how to fix the issue.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27230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As </a:t>
            </a:r>
            <a:r>
              <a:rPr lang="en-US" dirty="0">
                <a:latin typeface="Calibri" panose="020F0502020204030204" pitchFamily="34" charset="0"/>
                <a:ea typeface="Times New Roman" panose="02020603050405020304" pitchFamily="18" charset="0"/>
                <a:cs typeface="Times New Roman" panose="02020603050405020304" pitchFamily="18" charset="0"/>
              </a:rPr>
              <a:t>a manager, it’s your job to make sure your team and its members feel _______.</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Valued.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Indispensable</a:t>
            </a:r>
            <a:r>
              <a:rPr lang="en-US" dirty="0">
                <a:latin typeface="Calibri" panose="020F0502020204030204" pitchFamily="34" charset="0"/>
                <a:ea typeface="Times New Roman" panose="02020603050405020304" pitchFamily="18" charset="0"/>
                <a:cs typeface="Times New Roman" panose="02020603050405020304" pitchFamily="18" charset="0"/>
              </a:rPr>
              <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Pretty.</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Smart.</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 a manager, it is your job to make sure that your team feels valued as a whole and as individuals.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Employees </a:t>
            </a:r>
            <a:r>
              <a:rPr lang="en-US" dirty="0">
                <a:latin typeface="Calibri" panose="020F0502020204030204" pitchFamily="34" charset="0"/>
                <a:ea typeface="Times New Roman" panose="02020603050405020304" pitchFamily="18" charset="0"/>
                <a:cs typeface="Times New Roman" panose="02020603050405020304" pitchFamily="18" charset="0"/>
              </a:rPr>
              <a:t>who feel valued are usually more 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Disgruntled.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Dissatisfied.</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Engaged.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Employees who feel valued are more engaged and work harder for the team and company.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633620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Who </a:t>
            </a:r>
            <a:r>
              <a:rPr lang="en-US" sz="1600" dirty="0">
                <a:latin typeface="Calibri" panose="020F0502020204030204" pitchFamily="34" charset="0"/>
                <a:ea typeface="Times New Roman" panose="02020603050405020304" pitchFamily="18" charset="0"/>
                <a:cs typeface="Times New Roman" panose="02020603050405020304" pitchFamily="18" charset="0"/>
              </a:rPr>
              <a:t>should always be striving to make your team is the best they can be?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Parents.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Management.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Customers.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Providing them with education, and training opportunities only makes them a bigger asset to your company.  These opportunities also promote personal growth, which helps make the team member more committed to the company.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Which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following is not a way you can help your employees continue their training?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Obtaining training on a new position.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Obtaining a new skill.</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Obtaining a job with a different company.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Training helps your employee by giving them personal and professional growth.  This is an excellent way to keep your employee engaged and committed to your company.</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100218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417638"/>
            <a:ext cx="8229600" cy="4953000"/>
          </a:xfrm>
        </p:spPr>
        <p:txBody>
          <a:bodyPr>
            <a:normAutofit lnSpcReduction="10000"/>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9. In </a:t>
            </a:r>
            <a:r>
              <a:rPr lang="en-US" sz="1800" dirty="0">
                <a:latin typeface="Calibri" panose="020F0502020204030204" pitchFamily="34" charset="0"/>
                <a:ea typeface="Times New Roman" panose="02020603050405020304" pitchFamily="18" charset="0"/>
                <a:cs typeface="Times New Roman" panose="02020603050405020304" pitchFamily="18" charset="0"/>
              </a:rPr>
              <a:t>the case study, how many members were in the remote team?</a:t>
            </a:r>
          </a:p>
          <a:p>
            <a:pPr marL="342900" lvl="0">
              <a:lnSpc>
                <a:spcPct val="115000"/>
              </a:lnSpc>
              <a:spcBef>
                <a:spcPts val="0"/>
              </a:spcBef>
              <a:spcAft>
                <a:spcPts val="0"/>
              </a:spcAft>
              <a:buFont typeface="+mj-lt"/>
              <a:buAutoNum type="alphaLcParenR"/>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11</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9</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6</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4</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the case study, the team is comprised of 6 remote employees and they are known for their great quality of work.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sz="1800" dirty="0">
                <a:latin typeface="Calibri" panose="020F0502020204030204" pitchFamily="34" charset="0"/>
                <a:ea typeface="Times New Roman" panose="02020603050405020304" pitchFamily="18" charset="0"/>
                <a:cs typeface="Times New Roman" panose="02020603050405020304" pitchFamily="18" charset="0"/>
              </a:rPr>
              <a:t>is Teresa’s management role?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review the team’s progress.</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To communicate with the team.</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provide web-based training to the team.</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Teresa is in charge of interacting with the team.  She makes sure the team and its members feel appreciated, and understand what they can work on to improve.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896237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609600" y="478971"/>
            <a:ext cx="6400800" cy="1143000"/>
          </a:xfrm>
        </p:spPr>
        <p:txBody>
          <a:bodyPr>
            <a:normAutofit fontScale="90000"/>
          </a:bodyPr>
          <a:lstStyle/>
          <a:p>
            <a:r>
              <a:rPr lang="en-US" dirty="0"/>
              <a:t>Module Nine: Effective Team Meeting How-to</a:t>
            </a:r>
            <a:br>
              <a:rPr lang="en-US" dirty="0"/>
            </a:br>
            <a:endParaRPr lang="en-US" dirty="0" smtClean="0"/>
          </a:p>
        </p:txBody>
      </p:sp>
      <p:sp>
        <p:nvSpPr>
          <p:cNvPr id="45059" name="Content Placeholder 2"/>
          <p:cNvSpPr>
            <a:spLocks noGrp="1"/>
          </p:cNvSpPr>
          <p:nvPr>
            <p:ph idx="1"/>
          </p:nvPr>
        </p:nvSpPr>
        <p:spPr/>
        <p:txBody>
          <a:bodyPr>
            <a:normAutofit/>
          </a:bodyPr>
          <a:lstStyle/>
          <a:p>
            <a:r>
              <a:rPr lang="en-US" dirty="0"/>
              <a:t>In any team, team meetings are important, especially when you have a remote workforce. </a:t>
            </a:r>
            <a:r>
              <a:rPr lang="en-US" dirty="0" smtClean="0"/>
              <a:t>In </a:t>
            </a:r>
            <a:r>
              <a:rPr lang="en-US" dirty="0"/>
              <a:t>this module, we will go over some tactics you can use to have an effective team meeting</a:t>
            </a:r>
            <a:endParaRPr lang="en-US" dirty="0" smtClean="0"/>
          </a:p>
        </p:txBody>
      </p:sp>
      <p:sp>
        <p:nvSpPr>
          <p:cNvPr id="45060" name="Text Placeholder 3"/>
          <p:cNvSpPr>
            <a:spLocks noGrp="1"/>
          </p:cNvSpPr>
          <p:nvPr>
            <p:ph type="body" sz="quarter" idx="10"/>
          </p:nvPr>
        </p:nvSpPr>
        <p:spPr>
          <a:ln>
            <a:miter lim="800000"/>
            <a:headEnd/>
            <a:tailEnd/>
          </a:ln>
        </p:spPr>
        <p:txBody>
          <a:bodyPr/>
          <a:lstStyle/>
          <a:p>
            <a:r>
              <a:rPr lang="en-US" i="1" dirty="0">
                <a:latin typeface="+mj-lt"/>
              </a:rPr>
              <a:t>Coming together is a beginning.  Keeping together is progress.  Working together is success.  	</a:t>
            </a:r>
            <a:r>
              <a:rPr lang="en-US" b="1" i="1" dirty="0">
                <a:latin typeface="+mj-lt"/>
              </a:rPr>
              <a:t>	</a:t>
            </a:r>
            <a:endParaRPr lang="en-US" b="1" i="1" dirty="0" smtClean="0">
              <a:latin typeface="+mj-lt"/>
            </a:endParaRPr>
          </a:p>
          <a:p>
            <a:pPr algn="ctr"/>
            <a:r>
              <a:rPr lang="en-US" b="1" i="1" dirty="0" smtClean="0">
                <a:latin typeface="+mj-lt"/>
              </a:rPr>
              <a:t>                                  </a:t>
            </a:r>
            <a:r>
              <a:rPr lang="en-US" b="1" i="1" dirty="0">
                <a:latin typeface="+mj-lt"/>
              </a:rPr>
              <a:t>Henry Ford</a:t>
            </a:r>
            <a:endParaRPr lang="en-US" dirty="0">
              <a:latin typeface="+mj-lt"/>
            </a:endParaRPr>
          </a:p>
          <a:p>
            <a:endParaRPr lang="en-US"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Have a Clear </a:t>
            </a:r>
            <a:r>
              <a:rPr lang="en-US" dirty="0" smtClean="0"/>
              <a:t>Agenda</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933454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Use Screen Shots or </a:t>
            </a:r>
            <a:r>
              <a:rPr lang="en-US" dirty="0" smtClean="0"/>
              <a:t>References</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181792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a:bodyPr>
          <a:lstStyle/>
          <a:p>
            <a:r>
              <a:rPr lang="en-US" dirty="0"/>
              <a:t>Create a Safe Place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403477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284163" lvl="0" indent="-284163">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5. Why </a:t>
            </a:r>
            <a:r>
              <a:rPr lang="en-US" dirty="0">
                <a:latin typeface="Calibri" panose="020F0502020204030204" pitchFamily="34" charset="0"/>
                <a:ea typeface="Times New Roman" panose="02020603050405020304" pitchFamily="18" charset="0"/>
                <a:cs typeface="Times New Roman" panose="02020603050405020304" pitchFamily="18" charset="0"/>
              </a:rPr>
              <a:t>does offering remote work positions attract a better quality of staff?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you can get the cheapest worker.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you aren’t limiting yourself to staff available in the area.</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people who work remotely can’t cause office drama.</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Remote workforce doesn’t attract better staff</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p>
          <a:p>
            <a:pPr marL="342900" lvl="0">
              <a:lnSpc>
                <a:spcPct val="115000"/>
              </a:lnSpc>
              <a:spcBef>
                <a:spcPts val="0"/>
              </a:spcBef>
              <a:spcAft>
                <a:spcPts val="1000"/>
              </a:spcAft>
              <a:buFont typeface="+mj-lt"/>
              <a:buAutoNum type="alphaLcParenR"/>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6. </a:t>
            </a:r>
            <a:r>
              <a:rPr lang="en-US" dirty="0" smtClean="0">
                <a:latin typeface="Calibri" panose="020F0502020204030204" pitchFamily="34" charset="0"/>
                <a:ea typeface="Times New Roman" panose="02020603050405020304" pitchFamily="18" charset="0"/>
                <a:cs typeface="Times New Roman" panose="02020603050405020304" pitchFamily="18" charset="0"/>
              </a:rPr>
              <a:t>Why </a:t>
            </a:r>
            <a:r>
              <a:rPr lang="en-US" dirty="0">
                <a:latin typeface="Calibri" panose="020F0502020204030204" pitchFamily="34" charset="0"/>
                <a:ea typeface="Times New Roman" panose="02020603050405020304" pitchFamily="18" charset="0"/>
                <a:cs typeface="Times New Roman" panose="02020603050405020304" pitchFamily="18" charset="0"/>
              </a:rPr>
              <a:t>do remote employees call in less?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they don’t have a supervisor to call in to.</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no one can tell if they are doing their job anyway.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no one remembers what they are supposed to be doing.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they come in less contact with sick employees</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675180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Team Meeting </a:t>
            </a:r>
            <a:r>
              <a:rPr lang="en-US" dirty="0" smtClean="0"/>
              <a:t>Don’ts:</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231895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856442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p:cNvGrpSpPr/>
          <p:nvPr/>
        </p:nvGrpSpPr>
        <p:grpSpPr>
          <a:xfrm>
            <a:off x="1731489" y="5410200"/>
            <a:ext cx="6955311" cy="1023203"/>
            <a:chOff x="1478394" y="3501057"/>
            <a:chExt cx="6357405" cy="1023203"/>
          </a:xfrm>
        </p:grpSpPr>
        <p:sp>
          <p:nvSpPr>
            <p:cNvPr id="5" name="Rounded Rectangle 4"/>
            <p:cNvSpPr/>
            <p:nvPr/>
          </p:nvSpPr>
          <p:spPr>
            <a:xfrm>
              <a:off x="1478394" y="3501057"/>
              <a:ext cx="6357405"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6" name="Rounded Rectangle 4"/>
            <p:cNvSpPr/>
            <p:nvPr/>
          </p:nvSpPr>
          <p:spPr>
            <a:xfrm>
              <a:off x="1478394" y="3551014"/>
              <a:ext cx="6257489"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r>
                <a:rPr lang="en-US" sz="2400" dirty="0">
                  <a:solidFill>
                    <a:schemeClr val="bg1"/>
                  </a:solidFill>
                </a:rPr>
                <a:t>The team meeting was a success </a:t>
              </a:r>
            </a:p>
          </p:txBody>
        </p:sp>
      </p:grpSp>
      <p:grpSp>
        <p:nvGrpSpPr>
          <p:cNvPr id="7" name="Group 6"/>
          <p:cNvGrpSpPr/>
          <p:nvPr/>
        </p:nvGrpSpPr>
        <p:grpSpPr>
          <a:xfrm>
            <a:off x="1676400" y="4191000"/>
            <a:ext cx="7010400" cy="1023203"/>
            <a:chOff x="1478394" y="2355069"/>
            <a:chExt cx="6357405" cy="1023203"/>
          </a:xfrm>
        </p:grpSpPr>
        <p:sp>
          <p:nvSpPr>
            <p:cNvPr id="8" name="Rounded Rectangle 7"/>
            <p:cNvSpPr/>
            <p:nvPr/>
          </p:nvSpPr>
          <p:spPr>
            <a:xfrm>
              <a:off x="1478394" y="2355069"/>
              <a:ext cx="6357405" cy="1023203"/>
            </a:xfrm>
            <a:prstGeom prst="roundRect">
              <a:avLst>
                <a:gd name="adj" fmla="val 1667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Rounded Rectangle 4"/>
            <p:cNvSpPr/>
            <p:nvPr/>
          </p:nvSpPr>
          <p:spPr>
            <a:xfrm>
              <a:off x="1528352" y="2405027"/>
              <a:ext cx="6257489"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defTabSz="933450">
                <a:lnSpc>
                  <a:spcPct val="90000"/>
                </a:lnSpc>
                <a:spcAft>
                  <a:spcPct val="35000"/>
                </a:spcAft>
              </a:pPr>
              <a:r>
                <a:rPr lang="en-US" sz="2400" dirty="0">
                  <a:solidFill>
                    <a:schemeClr val="bg1"/>
                  </a:solidFill>
                </a:rPr>
                <a:t>Steven </a:t>
              </a:r>
              <a:r>
                <a:rPr lang="en-US" sz="2400" dirty="0" smtClean="0">
                  <a:solidFill>
                    <a:schemeClr val="bg1"/>
                  </a:solidFill>
                </a:rPr>
                <a:t>advises </a:t>
              </a:r>
              <a:r>
                <a:rPr lang="en-US" sz="2400" dirty="0">
                  <a:solidFill>
                    <a:schemeClr val="bg1"/>
                  </a:solidFill>
                </a:rPr>
                <a:t>Howard </a:t>
              </a:r>
              <a:r>
                <a:rPr lang="en-US" sz="2400" dirty="0" smtClean="0">
                  <a:solidFill>
                    <a:schemeClr val="bg1"/>
                  </a:solidFill>
                </a:rPr>
                <a:t>to keep the agenda concise and not make </a:t>
              </a:r>
              <a:r>
                <a:rPr lang="en-US" sz="2400" dirty="0">
                  <a:solidFill>
                    <a:schemeClr val="bg1"/>
                  </a:solidFill>
                </a:rPr>
                <a:t>the meeting </a:t>
              </a:r>
              <a:r>
                <a:rPr lang="en-US" sz="2400" dirty="0" smtClean="0">
                  <a:solidFill>
                    <a:schemeClr val="bg1"/>
                  </a:solidFill>
                </a:rPr>
                <a:t>too long</a:t>
              </a:r>
              <a:endParaRPr lang="en-US" sz="2400" kern="1200" dirty="0">
                <a:solidFill>
                  <a:schemeClr val="bg1"/>
                </a:solidFill>
              </a:endParaRPr>
            </a:p>
          </p:txBody>
        </p:sp>
      </p:grpSp>
      <p:grpSp>
        <p:nvGrpSpPr>
          <p:cNvPr id="10" name="Group 9"/>
          <p:cNvGrpSpPr/>
          <p:nvPr/>
        </p:nvGrpSpPr>
        <p:grpSpPr>
          <a:xfrm>
            <a:off x="407287" y="3044270"/>
            <a:ext cx="1192913" cy="994330"/>
            <a:chOff x="1159375" y="1474847"/>
            <a:chExt cx="7030219" cy="1131490"/>
          </a:xfrm>
        </p:grpSpPr>
        <p:sp>
          <p:nvSpPr>
            <p:cNvPr id="11" name="Rounded Rectangle 10"/>
            <p:cNvSpPr/>
            <p:nvPr/>
          </p:nvSpPr>
          <p:spPr>
            <a:xfrm>
              <a:off x="1159375" y="1474847"/>
              <a:ext cx="7030219" cy="1131490"/>
            </a:xfrm>
            <a:prstGeom prst="roundRect">
              <a:avLst>
                <a:gd name="adj" fmla="val 1667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2" name="Rounded Rectangle 4"/>
            <p:cNvSpPr/>
            <p:nvPr/>
          </p:nvSpPr>
          <p:spPr>
            <a:xfrm>
              <a:off x="1254625" y="1474847"/>
              <a:ext cx="6919729" cy="1021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endParaRPr lang="en-US" sz="3600" kern="1200" dirty="0"/>
            </a:p>
          </p:txBody>
        </p:sp>
      </p:grpSp>
      <p:sp>
        <p:nvSpPr>
          <p:cNvPr id="13" name="Rounded Rectangle 12"/>
          <p:cNvSpPr/>
          <p:nvPr/>
        </p:nvSpPr>
        <p:spPr>
          <a:xfrm>
            <a:off x="518160" y="5410200"/>
            <a:ext cx="1143000"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5105400"/>
          </a:xfrm>
        </p:spPr>
        <p:txBody>
          <a:bodyPr>
            <a:normAutofit/>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sz="1800" dirty="0">
                <a:latin typeface="Calibri" panose="020F0502020204030204" pitchFamily="34" charset="0"/>
                <a:ea typeface="Times New Roman" panose="02020603050405020304" pitchFamily="18" charset="0"/>
                <a:cs typeface="Times New Roman" panose="02020603050405020304" pitchFamily="18" charset="0"/>
              </a:rPr>
              <a:t>tells team members what topics will be discussed in a team meeting?</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An agenda</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An email</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summons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2. What </a:t>
            </a:r>
            <a:r>
              <a:rPr lang="en-US" sz="1800" dirty="0">
                <a:latin typeface="Calibri" panose="020F0502020204030204" pitchFamily="34" charset="0"/>
                <a:ea typeface="Times New Roman" panose="02020603050405020304" pitchFamily="18" charset="0"/>
                <a:cs typeface="Times New Roman" panose="02020603050405020304" pitchFamily="18" charset="0"/>
              </a:rPr>
              <a:t>is an agenda?</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list of complaints to be discussed in a team meeting.</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list of compliments to be discussed in a team meeting.</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list of topics to be discussed in a team meeting.</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None of the </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523279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3. Who </a:t>
            </a:r>
            <a:r>
              <a:rPr lang="en-US" dirty="0">
                <a:latin typeface="Calibri" panose="020F0502020204030204" pitchFamily="34" charset="0"/>
                <a:ea typeface="Times New Roman" panose="02020603050405020304" pitchFamily="18" charset="0"/>
                <a:cs typeface="Times New Roman" panose="02020603050405020304" pitchFamily="18" charset="0"/>
              </a:rPr>
              <a:t>can be helped by providing screen shots in a team meeting?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Audio Learners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Kinesthetic Learners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Complimentary learners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Visual Learners</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4. Sometimes </a:t>
            </a:r>
            <a:r>
              <a:rPr lang="en-US" dirty="0">
                <a:latin typeface="Calibri" panose="020F0502020204030204" pitchFamily="34" charset="0"/>
                <a:ea typeface="Times New Roman" panose="02020603050405020304" pitchFamily="18" charset="0"/>
                <a:cs typeface="Times New Roman" panose="02020603050405020304" pitchFamily="18" charset="0"/>
              </a:rPr>
              <a:t>a funny picture that relates to the topic can 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team members upset.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Help break the ice.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Help team members learn.</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054006"/>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What </a:t>
            </a:r>
            <a:r>
              <a:rPr lang="en-US" dirty="0">
                <a:latin typeface="Calibri" panose="020F0502020204030204" pitchFamily="34" charset="0"/>
                <a:ea typeface="Times New Roman" panose="02020603050405020304" pitchFamily="18" charset="0"/>
                <a:cs typeface="Times New Roman" panose="02020603050405020304" pitchFamily="18" charset="0"/>
              </a:rPr>
              <a:t>kind of rule can help create a safe place for your team to ask questions?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 question is too silly”.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“Every question is too silly”.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“Have a clear agenda”.</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Whose </a:t>
            </a:r>
            <a:r>
              <a:rPr lang="en-US" dirty="0">
                <a:latin typeface="Calibri" panose="020F0502020204030204" pitchFamily="34" charset="0"/>
                <a:ea typeface="Times New Roman" panose="02020603050405020304" pitchFamily="18" charset="0"/>
                <a:cs typeface="Times New Roman" panose="02020603050405020304" pitchFamily="18" charset="0"/>
              </a:rPr>
              <a:t>job is it to make sure your team members are comfortable expressing their comments or concerns with the group?</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Other team members’.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Customers’.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Management’s.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805799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295400"/>
            <a:ext cx="8229600" cy="5334000"/>
          </a:xfrm>
        </p:spPr>
        <p:txBody>
          <a:bodyPr>
            <a:normAutofit/>
          </a:bodyPr>
          <a:lstStyle/>
          <a:p>
            <a:pPr lvl="0" indent="0">
              <a:lnSpc>
                <a:spcPct val="115000"/>
              </a:lnSpc>
              <a:spcBef>
                <a:spcPts val="0"/>
              </a:spcBef>
              <a:spcAft>
                <a:spcPts val="1000"/>
              </a:spcAft>
            </a:pPr>
            <a:r>
              <a:rPr lang="en-US" sz="2000" dirty="0" smtClean="0">
                <a:latin typeface="Calibri" panose="020F0502020204030204" pitchFamily="34" charset="0"/>
                <a:ea typeface="Times New Roman" panose="02020603050405020304" pitchFamily="18" charset="0"/>
                <a:cs typeface="Times New Roman" panose="02020603050405020304" pitchFamily="18" charset="0"/>
              </a:rPr>
              <a:t>7. Which </a:t>
            </a:r>
            <a:r>
              <a:rPr lang="en-US" sz="2000" dirty="0">
                <a:latin typeface="Calibri" panose="020F0502020204030204" pitchFamily="34" charset="0"/>
                <a:ea typeface="Times New Roman" panose="02020603050405020304" pitchFamily="18" charset="0"/>
                <a:cs typeface="Times New Roman" panose="02020603050405020304" pitchFamily="18" charset="0"/>
              </a:rPr>
              <a:t>of the following is something that you shouldn’t do during a team meeting?</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Don’t make the meeting too long.</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Don’t provide an agenda.</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Don’t use visual aids.</a:t>
            </a:r>
          </a:p>
          <a:p>
            <a:pPr marL="342900" lvl="0">
              <a:lnSpc>
                <a:spcPct val="115000"/>
              </a:lnSpc>
              <a:spcBef>
                <a:spcPts val="0"/>
              </a:spcBef>
              <a:spcAft>
                <a:spcPts val="100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2900" marR="0" indent="3175">
              <a:lnSpc>
                <a:spcPct val="115000"/>
              </a:lnSpc>
              <a:spcBef>
                <a:spcPts val="0"/>
              </a:spcBef>
              <a:spcAft>
                <a:spcPts val="1000"/>
              </a:spcAft>
            </a:pPr>
            <a:r>
              <a:rPr lang="en-US" sz="20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2000" dirty="0" smtClean="0">
                <a:latin typeface="Calibri" panose="020F0502020204030204" pitchFamily="34" charset="0"/>
                <a:ea typeface="Times New Roman" panose="02020603050405020304" pitchFamily="18" charset="0"/>
                <a:cs typeface="Times New Roman" panose="02020603050405020304" pitchFamily="18" charset="0"/>
              </a:rPr>
              <a:t>8. During </a:t>
            </a:r>
            <a:r>
              <a:rPr lang="en-US" sz="2000" dirty="0">
                <a:latin typeface="Calibri" panose="020F0502020204030204" pitchFamily="34" charset="0"/>
                <a:ea typeface="Times New Roman" panose="02020603050405020304" pitchFamily="18" charset="0"/>
                <a:cs typeface="Times New Roman" panose="02020603050405020304" pitchFamily="18" charset="0"/>
              </a:rPr>
              <a:t>a team meeting, you should not___________________.</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Address only one team member.</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Tell someone not to ask stupid questions.</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Yell at people.</a:t>
            </a:r>
          </a:p>
          <a:p>
            <a:pPr marL="342900" lvl="0">
              <a:lnSpc>
                <a:spcPct val="115000"/>
              </a:lnSpc>
              <a:spcBef>
                <a:spcPts val="0"/>
              </a:spcBef>
              <a:spcAft>
                <a:spcPts val="100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sz="20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12762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9. Howard </a:t>
            </a:r>
            <a:r>
              <a:rPr lang="en-US" dirty="0">
                <a:latin typeface="Calibri" panose="020F0502020204030204" pitchFamily="34" charset="0"/>
                <a:ea typeface="Times New Roman" panose="02020603050405020304" pitchFamily="18" charset="0"/>
                <a:cs typeface="Times New Roman" panose="02020603050405020304" pitchFamily="18" charset="0"/>
              </a:rPr>
              <a:t>is in charge of a virtual team of _____________.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Astronauts.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Data entry technicians.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Computer software designers.</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0"/>
              </a:spcAft>
              <a:tabLst>
                <a:tab pos="40005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Why </a:t>
            </a:r>
            <a:r>
              <a:rPr lang="en-US" dirty="0">
                <a:latin typeface="Calibri" panose="020F0502020204030204" pitchFamily="34" charset="0"/>
                <a:ea typeface="Times New Roman" panose="02020603050405020304" pitchFamily="18" charset="0"/>
                <a:cs typeface="Times New Roman" panose="02020603050405020304" pitchFamily="18" charset="0"/>
              </a:rPr>
              <a:t>did Steven condense Howard’s agenda?</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it was too long and boring.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he didn’t agree with some of the topics.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some of the topics were similar.</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719586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5105400"/>
          </a:xfrm>
        </p:spPr>
        <p:txBody>
          <a:bodyPr>
            <a:normAutofit lnSpcReduction="10000"/>
          </a:bodyPr>
          <a:lstStyle/>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sz="1600" dirty="0">
                <a:latin typeface="Calibri" panose="020F0502020204030204" pitchFamily="34" charset="0"/>
                <a:ea typeface="Times New Roman" panose="02020603050405020304" pitchFamily="18" charset="0"/>
                <a:cs typeface="Times New Roman" panose="02020603050405020304" pitchFamily="18" charset="0"/>
              </a:rPr>
              <a:t>tells team members what topics will be discussed in a team meeting?</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agenda</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An email</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summons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Having an agenda helps the team members understand what is to be discussed during the meeting, and gives team members a chance to think of any additional questions they may have.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2. What </a:t>
            </a:r>
            <a:r>
              <a:rPr lang="en-US" sz="1600" dirty="0">
                <a:latin typeface="Calibri" panose="020F0502020204030204" pitchFamily="34" charset="0"/>
                <a:ea typeface="Times New Roman" panose="02020603050405020304" pitchFamily="18" charset="0"/>
                <a:cs typeface="Times New Roman" panose="02020603050405020304" pitchFamily="18" charset="0"/>
              </a:rPr>
              <a:t>is an agenda?</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list of complaints to be discussed in a team meeting.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list of compliments to be discussed in a team meeting.</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list of topics to be discussed in a team meeting.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agenda helps keep the team meeting on track, and make sure all topics that need to be discussed are discussed.  Agendas also help the team members see what is going to be discussed, and prepare any questions they may have ahead of time.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9916631"/>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3. Who </a:t>
            </a:r>
            <a:r>
              <a:rPr lang="en-US" dirty="0">
                <a:latin typeface="Calibri" panose="020F0502020204030204" pitchFamily="34" charset="0"/>
                <a:ea typeface="Times New Roman" panose="02020603050405020304" pitchFamily="18" charset="0"/>
                <a:cs typeface="Times New Roman" panose="02020603050405020304" pitchFamily="18" charset="0"/>
              </a:rPr>
              <a:t>can be helped by providing screen shots in a team meeting?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Audio Learners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Kinesthetic Learners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Complimentary learners</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Visual Learners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Providing screen shots or visual references is a great way to help visual learners understand what you’re trying to relay to them.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4. Sometimes </a:t>
            </a:r>
            <a:r>
              <a:rPr lang="en-US" dirty="0">
                <a:latin typeface="Calibri" panose="020F0502020204030204" pitchFamily="34" charset="0"/>
                <a:ea typeface="Times New Roman" panose="02020603050405020304" pitchFamily="18" charset="0"/>
                <a:cs typeface="Times New Roman" panose="02020603050405020304" pitchFamily="18" charset="0"/>
              </a:rPr>
              <a:t>a funny picture that relates to the topic can 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team members upset.</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Help break the ice.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Help team members learn.</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Keeping the meeting light and enjoyable is important in a team meeting.  Long meetings have a tendency to get monotonous, and people stop paying attention.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1619378"/>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What </a:t>
            </a:r>
            <a:r>
              <a:rPr lang="en-US" dirty="0">
                <a:latin typeface="Calibri" panose="020F0502020204030204" pitchFamily="34" charset="0"/>
                <a:ea typeface="Times New Roman" panose="02020603050405020304" pitchFamily="18" charset="0"/>
                <a:cs typeface="Times New Roman" panose="02020603050405020304" pitchFamily="18" charset="0"/>
              </a:rPr>
              <a:t>kind of rule can help create a safe place for your team to ask questions?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“No question is too silly”.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“Every question is too silly”.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“Have a clear agenda”.</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It’s important to your team that they feel comfortable coming to you with comments or concerns.  Without good communication, your team will not function properly.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Whose </a:t>
            </a:r>
            <a:r>
              <a:rPr lang="en-US" dirty="0">
                <a:latin typeface="Calibri" panose="020F0502020204030204" pitchFamily="34" charset="0"/>
                <a:ea typeface="Times New Roman" panose="02020603050405020304" pitchFamily="18" charset="0"/>
                <a:cs typeface="Times New Roman" panose="02020603050405020304" pitchFamily="18" charset="0"/>
              </a:rPr>
              <a:t>job is it to make sure your team members are comfortable expressing their comments or concerns with the group?</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Other team members’.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Customers’.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Management’s.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You set the tone for the group.  It’s important to create an atmosphere where team members can communicate freely with one another.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63229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412194"/>
            <a:ext cx="8229600" cy="5369606"/>
          </a:xfrm>
        </p:spPr>
        <p:txBody>
          <a:bodyPr>
            <a:noAutofit/>
          </a:bodyPr>
          <a:lstStyle/>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7. How </a:t>
            </a:r>
            <a:r>
              <a:rPr lang="en-US" sz="1800" dirty="0">
                <a:latin typeface="Calibri" panose="020F0502020204030204" pitchFamily="34" charset="0"/>
                <a:ea typeface="Times New Roman" panose="02020603050405020304" pitchFamily="18" charset="0"/>
                <a:cs typeface="Times New Roman" panose="02020603050405020304" pitchFamily="18" charset="0"/>
              </a:rPr>
              <a:t>can you determine what materials a remote employee needs?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required materials depends on what the employee’s job function requires them to have.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remote employees need to be provided with a computer.</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Remote employees are responsible for obtaining all of their materials.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8. Which </a:t>
            </a:r>
            <a:r>
              <a:rPr lang="en-US" sz="1800" dirty="0">
                <a:latin typeface="Calibri" panose="020F0502020204030204" pitchFamily="34" charset="0"/>
                <a:ea typeface="Times New Roman" panose="02020603050405020304" pitchFamily="18" charset="0"/>
                <a:cs typeface="Times New Roman" panose="02020603050405020304" pitchFamily="18" charset="0"/>
              </a:rPr>
              <a:t>of the following is true about the materials for remote employees?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You can require remote employees to have basic items, like wireless internet.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Specialized equipment would need to be provided by the company.</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Uncommon computer programs would need to be provided by the company.</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6618418"/>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295400"/>
            <a:ext cx="8229600" cy="5334000"/>
          </a:xfrm>
        </p:spPr>
        <p:txBody>
          <a:bodyPr>
            <a:normAutofit lnSpcReduction="10000"/>
          </a:bodyPr>
          <a:lstStyle/>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Which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following is something that you shouldn’t do during a team meeting?</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Don’t make the meeting too long.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Don’t provide an agenda.</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Don’t use visual aids.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2900" marR="0" indent="3175">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Don’t make the meeting too long- no one has a 6-hour attention span, especially for a virtual meeting.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During </a:t>
            </a:r>
            <a:r>
              <a:rPr lang="en-US" sz="1600" dirty="0">
                <a:latin typeface="Calibri" panose="020F0502020204030204" pitchFamily="34" charset="0"/>
                <a:ea typeface="Times New Roman" panose="02020603050405020304" pitchFamily="18" charset="0"/>
                <a:cs typeface="Times New Roman" panose="02020603050405020304" pitchFamily="18" charset="0"/>
              </a:rPr>
              <a:t>a team meeting, you should not___________________.</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Address only one team member.</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Tell someone not to ask stupid questions.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Yell at people.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indent="3175"/>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During the meeting, you want there to be a positive atmosphere.  Yelling at the team would create a hostile atmosphere, and can cause disgruntled team members.  You also want to make your team members are comfortable with asking questions, it’s important they understand the information you are providing.  Addressing only one team member singles out that team member out. The rest of the group does not need to hear what could be said in a one-on-one conversation.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5581140"/>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9. Howard </a:t>
            </a:r>
            <a:r>
              <a:rPr lang="en-US" dirty="0">
                <a:latin typeface="Calibri" panose="020F0502020204030204" pitchFamily="34" charset="0"/>
                <a:ea typeface="Times New Roman" panose="02020603050405020304" pitchFamily="18" charset="0"/>
                <a:cs typeface="Times New Roman" panose="02020603050405020304" pitchFamily="18" charset="0"/>
              </a:rPr>
              <a:t>is in charge of a virtual team of _____________.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Astronauts.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Writers.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Data entry technicians.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Computer software designers.</a:t>
            </a:r>
          </a:p>
          <a:p>
            <a:pPr marL="346075" marR="0" indent="0">
              <a:lnSpc>
                <a:spcPct val="115000"/>
              </a:lnSpc>
              <a:spcBef>
                <a:spcPts val="0"/>
              </a:spcBef>
              <a:spcAft>
                <a:spcPts val="1000"/>
              </a:spcAft>
            </a:pP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Howard </a:t>
            </a: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is in charge of holding his first team meeting within his new management position.  He has been put in charge of a team of writers for a magazine.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0"/>
              </a:spcAft>
              <a:tabLst>
                <a:tab pos="40005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Why </a:t>
            </a:r>
            <a:r>
              <a:rPr lang="en-US" dirty="0">
                <a:latin typeface="Calibri" panose="020F0502020204030204" pitchFamily="34" charset="0"/>
                <a:ea typeface="Times New Roman" panose="02020603050405020304" pitchFamily="18" charset="0"/>
                <a:cs typeface="Times New Roman" panose="02020603050405020304" pitchFamily="18" charset="0"/>
              </a:rPr>
              <a:t>did Steven condense Howard’s agenda?</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it was too long and boring.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he didn’t agree with some of the topics.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Because some of the topics were similar.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a meeting, you want to make sure you are not repeating the same item, as this could cause team members to tune out, which may result in them missing pertinent information.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1092482"/>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274638"/>
            <a:ext cx="6934200" cy="1143000"/>
          </a:xfrm>
        </p:spPr>
        <p:txBody>
          <a:bodyPr>
            <a:noAutofit/>
          </a:bodyPr>
          <a:lstStyle/>
          <a:p>
            <a:r>
              <a:rPr lang="en-US" sz="3200" dirty="0"/>
              <a:t>Module Ten: Keep Happy and Motivated High Performance </a:t>
            </a:r>
            <a:r>
              <a:rPr lang="en-US" sz="3200" dirty="0" smtClean="0"/>
              <a:t>Teams</a:t>
            </a:r>
          </a:p>
        </p:txBody>
      </p:sp>
      <p:sp>
        <p:nvSpPr>
          <p:cNvPr id="50179" name="Content Placeholder 2"/>
          <p:cNvSpPr>
            <a:spLocks noGrp="1"/>
          </p:cNvSpPr>
          <p:nvPr>
            <p:ph idx="1"/>
          </p:nvPr>
        </p:nvSpPr>
        <p:spPr/>
        <p:txBody>
          <a:bodyPr>
            <a:normAutofit/>
          </a:bodyPr>
          <a:lstStyle/>
          <a:p>
            <a:r>
              <a:rPr lang="en-US" dirty="0" smtClean="0"/>
              <a:t>Keeping </a:t>
            </a:r>
            <a:r>
              <a:rPr lang="en-US" dirty="0"/>
              <a:t>your team happy and motivated is not hard to do if you know what to look out for.  You don’t have to be in the same room with your team to keep them engaged</a:t>
            </a:r>
            <a:endParaRPr lang="en-US" dirty="0" smtClean="0"/>
          </a:p>
        </p:txBody>
      </p:sp>
      <p:sp>
        <p:nvSpPr>
          <p:cNvPr id="50180" name="Text Placeholder 3"/>
          <p:cNvSpPr>
            <a:spLocks noGrp="1"/>
          </p:cNvSpPr>
          <p:nvPr>
            <p:ph type="body" sz="quarter" idx="10"/>
          </p:nvPr>
        </p:nvSpPr>
        <p:spPr>
          <a:ln>
            <a:miter lim="800000"/>
            <a:headEnd/>
            <a:tailEnd/>
          </a:ln>
        </p:spPr>
        <p:txBody>
          <a:bodyPr/>
          <a:lstStyle/>
          <a:p>
            <a:r>
              <a:rPr lang="en-US" i="1" dirty="0">
                <a:latin typeface="+mj-lt"/>
              </a:rPr>
              <a:t>Management is doing things right; leadership is doing the right things.</a:t>
            </a:r>
            <a:r>
              <a:rPr lang="en-US" b="1" dirty="0">
                <a:latin typeface="+mj-lt"/>
              </a:rPr>
              <a:t>	  </a:t>
            </a:r>
            <a:endParaRPr lang="en-US" dirty="0">
              <a:latin typeface="+mj-lt"/>
            </a:endParaRPr>
          </a:p>
          <a:p>
            <a:pPr algn="ctr"/>
            <a:r>
              <a:rPr lang="en-US" b="1" dirty="0">
                <a:latin typeface="+mj-lt"/>
              </a:rPr>
              <a:t>                                           </a:t>
            </a:r>
            <a:r>
              <a:rPr lang="en-US" b="1" dirty="0" smtClean="0">
                <a:latin typeface="+mj-lt"/>
              </a:rPr>
              <a:t>Peter </a:t>
            </a:r>
            <a:r>
              <a:rPr lang="en-US" b="1" dirty="0">
                <a:latin typeface="+mj-lt"/>
              </a:rPr>
              <a:t>Drucker</a:t>
            </a:r>
            <a:endParaRPr lang="en-US" dirty="0">
              <a:latin typeface="+mj-lt"/>
            </a:endParaRP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Watch for Signs of Conflict or Unhappiness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575540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Employee Feedback and Concerns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213058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Give Opportunities for Additional Education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084239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ormAutofit fontScale="90000"/>
          </a:bodyPr>
          <a:lstStyle/>
          <a:p>
            <a:r>
              <a:rPr lang="en-US" dirty="0"/>
              <a:t>Impart Opportunities for Career Growth</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277424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652419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an indication of an unhappy team member?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 in the length of emails.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Gossip.</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 in the length of time it takes a team member to complete a task.</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not a sign of an unhappy team member?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 in tone of communication.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Length of emails.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 of happy emoticons.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All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2145041"/>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3. Employees </a:t>
            </a:r>
            <a:r>
              <a:rPr lang="en-US" dirty="0">
                <a:latin typeface="Calibri" panose="020F0502020204030204" pitchFamily="34" charset="0"/>
                <a:ea typeface="Times New Roman" panose="02020603050405020304" pitchFamily="18" charset="0"/>
                <a:cs typeface="Times New Roman" panose="02020603050405020304" pitchFamily="18" charset="0"/>
              </a:rPr>
              <a:t>need to have a ______________ policy with their management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Close </a:t>
            </a:r>
            <a:r>
              <a:rPr lang="en-US" dirty="0" smtClean="0">
                <a:latin typeface="Calibri" panose="020F0502020204030204" pitchFamily="34" charset="0"/>
                <a:ea typeface="Times New Roman" panose="02020603050405020304" pitchFamily="18" charset="0"/>
                <a:cs typeface="Times New Roman" panose="02020603050405020304" pitchFamily="18" charset="0"/>
              </a:rPr>
              <a:t>door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Open </a:t>
            </a:r>
            <a:r>
              <a:rPr lang="en-US" dirty="0" smtClean="0">
                <a:latin typeface="Calibri" panose="020F0502020204030204" pitchFamily="34" charset="0"/>
                <a:ea typeface="Times New Roman" panose="02020603050405020304" pitchFamily="18" charset="0"/>
                <a:cs typeface="Times New Roman" panose="02020603050405020304" pitchFamily="18" charset="0"/>
              </a:rPr>
              <a:t>door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Adjacent </a:t>
            </a:r>
            <a:r>
              <a:rPr lang="en-US" dirty="0" smtClean="0">
                <a:latin typeface="Calibri" panose="020F0502020204030204" pitchFamily="34" charset="0"/>
                <a:ea typeface="Times New Roman" panose="02020603050405020304" pitchFamily="18" charset="0"/>
                <a:cs typeface="Times New Roman" panose="02020603050405020304" pitchFamily="18" charset="0"/>
              </a:rPr>
              <a:t>door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What </a:t>
            </a:r>
            <a:r>
              <a:rPr lang="en-US" dirty="0">
                <a:latin typeface="Calibri" panose="020F0502020204030204" pitchFamily="34" charset="0"/>
                <a:ea typeface="Times New Roman" panose="02020603050405020304" pitchFamily="18" charset="0"/>
                <a:cs typeface="Times New Roman" panose="02020603050405020304" pitchFamily="18" charset="0"/>
              </a:rPr>
              <a:t>should employees be able to give to their management team?</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Assignments</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Goals</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Gossip</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Feedback</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63283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dirty="0">
                <a:latin typeface="Calibri" panose="020F0502020204030204" pitchFamily="34" charset="0"/>
                <a:ea typeface="Times New Roman" panose="02020603050405020304" pitchFamily="18" charset="0"/>
                <a:cs typeface="Times New Roman" panose="02020603050405020304" pitchFamily="18" charset="0"/>
              </a:rPr>
              <a:t>was Zoe’s big idea for improving her department?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Having remote employees.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Offering a bonus check to the best employee.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Having more down time at work.</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Installing a new fax machine.</a:t>
            </a:r>
          </a:p>
          <a:p>
            <a:pPr marL="457200" marR="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Why </a:t>
            </a:r>
            <a:r>
              <a:rPr lang="en-US" dirty="0">
                <a:latin typeface="Calibri" panose="020F0502020204030204" pitchFamily="34" charset="0"/>
                <a:ea typeface="Times New Roman" panose="02020603050405020304" pitchFamily="18" charset="0"/>
                <a:cs typeface="Times New Roman" panose="02020603050405020304" pitchFamily="18" charset="0"/>
              </a:rPr>
              <a:t>was Abigail looking for a remote position?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she is lazy and doesn’t want to leave the house.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she can’t drive.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would allow her to take care of her special needs child.</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294036"/>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Many </a:t>
            </a:r>
            <a:r>
              <a:rPr lang="en-US" dirty="0">
                <a:latin typeface="Calibri" panose="020F0502020204030204" pitchFamily="34" charset="0"/>
                <a:ea typeface="Times New Roman" panose="02020603050405020304" pitchFamily="18" charset="0"/>
                <a:cs typeface="Times New Roman" panose="02020603050405020304" pitchFamily="18" charset="0"/>
              </a:rPr>
              <a:t>companies allow their employees to do which of the following?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Take jobs they are unqualified for.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Get reimbursement for college tuition.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Watch TV at work.</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What </a:t>
            </a:r>
            <a:r>
              <a:rPr lang="en-US" dirty="0">
                <a:latin typeface="Calibri" panose="020F0502020204030204" pitchFamily="34" charset="0"/>
                <a:ea typeface="Times New Roman" panose="02020603050405020304" pitchFamily="18" charset="0"/>
                <a:cs typeface="Times New Roman" panose="02020603050405020304" pitchFamily="18" charset="0"/>
              </a:rPr>
              <a:t>could be included as an opportunity for advancing an employee’s education?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Getting a certification.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Getting a degree.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502942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7. There </a:t>
            </a:r>
            <a:r>
              <a:rPr lang="en-US" sz="1800" dirty="0">
                <a:latin typeface="Calibri" panose="020F0502020204030204" pitchFamily="34" charset="0"/>
                <a:ea typeface="Times New Roman" panose="02020603050405020304" pitchFamily="18" charset="0"/>
                <a:cs typeface="Times New Roman" panose="02020603050405020304" pitchFamily="18" charset="0"/>
              </a:rPr>
              <a:t>are always jobs available in the company for what type of candidates?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Hardworking and loyal.</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Egotistic and untrained.</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Aggressive and untrustworthy.</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8. According </a:t>
            </a:r>
            <a:r>
              <a:rPr lang="en-US" sz="1800" dirty="0">
                <a:latin typeface="Calibri" panose="020F0502020204030204" pitchFamily="34" charset="0"/>
                <a:ea typeface="Times New Roman" panose="02020603050405020304" pitchFamily="18" charset="0"/>
                <a:cs typeface="Times New Roman" panose="02020603050405020304" pitchFamily="18" charset="0"/>
              </a:rPr>
              <a:t>to a poll on Gallup.com, what percentage of employees left their positions due to a lack of career advancement opportunities?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9</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23</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68</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32</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254880"/>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dirty="0">
                <a:latin typeface="Calibri" panose="020F0502020204030204" pitchFamily="34" charset="0"/>
                <a:ea typeface="Times New Roman" panose="02020603050405020304" pitchFamily="18" charset="0"/>
                <a:cs typeface="Times New Roman" panose="02020603050405020304" pitchFamily="18" charset="0"/>
              </a:rPr>
              <a:t>does Liliana do for a career?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Software </a:t>
            </a:r>
            <a:r>
              <a:rPr lang="en-US" dirty="0" smtClean="0">
                <a:latin typeface="Calibri" panose="020F0502020204030204" pitchFamily="34" charset="0"/>
                <a:ea typeface="Times New Roman" panose="02020603050405020304" pitchFamily="18" charset="0"/>
                <a:cs typeface="Times New Roman" panose="02020603050405020304" pitchFamily="18" charset="0"/>
              </a:rPr>
              <a:t>writer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Data </a:t>
            </a:r>
            <a:r>
              <a:rPr lang="en-US" dirty="0" smtClean="0">
                <a:latin typeface="Calibri" panose="020F0502020204030204" pitchFamily="34" charset="0"/>
                <a:ea typeface="Times New Roman" panose="02020603050405020304" pitchFamily="18" charset="0"/>
                <a:cs typeface="Times New Roman" panose="02020603050405020304" pitchFamily="18" charset="0"/>
              </a:rPr>
              <a:t>entry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Office </a:t>
            </a:r>
            <a:r>
              <a:rPr lang="en-US" dirty="0" smtClean="0">
                <a:latin typeface="Calibri" panose="020F0502020204030204" pitchFamily="34" charset="0"/>
                <a:ea typeface="Times New Roman" panose="02020603050405020304" pitchFamily="18" charset="0"/>
                <a:cs typeface="Times New Roman" panose="02020603050405020304" pitchFamily="18" charset="0"/>
              </a:rPr>
              <a:t>secretary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None 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marR="0" indent="3175">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How </a:t>
            </a:r>
            <a:r>
              <a:rPr lang="en-US" dirty="0">
                <a:latin typeface="Calibri" panose="020F0502020204030204" pitchFamily="34" charset="0"/>
                <a:ea typeface="Times New Roman" panose="02020603050405020304" pitchFamily="18" charset="0"/>
                <a:cs typeface="Times New Roman" panose="02020603050405020304" pitchFamily="18" charset="0"/>
              </a:rPr>
              <a:t>long has Liliana been in her job position?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6 </a:t>
            </a:r>
            <a:r>
              <a:rPr lang="en-US" dirty="0" smtClean="0">
                <a:latin typeface="Calibri" panose="020F0502020204030204" pitchFamily="34" charset="0"/>
                <a:ea typeface="Times New Roman" panose="02020603050405020304" pitchFamily="18" charset="0"/>
                <a:cs typeface="Times New Roman" panose="02020603050405020304" pitchFamily="18" charset="0"/>
              </a:rPr>
              <a:t>years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50 </a:t>
            </a:r>
            <a:r>
              <a:rPr lang="en-US" dirty="0" smtClean="0">
                <a:latin typeface="Calibri" panose="020F0502020204030204" pitchFamily="34" charset="0"/>
                <a:ea typeface="Times New Roman" panose="02020603050405020304" pitchFamily="18" charset="0"/>
                <a:cs typeface="Times New Roman" panose="02020603050405020304" pitchFamily="18" charset="0"/>
              </a:rPr>
              <a:t>years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5 </a:t>
            </a:r>
            <a:r>
              <a:rPr lang="en-US" dirty="0" smtClean="0">
                <a:latin typeface="Calibri" panose="020F0502020204030204" pitchFamily="34" charset="0"/>
                <a:ea typeface="Times New Roman" panose="02020603050405020304" pitchFamily="18" charset="0"/>
                <a:cs typeface="Times New Roman" panose="02020603050405020304" pitchFamily="18" charset="0"/>
              </a:rPr>
              <a:t>years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10 </a:t>
            </a:r>
            <a:r>
              <a:rPr lang="en-US" dirty="0" smtClean="0">
                <a:latin typeface="Calibri" panose="020F0502020204030204" pitchFamily="34" charset="0"/>
                <a:ea typeface="Times New Roman" panose="02020603050405020304" pitchFamily="18" charset="0"/>
                <a:cs typeface="Times New Roman" panose="02020603050405020304" pitchFamily="18" charset="0"/>
              </a:rPr>
              <a:t>years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8239612"/>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an indication of an unhappy team member?</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Change in the length of emails.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Gossip.</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 in the length of time it takes a team member to complete a task.</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If you notice that suddenly a team member starts writing very long / very short emails, when they use to do the opposite, this may be an indication that the team member is unhappy.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not a sign of an unhappy team member?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 in tone of communication.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Length of emails.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Use of happy emoticons.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Another sign is that the person may start using emoticons that suggest they are not happy.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0780025"/>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3. Employees </a:t>
            </a:r>
            <a:r>
              <a:rPr lang="en-US" dirty="0">
                <a:latin typeface="Calibri" panose="020F0502020204030204" pitchFamily="34" charset="0"/>
                <a:ea typeface="Times New Roman" panose="02020603050405020304" pitchFamily="18" charset="0"/>
                <a:cs typeface="Times New Roman" panose="02020603050405020304" pitchFamily="18" charset="0"/>
              </a:rPr>
              <a:t>need to have a ______________ policy with their management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Close </a:t>
            </a:r>
            <a:r>
              <a:rPr lang="en-US" dirty="0" smtClean="0">
                <a:latin typeface="Calibri" panose="020F0502020204030204" pitchFamily="34" charset="0"/>
                <a:ea typeface="Times New Roman" panose="02020603050405020304" pitchFamily="18" charset="0"/>
                <a:cs typeface="Times New Roman" panose="02020603050405020304" pitchFamily="18" charset="0"/>
              </a:rPr>
              <a:t>door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Open </a:t>
            </a: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door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Adjacent </a:t>
            </a:r>
            <a:r>
              <a:rPr lang="en-US" dirty="0" smtClean="0">
                <a:latin typeface="Calibri" panose="020F0502020204030204" pitchFamily="34" charset="0"/>
                <a:ea typeface="Times New Roman" panose="02020603050405020304" pitchFamily="18" charset="0"/>
                <a:cs typeface="Times New Roman" panose="02020603050405020304" pitchFamily="18" charset="0"/>
              </a:rPr>
              <a:t>door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open door policy helps employees feel comfortable talking to their management team about issues they may be having.  The ability to voice these concerns makes the employee feel safe and valued</a:t>
            </a: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What </a:t>
            </a:r>
            <a:r>
              <a:rPr lang="en-US" dirty="0">
                <a:latin typeface="Calibri" panose="020F0502020204030204" pitchFamily="34" charset="0"/>
                <a:ea typeface="Times New Roman" panose="02020603050405020304" pitchFamily="18" charset="0"/>
                <a:cs typeface="Times New Roman" panose="02020603050405020304" pitchFamily="18" charset="0"/>
              </a:rPr>
              <a:t>should employees be able to give to their management team?</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Assignments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Goals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Gossip</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Feedback</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Feedback is equally important to managers as it is to employees.  Management needs to know that they are doing a good job, or if there is something that needs to be worked on.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1656062"/>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Many </a:t>
            </a:r>
            <a:r>
              <a:rPr lang="en-US" dirty="0">
                <a:latin typeface="Calibri" panose="020F0502020204030204" pitchFamily="34" charset="0"/>
                <a:ea typeface="Times New Roman" panose="02020603050405020304" pitchFamily="18" charset="0"/>
                <a:cs typeface="Times New Roman" panose="02020603050405020304" pitchFamily="18" charset="0"/>
              </a:rPr>
              <a:t>companies allow their employees to do which of the following?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Take jobs they are unqualified for.</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Get reimbursement for college tuition.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Watch TV at work.</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Offering tuition reimbursement, or even directly paying for the courses themselves, is a major asset to a company and its employees.  Education allows employees to better themselves, personally and professionally.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What </a:t>
            </a:r>
            <a:r>
              <a:rPr lang="en-US" dirty="0">
                <a:latin typeface="Calibri" panose="020F0502020204030204" pitchFamily="34" charset="0"/>
                <a:ea typeface="Times New Roman" panose="02020603050405020304" pitchFamily="18" charset="0"/>
                <a:cs typeface="Times New Roman" panose="02020603050405020304" pitchFamily="18" charset="0"/>
              </a:rPr>
              <a:t>could be included as an opportunity for advancing an employee’s education?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Getting a certification.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Getting a degree.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employee has the ability to take a few classes related to their field or get a degree in that field of study.  Having highly trained and educated employees is never a downside in a company.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1210278"/>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There </a:t>
            </a:r>
            <a:r>
              <a:rPr lang="en-US" sz="1600" dirty="0">
                <a:latin typeface="Calibri" panose="020F0502020204030204" pitchFamily="34" charset="0"/>
                <a:ea typeface="Times New Roman" panose="02020603050405020304" pitchFamily="18" charset="0"/>
                <a:cs typeface="Times New Roman" panose="02020603050405020304" pitchFamily="18" charset="0"/>
              </a:rPr>
              <a:t>are always jobs available in the company for what type of candidates?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Hardworking and loyal.</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Egotistic and untrained.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Aggressive and untrustworthy.</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These days, there are a lot of opportunities for different types of employment.  It is important to retain your hard working employees, because they are your company’s biggest asset.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According </a:t>
            </a:r>
            <a:r>
              <a:rPr lang="en-US" sz="1600" dirty="0">
                <a:latin typeface="Calibri" panose="020F0502020204030204" pitchFamily="34" charset="0"/>
                <a:ea typeface="Times New Roman" panose="02020603050405020304" pitchFamily="18" charset="0"/>
                <a:cs typeface="Times New Roman" panose="02020603050405020304" pitchFamily="18" charset="0"/>
              </a:rPr>
              <a:t>to a poll on Gallup.com, what percentage of employees left their positions due to a lack of career advancement opportunities?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9</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23</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68</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32</a:t>
            </a: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an employee leaves their position, it snowballs into costs for the company.  Keeping employees happy and engaged in their positions, helps the company save money!</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4255451"/>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dirty="0">
                <a:latin typeface="Calibri" panose="020F0502020204030204" pitchFamily="34" charset="0"/>
                <a:ea typeface="Times New Roman" panose="02020603050405020304" pitchFamily="18" charset="0"/>
                <a:cs typeface="Times New Roman" panose="02020603050405020304" pitchFamily="18" charset="0"/>
              </a:rPr>
              <a:t>does Liliana do for a career?</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Software writer.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Data entry.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Office secretary.</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None of the above.</a:t>
            </a:r>
          </a:p>
          <a:p>
            <a:pPr marL="34290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Lilianna is a member of a team that helps write software for hospital medical records.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How </a:t>
            </a:r>
            <a:r>
              <a:rPr lang="en-US" dirty="0">
                <a:latin typeface="Calibri" panose="020F0502020204030204" pitchFamily="34" charset="0"/>
                <a:ea typeface="Times New Roman" panose="02020603050405020304" pitchFamily="18" charset="0"/>
                <a:cs typeface="Times New Roman" panose="02020603050405020304" pitchFamily="18" charset="0"/>
              </a:rPr>
              <a:t>long has Liliana been in her job position?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6 years.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50 years.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5 years.</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10 years.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indent="3175"/>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Lately, Liliana has felt a little burnt out on the job.  She has been doing the same type of work for a decade and feels like she is stuck.</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9916386"/>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sz="3200" dirty="0" smtClean="0"/>
              <a:t>Module Eleven: </a:t>
            </a:r>
            <a:r>
              <a:rPr lang="en-US" sz="3200" dirty="0"/>
              <a:t>“Don’ts” with High Performance Teams</a:t>
            </a:r>
            <a:endParaRPr lang="en-US" sz="3200" dirty="0" smtClean="0"/>
          </a:p>
        </p:txBody>
      </p:sp>
      <p:sp>
        <p:nvSpPr>
          <p:cNvPr id="55299" name="Content Placeholder 2"/>
          <p:cNvSpPr>
            <a:spLocks noGrp="1"/>
          </p:cNvSpPr>
          <p:nvPr>
            <p:ph idx="1"/>
          </p:nvPr>
        </p:nvSpPr>
        <p:spPr/>
        <p:txBody>
          <a:bodyPr>
            <a:normAutofit/>
          </a:bodyPr>
          <a:lstStyle/>
          <a:p>
            <a:r>
              <a:rPr lang="en-US" dirty="0" smtClean="0"/>
              <a:t>In </a:t>
            </a:r>
            <a:r>
              <a:rPr lang="en-US" dirty="0"/>
              <a:t>this module, we will discuss just a few of the major “don’ts” for your high performance </a:t>
            </a:r>
            <a:r>
              <a:rPr lang="en-US" dirty="0" smtClean="0"/>
              <a:t>team.</a:t>
            </a:r>
          </a:p>
        </p:txBody>
      </p:sp>
      <p:sp>
        <p:nvSpPr>
          <p:cNvPr id="55300" name="Text Placeholder 3"/>
          <p:cNvSpPr>
            <a:spLocks noGrp="1"/>
          </p:cNvSpPr>
          <p:nvPr>
            <p:ph type="body" sz="quarter" idx="10"/>
          </p:nvPr>
        </p:nvSpPr>
        <p:spPr>
          <a:ln>
            <a:miter lim="800000"/>
            <a:headEnd/>
            <a:tailEnd/>
          </a:ln>
        </p:spPr>
        <p:txBody>
          <a:bodyPr>
            <a:normAutofit lnSpcReduction="10000"/>
          </a:bodyPr>
          <a:lstStyle/>
          <a:p>
            <a:r>
              <a:rPr lang="en-US" i="1" dirty="0">
                <a:latin typeface="+mj-lt"/>
              </a:rPr>
              <a:t>The highest levels of performance come to people who are centered, intuitive, creative, and reflective - people who know to see a problem as an opportunity</a:t>
            </a:r>
            <a:r>
              <a:rPr lang="en-US" i="1" dirty="0" smtClean="0">
                <a:latin typeface="+mj-lt"/>
              </a:rPr>
              <a:t>.</a:t>
            </a:r>
          </a:p>
          <a:p>
            <a:endParaRPr lang="en-US" i="1" dirty="0" smtClean="0">
              <a:latin typeface="+mj-lt"/>
            </a:endParaRPr>
          </a:p>
          <a:p>
            <a:pPr algn="ctr"/>
            <a:r>
              <a:rPr lang="en-US" b="1" i="1" dirty="0" smtClean="0">
                <a:latin typeface="+mj-lt"/>
              </a:rPr>
              <a:t>Deepak </a:t>
            </a:r>
            <a:r>
              <a:rPr lang="en-US" b="1" i="1" dirty="0">
                <a:latin typeface="+mj-lt"/>
              </a:rPr>
              <a:t>Chopra </a:t>
            </a:r>
            <a:endParaRPr lang="en-US" dirty="0">
              <a:latin typeface="+mj-lt"/>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Don't Forget to Share Success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710839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0871" y="228600"/>
            <a:ext cx="8229600" cy="1143000"/>
          </a:xfrm>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40871" y="1295400"/>
            <a:ext cx="8229600" cy="4953000"/>
          </a:xfrm>
        </p:spPr>
        <p:txBody>
          <a:bodyPr>
            <a:noAutofit/>
          </a:bodyPr>
          <a:lstStyle/>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 Which </a:t>
            </a:r>
            <a:r>
              <a:rPr lang="en-US" sz="1800" dirty="0">
                <a:latin typeface="Calibri" panose="020F0502020204030204" pitchFamily="34" charset="0"/>
                <a:ea typeface="Times New Roman" panose="02020603050405020304" pitchFamily="18" charset="0"/>
                <a:cs typeface="Times New Roman" panose="02020603050405020304" pitchFamily="18" charset="0"/>
              </a:rPr>
              <a:t>of the following is true about remote employees?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have to come to the office periodically to check in with the boss.</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don’t have to come to the company’s building to perform their job functions.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 They are required to provide their own transportation to the company building.</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Remote workforce is basically employees who work for a company without having to be in the building.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2. The </a:t>
            </a:r>
            <a:r>
              <a:rPr lang="en-US" sz="1800" i="1" dirty="0">
                <a:latin typeface="Calibri" panose="020F0502020204030204" pitchFamily="34" charset="0"/>
                <a:ea typeface="Times New Roman" panose="02020603050405020304" pitchFamily="18" charset="0"/>
                <a:cs typeface="Times New Roman" panose="02020603050405020304" pitchFamily="18" charset="0"/>
              </a:rPr>
              <a:t>New York Times</a:t>
            </a:r>
            <a:r>
              <a:rPr lang="en-US" sz="1800" dirty="0">
                <a:latin typeface="Calibri" panose="020F0502020204030204" pitchFamily="34" charset="0"/>
                <a:ea typeface="Times New Roman" panose="02020603050405020304" pitchFamily="18" charset="0"/>
                <a:cs typeface="Times New Roman" panose="02020603050405020304" pitchFamily="18" charset="0"/>
              </a:rPr>
              <a:t> reported that the remote workforce has grown ____ since 2005.</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Over 90%</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About 60%</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Less than 30%</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About 80%</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6075"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According to the </a:t>
            </a:r>
            <a:r>
              <a:rPr lang="en-US" sz="1800"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New York Times</a:t>
            </a: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the remote workforce has grown almost 80% since 2005.</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1093376"/>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Don't Delay in Responding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258121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Don’t Assign Vague Responsibilities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065056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Don’t Lead as a Dictator</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164799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4844452"/>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345441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 According </a:t>
            </a:r>
            <a:r>
              <a:rPr lang="en-US" dirty="0">
                <a:latin typeface="Calibri" panose="020F0502020204030204" pitchFamily="34" charset="0"/>
                <a:ea typeface="Times New Roman" panose="02020603050405020304" pitchFamily="18" charset="0"/>
                <a:cs typeface="Times New Roman" panose="02020603050405020304" pitchFamily="18" charset="0"/>
              </a:rPr>
              <a:t>to the module, _______ is a great motivator, and helps keep employees engaged in their job.</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Praise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Money</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Education</a:t>
            </a:r>
          </a:p>
          <a:p>
            <a:pPr marL="342900" lvl="0">
              <a:lnSpc>
                <a:spcPct val="115000"/>
              </a:lnSpc>
              <a:spcBef>
                <a:spcPts val="0"/>
              </a:spcBef>
              <a:spcAft>
                <a:spcPts val="100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None </a:t>
            </a:r>
            <a:r>
              <a:rPr lang="en-US" dirty="0">
                <a:latin typeface="Calibri" panose="020F0502020204030204" pitchFamily="34" charset="0"/>
                <a:ea typeface="Times New Roman" panose="02020603050405020304" pitchFamily="18" charset="0"/>
                <a:cs typeface="Times New Roman" panose="02020603050405020304" pitchFamily="18" charset="0"/>
              </a:rPr>
              <a:t>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When </a:t>
            </a:r>
            <a:r>
              <a:rPr lang="en-US" dirty="0">
                <a:latin typeface="Calibri" panose="020F0502020204030204" pitchFamily="34" charset="0"/>
                <a:ea typeface="Times New Roman" panose="02020603050405020304" pitchFamily="18" charset="0"/>
                <a:cs typeface="Times New Roman" panose="02020603050405020304" pitchFamily="18" charset="0"/>
              </a:rPr>
              <a:t>your team does good work, what should management do?</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Nothing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Acknowledge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Bribe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Dictate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6295253"/>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3. A </a:t>
            </a:r>
            <a:r>
              <a:rPr lang="en-US" dirty="0">
                <a:latin typeface="Calibri" panose="020F0502020204030204" pitchFamily="34" charset="0"/>
                <a:ea typeface="Times New Roman" panose="02020603050405020304" pitchFamily="18" charset="0"/>
                <a:cs typeface="Times New Roman" panose="02020603050405020304" pitchFamily="18" charset="0"/>
              </a:rPr>
              <a:t>delay in communication with a team member makes them feel: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Great about their job performance.</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Uneasy </a:t>
            </a:r>
            <a:r>
              <a:rPr lang="en-US" dirty="0">
                <a:latin typeface="Calibri" panose="020F0502020204030204" pitchFamily="34" charset="0"/>
                <a:ea typeface="Times New Roman" panose="02020603050405020304" pitchFamily="18" charset="0"/>
                <a:cs typeface="Times New Roman" panose="02020603050405020304" pitchFamily="18" charset="0"/>
              </a:rPr>
              <a:t>about their lunch choices.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Unimportant.</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true?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 one expects management to stop what they are doing and instantly reply to every email from a team member.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 one expects management to stop what they are doing and instantly reply to every phone call from a team member.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Correspondence should be made in a timely manner.</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1859633"/>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What </a:t>
            </a:r>
            <a:r>
              <a:rPr lang="en-US" dirty="0">
                <a:latin typeface="Calibri" panose="020F0502020204030204" pitchFamily="34" charset="0"/>
                <a:ea typeface="Times New Roman" panose="02020603050405020304" pitchFamily="18" charset="0"/>
                <a:cs typeface="Times New Roman" panose="02020603050405020304" pitchFamily="18" charset="0"/>
              </a:rPr>
              <a:t>is created by assigning vague responsibilities?</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Results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Productivity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Rehabilitation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Chaos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What </a:t>
            </a:r>
            <a:r>
              <a:rPr lang="en-US" dirty="0">
                <a:latin typeface="Calibri" panose="020F0502020204030204" pitchFamily="34" charset="0"/>
                <a:ea typeface="Times New Roman" panose="02020603050405020304" pitchFamily="18" charset="0"/>
                <a:cs typeface="Times New Roman" panose="02020603050405020304" pitchFamily="18" charset="0"/>
              </a:rPr>
              <a:t>happens when members are unclear about their responsibilities?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become energetic and motivated.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become discontent and disgruntled.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become discontent and motivated.</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3606884"/>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pPr>
            <a:r>
              <a:rPr lang="en-US" sz="2000" dirty="0" smtClean="0">
                <a:latin typeface="Calibri" panose="020F0502020204030204" pitchFamily="34" charset="0"/>
                <a:ea typeface="Times New Roman" panose="02020603050405020304" pitchFamily="18" charset="0"/>
                <a:cs typeface="Times New Roman" panose="02020603050405020304" pitchFamily="18" charset="0"/>
              </a:rPr>
              <a:t>7. A </a:t>
            </a:r>
            <a:r>
              <a:rPr lang="en-US" sz="2000" dirty="0">
                <a:latin typeface="Calibri" panose="020F0502020204030204" pitchFamily="34" charset="0"/>
                <a:ea typeface="Times New Roman" panose="02020603050405020304" pitchFamily="18" charset="0"/>
                <a:cs typeface="Times New Roman" panose="02020603050405020304" pitchFamily="18" charset="0"/>
              </a:rPr>
              <a:t>lot of decisions can be made by ___________.</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Team </a:t>
            </a:r>
            <a:r>
              <a:rPr lang="en-US" sz="2000" dirty="0" smtClean="0">
                <a:latin typeface="Calibri" panose="020F0502020204030204" pitchFamily="34" charset="0"/>
                <a:ea typeface="Times New Roman" panose="02020603050405020304" pitchFamily="18" charset="0"/>
                <a:cs typeface="Times New Roman" panose="02020603050405020304" pitchFamily="18" charset="0"/>
              </a:rPr>
              <a:t>consensus</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Management </a:t>
            </a:r>
            <a:r>
              <a:rPr lang="en-US" sz="2000" dirty="0" smtClean="0">
                <a:latin typeface="Calibri" panose="020F0502020204030204" pitchFamily="34" charset="0"/>
                <a:ea typeface="Times New Roman" panose="02020603050405020304" pitchFamily="18" charset="0"/>
                <a:cs typeface="Times New Roman" panose="02020603050405020304" pitchFamily="18" charset="0"/>
              </a:rPr>
              <a:t>only</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2000" dirty="0" smtClean="0">
                <a:latin typeface="Calibri" panose="020F0502020204030204" pitchFamily="34" charset="0"/>
                <a:ea typeface="Times New Roman" panose="02020603050405020304" pitchFamily="18" charset="0"/>
                <a:cs typeface="Times New Roman" panose="02020603050405020304" pitchFamily="18" charset="0"/>
              </a:rPr>
              <a:t>Customers</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None of the </a:t>
            </a:r>
            <a:r>
              <a:rPr lang="en-US" sz="2000"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sz="20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2000" dirty="0" smtClean="0">
                <a:latin typeface="Calibri" panose="020F0502020204030204" pitchFamily="34" charset="0"/>
                <a:ea typeface="Times New Roman" panose="02020603050405020304" pitchFamily="18" charset="0"/>
                <a:cs typeface="Times New Roman" panose="02020603050405020304" pitchFamily="18" charset="0"/>
              </a:rPr>
              <a:t>8. A </a:t>
            </a:r>
            <a:r>
              <a:rPr lang="en-US" sz="2000" dirty="0">
                <a:latin typeface="Calibri" panose="020F0502020204030204" pitchFamily="34" charset="0"/>
                <a:ea typeface="Times New Roman" panose="02020603050405020304" pitchFamily="18" charset="0"/>
                <a:cs typeface="Times New Roman" panose="02020603050405020304" pitchFamily="18" charset="0"/>
              </a:rPr>
              <a:t>team member who feels like he has a voice, feels like he is ____.</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Going to get replaced in his position.</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Not respected in his team.</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An important part of the team.</a:t>
            </a:r>
          </a:p>
          <a:p>
            <a:pPr marL="342900" lvl="0">
              <a:lnSpc>
                <a:spcPct val="115000"/>
              </a:lnSpc>
              <a:spcBef>
                <a:spcPts val="0"/>
              </a:spcBef>
              <a:spcAft>
                <a:spcPts val="100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None of the </a:t>
            </a:r>
            <a:r>
              <a:rPr lang="en-US" sz="2000"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995323"/>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9. In </a:t>
            </a:r>
            <a:r>
              <a:rPr lang="en-US" dirty="0">
                <a:latin typeface="Calibri" panose="020F0502020204030204" pitchFamily="34" charset="0"/>
                <a:ea typeface="Times New Roman" panose="02020603050405020304" pitchFamily="18" charset="0"/>
                <a:cs typeface="Times New Roman" panose="02020603050405020304" pitchFamily="18" charset="0"/>
              </a:rPr>
              <a:t>the case study, Kelly is a manager of a company that does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Research for NASA.</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Research for libraries.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Research for medical facilities.</a:t>
            </a:r>
          </a:p>
          <a:p>
            <a:pPr marL="342900" lvl="0">
              <a:lnSpc>
                <a:spcPct val="115000"/>
              </a:lnSpc>
              <a:spcBef>
                <a:spcPts val="0"/>
              </a:spcBef>
              <a:spcAft>
                <a:spcPts val="100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Research </a:t>
            </a:r>
            <a:r>
              <a:rPr lang="en-US" dirty="0">
                <a:latin typeface="Calibri" panose="020F0502020204030204" pitchFamily="34" charset="0"/>
                <a:ea typeface="Times New Roman" panose="02020603050405020304" pitchFamily="18" charset="0"/>
                <a:cs typeface="Times New Roman" panose="02020603050405020304" pitchFamily="18" charset="0"/>
              </a:rPr>
              <a:t>for law firms.</a:t>
            </a:r>
          </a:p>
          <a:p>
            <a:pPr marL="342900" marR="0" indent="3175">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Why </a:t>
            </a:r>
            <a:r>
              <a:rPr lang="en-US" dirty="0">
                <a:latin typeface="Calibri" panose="020F0502020204030204" pitchFamily="34" charset="0"/>
                <a:ea typeface="Times New Roman" panose="02020603050405020304" pitchFamily="18" charset="0"/>
                <a:cs typeface="Times New Roman" panose="02020603050405020304" pitchFamily="18" charset="0"/>
              </a:rPr>
              <a:t>did Peter notice there was a problem with Kelly’s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all seemed mad in their emails.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production and quality had lessened.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lot of the team members had quit their positions.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4656007"/>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 According </a:t>
            </a:r>
            <a:r>
              <a:rPr lang="en-US" dirty="0">
                <a:latin typeface="Calibri" panose="020F0502020204030204" pitchFamily="34" charset="0"/>
                <a:ea typeface="Times New Roman" panose="02020603050405020304" pitchFamily="18" charset="0"/>
                <a:cs typeface="Times New Roman" panose="02020603050405020304" pitchFamily="18" charset="0"/>
              </a:rPr>
              <a:t>to the module, _______ is a great motivator, and helps keep employees engaged in their job.</a:t>
            </a:r>
          </a:p>
          <a:p>
            <a:pPr marL="342900" lvl="0">
              <a:lnSpc>
                <a:spcPct val="115000"/>
              </a:lnSpc>
              <a:spcBef>
                <a:spcPts val="0"/>
              </a:spcBef>
              <a:spcAft>
                <a:spcPts val="0"/>
              </a:spcAft>
              <a:buFont typeface="+mj-lt"/>
              <a:buAutoNum type="alphaLcParenR"/>
            </a:pP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Praise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Money</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Education</a:t>
            </a:r>
          </a:p>
          <a:p>
            <a:pPr marL="342900" lvl="0">
              <a:lnSpc>
                <a:spcPct val="115000"/>
              </a:lnSpc>
              <a:spcBef>
                <a:spcPts val="0"/>
              </a:spcBef>
              <a:spcAft>
                <a:spcPts val="100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None </a:t>
            </a:r>
            <a:r>
              <a:rPr lang="en-US" dirty="0">
                <a:latin typeface="Calibri" panose="020F0502020204030204" pitchFamily="34" charset="0"/>
                <a:ea typeface="Times New Roman" panose="02020603050405020304" pitchFamily="18" charset="0"/>
                <a:cs typeface="Times New Roman" panose="02020603050405020304" pitchFamily="18" charset="0"/>
              </a:rPr>
              <a:t>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Every person wants to feel valued, and told that they are doing a good job.  Recognizing employees who are doing a great job, helps keep them engaged and want to work hard for the company.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When </a:t>
            </a:r>
            <a:r>
              <a:rPr lang="en-US" dirty="0">
                <a:latin typeface="Calibri" panose="020F0502020204030204" pitchFamily="34" charset="0"/>
                <a:ea typeface="Times New Roman" panose="02020603050405020304" pitchFamily="18" charset="0"/>
                <a:cs typeface="Times New Roman" panose="02020603050405020304" pitchFamily="18" charset="0"/>
              </a:rPr>
              <a:t>your team does good work, what should management do?</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Nothing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Acknowledge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Bribe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Dictate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You don’t have to throw a party every time your team completes their goal, but you do want to acknowledge their good work.</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78396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51054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3.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not a position for a remote employee?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Cashier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Human Resources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Customer Service Representative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Here are a few types of common remote employees-Data Entry, Customer Service, Call Center, Writing, Computer and IT, Software Design, Human Resources, Marketing, Medical Coding and Billing, Research, Web Design, and Transcription.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not true about remote workforce positions?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are many different types of jobs that a remote worker can do.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isn’t a set type of position for remote workers.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Only data entry positions can be filled via a remote workforce.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Remote workers come in many forms, and there are few limits as to what they can do.  There isn’t a set type of work that you can offer for remote workforce.  There are any number of jobs that can be performed by remote workers.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4768900"/>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3. A </a:t>
            </a:r>
            <a:r>
              <a:rPr lang="en-US" dirty="0">
                <a:latin typeface="Calibri" panose="020F0502020204030204" pitchFamily="34" charset="0"/>
                <a:ea typeface="Times New Roman" panose="02020603050405020304" pitchFamily="18" charset="0"/>
                <a:cs typeface="Times New Roman" panose="02020603050405020304" pitchFamily="18" charset="0"/>
              </a:rPr>
              <a:t>delay in communication with a team member makes them feel: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Great about their job performance.</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Uneasy </a:t>
            </a:r>
            <a:r>
              <a:rPr lang="en-US" dirty="0">
                <a:latin typeface="Calibri" panose="020F0502020204030204" pitchFamily="34" charset="0"/>
                <a:ea typeface="Times New Roman" panose="02020603050405020304" pitchFamily="18" charset="0"/>
                <a:cs typeface="Times New Roman" panose="02020603050405020304" pitchFamily="18" charset="0"/>
              </a:rPr>
              <a:t>about their lunch choices.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Unimportant.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an employee voices his comments or concerns, he wants to feel like he is being heard.  You will want to respond to him promptly, that way he knows that you are considering what he is relaying to you.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true?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 one expects management to stop what they are doing and instantly reply to every email from a team member.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 one expects management to stop what they are doing and instantly reply to every phone call from a team member.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Correspondence should be made in a timely manner.</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Responding promptly to an employee helps them feel valued and also helps diffuse frustrations.  If an employee is upset about something, or worried, they need to be responded to quickly to quiet any anxieties they may be having at the time.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160760"/>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What </a:t>
            </a:r>
            <a:r>
              <a:rPr lang="en-US" dirty="0">
                <a:latin typeface="Calibri" panose="020F0502020204030204" pitchFamily="34" charset="0"/>
                <a:ea typeface="Times New Roman" panose="02020603050405020304" pitchFamily="18" charset="0"/>
                <a:cs typeface="Times New Roman" panose="02020603050405020304" pitchFamily="18" charset="0"/>
              </a:rPr>
              <a:t>is created by assigning vague responsibilities?</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Results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Productivity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Rehabilitation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Chaos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Employees need direction.  Assigning specific responsibilities helps the team understand what their personal responsibilities are, and what their teammates are responsible for.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What </a:t>
            </a:r>
            <a:r>
              <a:rPr lang="en-US" dirty="0">
                <a:latin typeface="Calibri" panose="020F0502020204030204" pitchFamily="34" charset="0"/>
                <a:ea typeface="Times New Roman" panose="02020603050405020304" pitchFamily="18" charset="0"/>
                <a:cs typeface="Times New Roman" panose="02020603050405020304" pitchFamily="18" charset="0"/>
              </a:rPr>
              <a:t>happens when members are unclear about their responsibilities?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become energetic and motivated.</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become discontent and disgruntled.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become discontent and motivated.</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 a manager, you want to be as specific as possible about the responsibilities you assign to your team members.  This helps everyone stay on track towards the same goal.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6821835"/>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A </a:t>
            </a:r>
            <a:r>
              <a:rPr lang="en-US" sz="1600" dirty="0">
                <a:latin typeface="Calibri" panose="020F0502020204030204" pitchFamily="34" charset="0"/>
                <a:ea typeface="Times New Roman" panose="02020603050405020304" pitchFamily="18" charset="0"/>
                <a:cs typeface="Times New Roman" panose="02020603050405020304" pitchFamily="18" charset="0"/>
              </a:rPr>
              <a:t>lot of decisions can be made by ___________.</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Team </a:t>
            </a: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consensus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Management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only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Customers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None of the </a:t>
            </a:r>
            <a:r>
              <a:rPr lang="en-US" sz="1600"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Not every decision can be made by team consensus, but a lot of them can.  The benefit to a high performance team is that it is comprised of a group of people whose main focus is to complete the task they have been given.  In general, they are going to make decisions that are best for the company, and attaining the goal at hand.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A </a:t>
            </a:r>
            <a:r>
              <a:rPr lang="en-US" sz="1600" dirty="0">
                <a:latin typeface="Calibri" panose="020F0502020204030204" pitchFamily="34" charset="0"/>
                <a:ea typeface="Times New Roman" panose="02020603050405020304" pitchFamily="18" charset="0"/>
                <a:cs typeface="Times New Roman" panose="02020603050405020304" pitchFamily="18" charset="0"/>
              </a:rPr>
              <a:t>team member who feels like he has a voice, feels like he is ____.</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Going to get replaced in his position.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Not respected in his team.</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important part of the team.</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Being able to voice comments and concerns is important in any relationship.  Team members should have a sense of camaraderie with one another, and be able to voice their opinions.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2308962"/>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9. In </a:t>
            </a:r>
            <a:r>
              <a:rPr lang="en-US" dirty="0">
                <a:latin typeface="Calibri" panose="020F0502020204030204" pitchFamily="34" charset="0"/>
                <a:ea typeface="Times New Roman" panose="02020603050405020304" pitchFamily="18" charset="0"/>
                <a:cs typeface="Times New Roman" panose="02020603050405020304" pitchFamily="18" charset="0"/>
              </a:rPr>
              <a:t>the case study, Kelly is a manager of a company that does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Research for NASA.</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Research for libraries.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Research for medical facilities.</a:t>
            </a:r>
          </a:p>
          <a:p>
            <a:pPr marL="342900" lvl="0">
              <a:lnSpc>
                <a:spcPct val="115000"/>
              </a:lnSpc>
              <a:spcBef>
                <a:spcPts val="0"/>
              </a:spcBef>
              <a:spcAft>
                <a:spcPts val="1000"/>
              </a:spcAft>
              <a:buFont typeface="+mj-lt"/>
              <a:buAutoNum type="alphaLcParenR"/>
            </a:pP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Research </a:t>
            </a: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law firms.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Kelly supervises a great team. She has been managing her team for a year.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Why </a:t>
            </a:r>
            <a:r>
              <a:rPr lang="en-US" dirty="0">
                <a:latin typeface="Calibri" panose="020F0502020204030204" pitchFamily="34" charset="0"/>
                <a:ea typeface="Times New Roman" panose="02020603050405020304" pitchFamily="18" charset="0"/>
                <a:cs typeface="Times New Roman" panose="02020603050405020304" pitchFamily="18" charset="0"/>
              </a:rPr>
              <a:t>did Peter notice there was a problem with Kelly’s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all seemed mad in their emails.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production and quality had lessened.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lot of the team members had quit their positions.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2900" indent="3175"/>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team was producing half the amount of research as before, and the quality has suffered. </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964962648"/>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None/>
              <a:defRPr/>
            </a:pPr>
            <a:r>
              <a:rPr lang="en-US" sz="2800" dirty="0"/>
              <a:t>Although this workshop is coming to a close, we hope that you have learned a little bit more about high performance team with remote workforce employees. </a:t>
            </a:r>
            <a:r>
              <a:rPr lang="en-US" sz="2800" dirty="0" smtClean="0"/>
              <a:t>Please </a:t>
            </a:r>
            <a:r>
              <a:rPr lang="en-US" sz="2800" dirty="0"/>
              <a:t>take a moment to review and update your action plan. This will be a key tool to guide your progress in the days, weeks, months, and years to come. </a:t>
            </a:r>
            <a:endParaRPr lang="en-US" sz="3000" dirty="0" smtClean="0"/>
          </a:p>
        </p:txBody>
      </p:sp>
      <p:sp>
        <p:nvSpPr>
          <p:cNvPr id="4" name="Text Placeholder 3"/>
          <p:cNvSpPr>
            <a:spLocks noGrp="1"/>
          </p:cNvSpPr>
          <p:nvPr>
            <p:ph type="body" sz="quarter" idx="10"/>
          </p:nvPr>
        </p:nvSpPr>
        <p:spPr>
          <a:xfrm>
            <a:off x="7391400" y="381000"/>
            <a:ext cx="1752600" cy="4800600"/>
          </a:xfrm>
        </p:spPr>
        <p:txBody>
          <a:bodyPr rtlCol="0">
            <a:normAutofit/>
          </a:bodyPr>
          <a:lstStyle/>
          <a:p>
            <a:r>
              <a:rPr lang="en-US" i="1" dirty="0">
                <a:latin typeface="+mj-lt"/>
              </a:rPr>
              <a:t>It takes two flints to make a fire.	 </a:t>
            </a:r>
            <a:endParaRPr lang="en-US" dirty="0">
              <a:latin typeface="+mj-lt"/>
            </a:endParaRPr>
          </a:p>
          <a:p>
            <a:r>
              <a:rPr lang="en-US" i="1" dirty="0">
                <a:latin typeface="+mj-lt"/>
              </a:rPr>
              <a:t> </a:t>
            </a:r>
            <a:endParaRPr lang="en-US" dirty="0" smtClean="0">
              <a:latin typeface="+mj-lt"/>
            </a:endParaRPr>
          </a:p>
          <a:p>
            <a:pPr algn="ctr"/>
            <a:r>
              <a:rPr lang="en-US" b="1" i="1" dirty="0" smtClean="0">
                <a:latin typeface="+mj-lt"/>
              </a:rPr>
              <a:t>Louisa </a:t>
            </a:r>
            <a:r>
              <a:rPr lang="en-US" b="1" i="1" dirty="0">
                <a:latin typeface="+mj-lt"/>
              </a:rPr>
              <a:t>May Alcott</a:t>
            </a:r>
            <a:endParaRPr lang="en-US" dirty="0">
              <a:latin typeface="+mj-lt"/>
            </a:endParaRP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smtClean="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080066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5. Why </a:t>
            </a:r>
            <a:r>
              <a:rPr lang="en-US" dirty="0">
                <a:latin typeface="Calibri" panose="020F0502020204030204" pitchFamily="34" charset="0"/>
                <a:ea typeface="Times New Roman" panose="02020603050405020304" pitchFamily="18" charset="0"/>
                <a:cs typeface="Times New Roman" panose="02020603050405020304" pitchFamily="18" charset="0"/>
              </a:rPr>
              <a:t>does offering remote work positions attract a better quality of staff?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you can get the cheapest worker.</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Because you aren’t limiting yourself to staff available in the area.</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people who work remotely can’t cause office drama.</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Remote workforce doesn’t attract better staff.</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of the biggest benefits is that offering remote jobs helps your company attract a better quality of staff.  You are not limiting yourself to who is best for the job position in your area.</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Why </a:t>
            </a:r>
            <a:r>
              <a:rPr lang="en-US" dirty="0">
                <a:latin typeface="Calibri" panose="020F0502020204030204" pitchFamily="34" charset="0"/>
                <a:ea typeface="Times New Roman" panose="02020603050405020304" pitchFamily="18" charset="0"/>
                <a:cs typeface="Times New Roman" panose="02020603050405020304" pitchFamily="18" charset="0"/>
              </a:rPr>
              <a:t>do remote employees call in less?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they don’t have a supervisor to call in to.</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no one can tell if they are doing their job anyway.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no one remembers what they are supposed to be doing.</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Because they come in less contact with sick employees.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Employees who work from home call in less because they are not affected by as many communicable diseases (flu, cold, stomach virus, etc.) as they would have come in contact with in the office.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49166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412195"/>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7. How </a:t>
            </a:r>
            <a:r>
              <a:rPr lang="en-US" sz="1600" dirty="0">
                <a:latin typeface="Calibri" panose="020F0502020204030204" pitchFamily="34" charset="0"/>
                <a:ea typeface="Times New Roman" panose="02020603050405020304" pitchFamily="18" charset="0"/>
                <a:cs typeface="Times New Roman" panose="02020603050405020304" pitchFamily="18" charset="0"/>
              </a:rPr>
              <a:t>can you determine what materials a remote employee needs?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required materials depends on what the employee’s job function requires them to have.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remote employees need to be provided with a computer.</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Remote employees are responsible for obtaining all of their materials.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materials that may be required for a remote employee are completely dependent upon the tasks that the employee will be responsible for completing.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8. Which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following is true about the materials for remote employees?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You can require remote employees to have basic items, like wireless internet.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Specialized equipment would need to be provided by the company.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Uncommon computer programs would need to be provided by the company.</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You can require the employee to have basic items like wireless internet, home phone, and basic computer requirements.  More in-depth requirements would need to be provided by the company, like specialized equipment, and computer programs.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06579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dirty="0">
                <a:latin typeface="Calibri" panose="020F0502020204030204" pitchFamily="34" charset="0"/>
                <a:ea typeface="Times New Roman" panose="02020603050405020304" pitchFamily="18" charset="0"/>
                <a:cs typeface="Times New Roman" panose="02020603050405020304" pitchFamily="18" charset="0"/>
              </a:rPr>
              <a:t>was Zoe’s big idea for improving her department?</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Having remote employees.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Offering a bonus check to the best employee.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Having more down time at work.</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Installing a new fax machine.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Zoe has just been promoted to department manager at her company.  She is very excited and has a lot of ideas on how to improve some of the processes they have.  One of her big changes is that she would like to employ some remote employees.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Why </a:t>
            </a:r>
            <a:r>
              <a:rPr lang="en-US" dirty="0">
                <a:latin typeface="Calibri" panose="020F0502020204030204" pitchFamily="34" charset="0"/>
                <a:ea typeface="Times New Roman" panose="02020603050405020304" pitchFamily="18" charset="0"/>
                <a:cs typeface="Times New Roman" panose="02020603050405020304" pitchFamily="18" charset="0"/>
              </a:rPr>
              <a:t>was Abigail looking for a remote position?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she is lazy and doesn’t want to leave the house.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she can’t drive.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would allow her to take care of her special needs child.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Abigail lives a few states away, but her resume and work history are impeccable.  Abigail is very excited to have found this job opportunity, as she has been looking for a position for a while that would allow her to take care of her child who has </a:t>
            </a: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Spina</a:t>
            </a: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Bifida and needs special care.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00906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endParaRPr lang="en-US" dirty="0" smtClean="0"/>
          </a:p>
        </p:txBody>
      </p:sp>
      <p:sp>
        <p:nvSpPr>
          <p:cNvPr id="6147" name="Content Placeholder 2"/>
          <p:cNvSpPr>
            <a:spLocks noGrp="1"/>
          </p:cNvSpPr>
          <p:nvPr>
            <p:ph idx="1"/>
          </p:nvPr>
        </p:nvSpPr>
        <p:spPr/>
        <p:txBody>
          <a:bodyPr>
            <a:normAutofit/>
          </a:bodyPr>
          <a:lstStyle/>
          <a:p>
            <a:r>
              <a:rPr lang="en-US" sz="3600" dirty="0"/>
              <a:t>Assembling a high performance team of well trained remote employees is another way you can increase productivity while maintaining quality. </a:t>
            </a:r>
            <a:r>
              <a:rPr lang="en-US" sz="3600" dirty="0" smtClean="0"/>
              <a:t>What </a:t>
            </a:r>
            <a:r>
              <a:rPr lang="en-US" sz="3600" dirty="0"/>
              <a:t>would you accomplish with a high performance team?</a:t>
            </a:r>
          </a:p>
        </p:txBody>
      </p:sp>
      <p:sp>
        <p:nvSpPr>
          <p:cNvPr id="6148" name="Text Placeholder 3"/>
          <p:cNvSpPr>
            <a:spLocks noGrp="1"/>
          </p:cNvSpPr>
          <p:nvPr>
            <p:ph type="body" sz="quarter" idx="10"/>
          </p:nvPr>
        </p:nvSpPr>
        <p:spPr>
          <a:ln>
            <a:miter lim="800000"/>
            <a:headEnd/>
            <a:tailEnd/>
          </a:ln>
        </p:spPr>
        <p:txBody>
          <a:bodyPr/>
          <a:lstStyle/>
          <a:p>
            <a:r>
              <a:rPr lang="en-US" i="1" dirty="0">
                <a:latin typeface="+mj-lt"/>
              </a:rPr>
              <a:t>Only by binding together as a single force will we remain strong and unconquerable	</a:t>
            </a:r>
            <a:endParaRPr lang="en-US" dirty="0">
              <a:latin typeface="+mj-lt"/>
            </a:endParaRPr>
          </a:p>
          <a:p>
            <a:pPr algn="ctr"/>
            <a:r>
              <a:rPr lang="en-US" b="1" i="1" dirty="0" smtClean="0">
                <a:latin typeface="+mj-lt"/>
              </a:rPr>
              <a:t>Chris </a:t>
            </a:r>
            <a:r>
              <a:rPr lang="en-US" b="1" i="1" dirty="0">
                <a:latin typeface="+mj-lt"/>
              </a:rPr>
              <a:t>Bradford</a:t>
            </a:r>
            <a:endParaRPr lang="en-US" dirty="0">
              <a:latin typeface="+mj-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High Performance Teams</a:t>
            </a:r>
            <a:endParaRPr lang="en-US" dirty="0" smtClean="0"/>
          </a:p>
        </p:txBody>
      </p:sp>
      <p:sp>
        <p:nvSpPr>
          <p:cNvPr id="14339" name="Content Placeholder 2"/>
          <p:cNvSpPr>
            <a:spLocks noGrp="1"/>
          </p:cNvSpPr>
          <p:nvPr>
            <p:ph idx="1"/>
          </p:nvPr>
        </p:nvSpPr>
        <p:spPr/>
        <p:txBody>
          <a:bodyPr>
            <a:normAutofit/>
          </a:bodyPr>
          <a:lstStyle/>
          <a:p>
            <a:r>
              <a:rPr lang="en-US" dirty="0" smtClean="0"/>
              <a:t>In </a:t>
            </a:r>
            <a:r>
              <a:rPr lang="en-US" dirty="0"/>
              <a:t>the following section, we will discuss what a high performance team is.  We will discuss the benefits of having a high performance team.  Also, we will talk about how to lead a high performance team, and how to understand the dynamic of a high performance team.  </a:t>
            </a:r>
          </a:p>
        </p:txBody>
      </p:sp>
      <p:sp>
        <p:nvSpPr>
          <p:cNvPr id="14340" name="Text Placeholder 3"/>
          <p:cNvSpPr>
            <a:spLocks noGrp="1"/>
          </p:cNvSpPr>
          <p:nvPr>
            <p:ph type="body" sz="quarter" idx="10"/>
          </p:nvPr>
        </p:nvSpPr>
        <p:spPr>
          <a:ln>
            <a:miter lim="800000"/>
            <a:headEnd/>
            <a:tailEnd/>
          </a:ln>
        </p:spPr>
        <p:txBody>
          <a:bodyPr/>
          <a:lstStyle/>
          <a:p>
            <a:r>
              <a:rPr lang="en-US" i="1" dirty="0">
                <a:latin typeface="+mj-lt"/>
              </a:rPr>
              <a:t>Alone we can do so little; together we can do so </a:t>
            </a:r>
            <a:r>
              <a:rPr lang="en-US" i="1" dirty="0" smtClean="0">
                <a:latin typeface="+mj-lt"/>
              </a:rPr>
              <a:t>much.</a:t>
            </a:r>
            <a:r>
              <a:rPr lang="en-US" i="1" dirty="0">
                <a:latin typeface="+mj-lt"/>
              </a:rPr>
              <a:t>	</a:t>
            </a:r>
            <a:r>
              <a:rPr lang="en-US" b="1" i="1" dirty="0" smtClean="0">
                <a:latin typeface="+mj-lt"/>
              </a:rPr>
              <a:t>                                                        </a:t>
            </a:r>
            <a:r>
              <a:rPr lang="en-US" b="1" i="1" dirty="0" smtClean="0">
                <a:latin typeface="+mj-lt"/>
              </a:rPr>
              <a:t>Helen </a:t>
            </a:r>
            <a:r>
              <a:rPr lang="en-US" b="1" i="1" dirty="0">
                <a:latin typeface="+mj-lt"/>
              </a:rPr>
              <a:t>Keller</a:t>
            </a:r>
            <a:endParaRPr lang="en-US" dirty="0">
              <a:latin typeface="+mj-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What is a High Performance Team?</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021950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r>
              <a:rPr lang="en-US" dirty="0"/>
              <a:t>Benefits of High Performance Teams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455666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for High Performance Team</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573202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Understanding Team Dynamics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524180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432524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62643" y="1219200"/>
            <a:ext cx="8229600" cy="5562600"/>
          </a:xfrm>
        </p:spPr>
        <p:txBody>
          <a:bodyPr>
            <a:normAutofit/>
          </a:bodyPr>
          <a:lstStyle/>
          <a:p>
            <a:pPr lvl="0" indent="0">
              <a:lnSpc>
                <a:spcPct val="115000"/>
              </a:lnSpc>
              <a:spcBef>
                <a:spcPts val="0"/>
              </a:spcBef>
              <a:spcAft>
                <a:spcPts val="1000"/>
              </a:spcAft>
              <a:tabLst>
                <a:tab pos="457200" algn="l"/>
              </a:tabLst>
            </a:pPr>
            <a:r>
              <a:rPr lang="en-US" sz="2000"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sz="2000" dirty="0">
                <a:latin typeface="Calibri" panose="020F0502020204030204" pitchFamily="34" charset="0"/>
                <a:ea typeface="Times New Roman" panose="02020603050405020304" pitchFamily="18" charset="0"/>
                <a:cs typeface="Times New Roman" panose="02020603050405020304" pitchFamily="18" charset="0"/>
              </a:rPr>
              <a:t>is a high performance team?</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A single individual who works hard to complete their task.</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An ineffective group of people who are unable to complete a task or goal.</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A group of extremely focused people who come together to meet a goal.</a:t>
            </a:r>
          </a:p>
          <a:p>
            <a:pPr marL="342900" lvl="0">
              <a:lnSpc>
                <a:spcPct val="115000"/>
              </a:lnSpc>
              <a:spcBef>
                <a:spcPts val="0"/>
              </a:spcBef>
              <a:spcAft>
                <a:spcPts val="100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20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2000" dirty="0" smtClean="0">
                <a:latin typeface="Calibri" panose="020F0502020204030204" pitchFamily="34" charset="0"/>
                <a:ea typeface="Times New Roman" panose="02020603050405020304" pitchFamily="18" charset="0"/>
                <a:cs typeface="Times New Roman" panose="02020603050405020304" pitchFamily="18" charset="0"/>
              </a:rPr>
              <a:t>2. According </a:t>
            </a:r>
            <a:r>
              <a:rPr lang="en-US" sz="2000" dirty="0">
                <a:latin typeface="Calibri" panose="020F0502020204030204" pitchFamily="34" charset="0"/>
                <a:ea typeface="Times New Roman" panose="02020603050405020304" pitchFamily="18" charset="0"/>
                <a:cs typeface="Times New Roman" panose="02020603050405020304" pitchFamily="18" charset="0"/>
              </a:rPr>
              <a:t>to the module, which of the following is not true about high performance teams?</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The leader is the only one from whom direction can be taken.</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The members have a lot of trust in each other.</a:t>
            </a:r>
          </a:p>
          <a:p>
            <a:pPr marL="342900" lvl="0">
              <a:lnSpc>
                <a:spcPct val="115000"/>
              </a:lnSpc>
              <a:spcBef>
                <a:spcPts val="0"/>
              </a:spcBef>
              <a:spcAft>
                <a:spcPts val="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The members are fairly candid with one another.</a:t>
            </a:r>
          </a:p>
          <a:p>
            <a:pPr marL="342900" lvl="0">
              <a:lnSpc>
                <a:spcPct val="115000"/>
              </a:lnSpc>
              <a:spcBef>
                <a:spcPts val="0"/>
              </a:spcBef>
              <a:spcAft>
                <a:spcPts val="1000"/>
              </a:spcAft>
              <a:buFont typeface="+mj-lt"/>
              <a:buAutoNum type="alphaLcParenR"/>
            </a:pPr>
            <a:r>
              <a:rPr lang="en-US" sz="2000"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sz="20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5324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3. How </a:t>
            </a:r>
            <a:r>
              <a:rPr lang="en-US" dirty="0">
                <a:latin typeface="Calibri" panose="020F0502020204030204" pitchFamily="34" charset="0"/>
                <a:ea typeface="Times New Roman" panose="02020603050405020304" pitchFamily="18" charset="0"/>
                <a:cs typeface="Times New Roman" panose="02020603050405020304" pitchFamily="18" charset="0"/>
              </a:rPr>
              <a:t>do customers benefit from high performance teams?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customers don’t benefit.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enter a more welcoming environment.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costs of the product or services is lessened.</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a type of benefit to having a high performance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Management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Customers </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42387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5. How </a:t>
            </a:r>
            <a:r>
              <a:rPr lang="en-US" dirty="0">
                <a:latin typeface="Calibri" panose="020F0502020204030204" pitchFamily="34" charset="0"/>
                <a:ea typeface="Times New Roman" panose="02020603050405020304" pitchFamily="18" charset="0"/>
                <a:cs typeface="Times New Roman" panose="02020603050405020304" pitchFamily="18" charset="0"/>
              </a:rPr>
              <a:t>is the leadership role filled in a high performance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Popularity.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Qualifications.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Assigned by upper management.</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true about the leadership in a high performance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team members take turns in the leadership role.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team members are assigned their leaders by upper management.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members usually dislike the leader.</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9945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7. High </a:t>
            </a:r>
            <a:r>
              <a:rPr lang="en-US" dirty="0">
                <a:latin typeface="Calibri" panose="020F0502020204030204" pitchFamily="34" charset="0"/>
                <a:ea typeface="Times New Roman" panose="02020603050405020304" pitchFamily="18" charset="0"/>
                <a:cs typeface="Times New Roman" panose="02020603050405020304" pitchFamily="18" charset="0"/>
              </a:rPr>
              <a:t>performance teams depend a lot on 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Communication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Budget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Customers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8. In </a:t>
            </a:r>
            <a:r>
              <a:rPr lang="en-US" dirty="0">
                <a:latin typeface="Calibri" panose="020F0502020204030204" pitchFamily="34" charset="0"/>
                <a:ea typeface="Times New Roman" panose="02020603050405020304" pitchFamily="18" charset="0"/>
                <a:cs typeface="Times New Roman" panose="02020603050405020304" pitchFamily="18" charset="0"/>
              </a:rPr>
              <a:t>high performance teams_________________.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Leadership determines all of the tasks.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Leadership can veto anything.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 one voice is greater than another.</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18759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0629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5029200"/>
          </a:xfrm>
        </p:spPr>
        <p:txBody>
          <a:bodyPr>
            <a:noAutofit/>
          </a:bodyPr>
          <a:lstStyle/>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9. In </a:t>
            </a:r>
            <a:r>
              <a:rPr lang="en-US" sz="1800" dirty="0">
                <a:latin typeface="Calibri" panose="020F0502020204030204" pitchFamily="34" charset="0"/>
                <a:ea typeface="Times New Roman" panose="02020603050405020304" pitchFamily="18" charset="0"/>
                <a:cs typeface="Times New Roman" panose="02020603050405020304" pitchFamily="18" charset="0"/>
              </a:rPr>
              <a:t>the case study, what project was Brenda taking the leadership role for?</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Coming up with a new print ad for the company.</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Coming up with a new TV ad campaign.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Assigning new tasks for the team members.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Hiring a new staff.</a:t>
            </a:r>
          </a:p>
          <a:p>
            <a:pPr marL="346075" marR="0" indent="0">
              <a:lnSpc>
                <a:spcPct val="115000"/>
              </a:lnSpc>
              <a:spcBef>
                <a:spcPts val="0"/>
              </a:spcBef>
              <a:spcAft>
                <a:spcPts val="1000"/>
              </a:spcAft>
            </a:pPr>
            <a:r>
              <a:rPr lang="en-US" sz="1800"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sz="1800" dirty="0">
                <a:latin typeface="Calibri" panose="020F0502020204030204" pitchFamily="34" charset="0"/>
                <a:ea typeface="Times New Roman" panose="02020603050405020304" pitchFamily="18" charset="0"/>
                <a:cs typeface="Times New Roman" panose="02020603050405020304" pitchFamily="18" charset="0"/>
              </a:rPr>
              <a:t>did Yasmin like about the way the team communicated with each other?</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Each team member was able to put in their two cents.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Team members were able to come up with new ideas collectively.</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Team members could voice their opinions even if they were not the lead on the project.</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9689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62643" y="1219200"/>
            <a:ext cx="8229600" cy="5562600"/>
          </a:xfrm>
        </p:spPr>
        <p:txBody>
          <a:bodyPr>
            <a:normAutofit lnSpcReduction="10000"/>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sz="1600" dirty="0">
                <a:latin typeface="Calibri" panose="020F0502020204030204" pitchFamily="34" charset="0"/>
                <a:ea typeface="Times New Roman" panose="02020603050405020304" pitchFamily="18" charset="0"/>
                <a:cs typeface="Times New Roman" panose="02020603050405020304" pitchFamily="18" charset="0"/>
              </a:rPr>
              <a:t>is a high performance team?</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single individual who works hard to complete their task.</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An ineffective group of people who are unable to complete a task or goal.</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group of extremely focused people who come together to meet a goal.</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These teams consist of team members who are well trained, and able to work together well.  They typically have great relationships and rapport with one another.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2. According </a:t>
            </a:r>
            <a:r>
              <a:rPr lang="en-US" sz="1600" dirty="0">
                <a:latin typeface="Calibri" panose="020F0502020204030204" pitchFamily="34" charset="0"/>
                <a:ea typeface="Times New Roman" panose="02020603050405020304" pitchFamily="18" charset="0"/>
                <a:cs typeface="Times New Roman" panose="02020603050405020304" pitchFamily="18" charset="0"/>
              </a:rPr>
              <a:t>to the module, which of the following is not true about high performance teams?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leader is the only one from whom direction can be taken.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members have a lot of trust in each other.</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members are fairly candid with one another.</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High performance team members have a lot of trust in each other and are usually fairly candid with one another.  Team members are permitted and encouraged to voice their comments or concerns.  In a high performance team, the team members, often take turns leading the project or aspects of the project.  The leaders are selected by the team, based on skill and knowledge.  Even though there may be a lead person, the team works off a democratic premise, not a dictatorship.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63275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3. How </a:t>
            </a:r>
            <a:r>
              <a:rPr lang="en-US" dirty="0">
                <a:latin typeface="Calibri" panose="020F0502020204030204" pitchFamily="34" charset="0"/>
                <a:ea typeface="Times New Roman" panose="02020603050405020304" pitchFamily="18" charset="0"/>
                <a:cs typeface="Times New Roman" panose="02020603050405020304" pitchFamily="18" charset="0"/>
              </a:rPr>
              <a:t>do customers benefit from high performance teams?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customers don’t benefit.  </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enter a more welcoming environment.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costs of the product or services is lessened.</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Customers benefit because they receive their products quicker than they would have.  The customers usually experience a more welcoming environment also because of the camaraderie between the teammates.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a type of benefit to having a high performance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Management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Customers </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benefits to having a high performance team.  These benefits are split into 3 categories: employee benefits, management benefits, and customer benefits.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46049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5. How </a:t>
            </a:r>
            <a:r>
              <a:rPr lang="en-US" dirty="0">
                <a:latin typeface="Calibri" panose="020F0502020204030204" pitchFamily="34" charset="0"/>
                <a:ea typeface="Times New Roman" panose="02020603050405020304" pitchFamily="18" charset="0"/>
                <a:cs typeface="Times New Roman" panose="02020603050405020304" pitchFamily="18" charset="0"/>
              </a:rPr>
              <a:t>is the leadership role filled in a high performance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Popularity.</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Qualifications.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Assigned by upper management.</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high performance teams, the members do not choose leaders based on popularity or ego, but by which member has the best qualifications.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true about the leadership in a high performance team?</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team members take turns in the leadership role.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team members are assigned their leaders by upper management.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members usually dislike the leader.</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a high performance team, the team members often take turns leading the project or aspects of the project.  The leaders are selected by the team, based on skill and knowledge.  Even though there may be a lead person, the team works off a democratic premise, not a dictatorship.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54062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7. High </a:t>
            </a:r>
            <a:r>
              <a:rPr lang="en-US" dirty="0">
                <a:latin typeface="Calibri" panose="020F0502020204030204" pitchFamily="34" charset="0"/>
                <a:ea typeface="Times New Roman" panose="02020603050405020304" pitchFamily="18" charset="0"/>
                <a:cs typeface="Times New Roman" panose="02020603050405020304" pitchFamily="18" charset="0"/>
              </a:rPr>
              <a:t>performance teams depend a lot on ______.</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Budget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Customers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These teams work so well together because they are comfortable enough with one another to voice comments or concerns.   In fact, voicing these comments and concerns is encouraged.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8. In </a:t>
            </a:r>
            <a:r>
              <a:rPr lang="en-US" dirty="0">
                <a:latin typeface="Calibri" panose="020F0502020204030204" pitchFamily="34" charset="0"/>
                <a:ea typeface="Times New Roman" panose="02020603050405020304" pitchFamily="18" charset="0"/>
                <a:cs typeface="Times New Roman" panose="02020603050405020304" pitchFamily="18" charset="0"/>
              </a:rPr>
              <a:t>high performance teams_________________.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Leadership determines all of the tasks.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Leadership can veto anything.</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No one voice is greater than another.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team works as one unit.  Like in a machine, no cog or sprocket is more important than the other.  Team members are chosen because of their expertise and every member’s opinion is valued.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08677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9. In </a:t>
            </a:r>
            <a:r>
              <a:rPr lang="en-US" sz="1600" dirty="0">
                <a:latin typeface="Calibri" panose="020F0502020204030204" pitchFamily="34" charset="0"/>
                <a:ea typeface="Times New Roman" panose="02020603050405020304" pitchFamily="18" charset="0"/>
                <a:cs typeface="Times New Roman" panose="02020603050405020304" pitchFamily="18" charset="0"/>
              </a:rPr>
              <a:t>the case study, what project was Brenda taking the leadership role for?</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Coming up with a new print ad for the company.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Coming up with a new TV ad campaign.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Assigning new tasks for the team members.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Hiring a new staff.</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Brenda is heading up their current project, coming up with a new print ad for the company.  She was selected by the group because she has the most experience with print ads</a:t>
            </a:r>
            <a:r>
              <a:rPr lang="en-US" sz="16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sz="1600" dirty="0">
                <a:latin typeface="Calibri" panose="020F0502020204030204" pitchFamily="34" charset="0"/>
                <a:ea typeface="Times New Roman" panose="02020603050405020304" pitchFamily="18" charset="0"/>
                <a:cs typeface="Times New Roman" panose="02020603050405020304" pitchFamily="18" charset="0"/>
              </a:rPr>
              <a:t>did Yasmin like about the way the team communicated with each other?</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Each team member was able to put in their two cents.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Team members were able to come up with new ideas collectively.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Team members could voice their opinions even if they were not the lead on the project.</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Yasmin liked the way the team communicated with one another.  If they don’t think one idea will work, they collectively come up with a new idea.  Every team member is able to put in their two cents even if they are not the lead on the project.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86178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74638"/>
            <a:ext cx="6781800" cy="1143000"/>
          </a:xfrm>
        </p:spPr>
        <p:txBody>
          <a:bodyPr>
            <a:noAutofit/>
          </a:bodyPr>
          <a:lstStyle/>
          <a:p>
            <a:r>
              <a:rPr lang="en-US" sz="3600" dirty="0"/>
              <a:t>Module Four: Characteristics of High Performance Teams</a:t>
            </a:r>
            <a:endParaRPr lang="en-US" sz="3600" dirty="0" smtClean="0"/>
          </a:p>
        </p:txBody>
      </p:sp>
      <p:sp>
        <p:nvSpPr>
          <p:cNvPr id="18435" name="Content Placeholder 2"/>
          <p:cNvSpPr>
            <a:spLocks noGrp="1"/>
          </p:cNvSpPr>
          <p:nvPr>
            <p:ph idx="1"/>
          </p:nvPr>
        </p:nvSpPr>
        <p:spPr/>
        <p:txBody>
          <a:bodyPr>
            <a:normAutofit/>
          </a:bodyPr>
          <a:lstStyle/>
          <a:p>
            <a:r>
              <a:rPr lang="en-US" dirty="0" smtClean="0"/>
              <a:t>In </a:t>
            </a:r>
            <a:r>
              <a:rPr lang="en-US" dirty="0"/>
              <a:t>this section, we will discuss the four main characteristics of high performance teams.  The characteristics are excellent communication, being goal-oriented, flexibility, and being </a:t>
            </a:r>
            <a:r>
              <a:rPr lang="en-US" dirty="0" smtClean="0"/>
              <a:t>committed.</a:t>
            </a:r>
            <a:endParaRPr lang="en-US" dirty="0"/>
          </a:p>
        </p:txBody>
      </p:sp>
      <p:sp>
        <p:nvSpPr>
          <p:cNvPr id="18436" name="Text Placeholder 3"/>
          <p:cNvSpPr>
            <a:spLocks noGrp="1"/>
          </p:cNvSpPr>
          <p:nvPr>
            <p:ph type="body" sz="quarter" idx="10"/>
          </p:nvPr>
        </p:nvSpPr>
        <p:spPr>
          <a:ln>
            <a:miter lim="800000"/>
            <a:headEnd/>
            <a:tailEnd/>
          </a:ln>
        </p:spPr>
        <p:txBody>
          <a:bodyPr/>
          <a:lstStyle/>
          <a:p>
            <a:r>
              <a:rPr lang="en-US" i="1" dirty="0">
                <a:latin typeface="+mj-lt"/>
              </a:rPr>
              <a:t>Individual commitment to a group effort - that is what makes a team work, a company work, a society work, a civilization </a:t>
            </a:r>
            <a:r>
              <a:rPr lang="en-US" i="1" dirty="0" smtClean="0">
                <a:latin typeface="+mj-lt"/>
              </a:rPr>
              <a:t>work</a:t>
            </a:r>
            <a:r>
              <a:rPr lang="en-US" i="1" dirty="0">
                <a:latin typeface="+mj-lt"/>
              </a:rPr>
              <a:t>.</a:t>
            </a:r>
            <a:endParaRPr lang="en-US" dirty="0">
              <a:latin typeface="+mj-lt"/>
            </a:endParaRPr>
          </a:p>
          <a:p>
            <a:pPr algn="ctr"/>
            <a:r>
              <a:rPr lang="en-US" b="1" i="1" dirty="0">
                <a:latin typeface="+mj-lt"/>
              </a:rPr>
              <a:t> </a:t>
            </a:r>
            <a:r>
              <a:rPr lang="en-US" b="1" i="1" dirty="0" smtClean="0">
                <a:latin typeface="+mj-lt"/>
              </a:rPr>
              <a:t>Vince </a:t>
            </a:r>
            <a:r>
              <a:rPr lang="en-US" b="1" i="1" dirty="0">
                <a:latin typeface="+mj-lt"/>
              </a:rPr>
              <a:t>Lombardi</a:t>
            </a:r>
            <a:endParaRPr lang="en-US" sz="1400" dirty="0">
              <a:latin typeface="+mj-lt"/>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Excellent Communication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399898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Goal-Oriented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115800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Flexibility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091522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0"/>
            <a:ext cx="6934200" cy="1782762"/>
          </a:xfrm>
        </p:spPr>
        <p:txBody>
          <a:bodyPr>
            <a:normAutofit/>
          </a:bodyPr>
          <a:lstStyle/>
          <a:p>
            <a:r>
              <a:rPr lang="en-US" dirty="0"/>
              <a:t>Module Two: Remote Workforce</a:t>
            </a:r>
            <a:endParaRPr lang="en-US" dirty="0" smtClean="0"/>
          </a:p>
        </p:txBody>
      </p:sp>
      <p:sp>
        <p:nvSpPr>
          <p:cNvPr id="10243" name="Content Placeholder 2"/>
          <p:cNvSpPr>
            <a:spLocks noGrp="1"/>
          </p:cNvSpPr>
          <p:nvPr>
            <p:ph idx="1"/>
          </p:nvPr>
        </p:nvSpPr>
        <p:spPr/>
        <p:txBody>
          <a:bodyPr>
            <a:normAutofit/>
          </a:bodyPr>
          <a:lstStyle/>
          <a:p>
            <a:r>
              <a:rPr lang="en-US" dirty="0" smtClean="0"/>
              <a:t>No </a:t>
            </a:r>
            <a:r>
              <a:rPr lang="en-US" dirty="0"/>
              <a:t>longer is it mandatory for a company to have a ridged work week schedule.  Allowing flexible schedules and remote employees increases productivity in a company, and employee morale.  Let’s explore what a remote workforce </a:t>
            </a:r>
            <a:r>
              <a:rPr lang="en-US" dirty="0" smtClean="0"/>
              <a:t>is.</a:t>
            </a:r>
          </a:p>
        </p:txBody>
      </p:sp>
      <p:sp>
        <p:nvSpPr>
          <p:cNvPr id="10244" name="Text Placeholder 3"/>
          <p:cNvSpPr>
            <a:spLocks noGrp="1"/>
          </p:cNvSpPr>
          <p:nvPr>
            <p:ph type="body" sz="quarter" idx="10"/>
          </p:nvPr>
        </p:nvSpPr>
        <p:spPr>
          <a:ln>
            <a:miter lim="800000"/>
            <a:headEnd/>
            <a:tailEnd/>
          </a:ln>
        </p:spPr>
        <p:txBody>
          <a:bodyPr/>
          <a:lstStyle/>
          <a:p>
            <a:r>
              <a:rPr lang="en-US" i="1" dirty="0">
                <a:latin typeface="+mj-lt"/>
              </a:rPr>
              <a:t>The strength of the team is each individual member.  The strength of each member is the team.	</a:t>
            </a:r>
            <a:endParaRPr lang="en-US" dirty="0">
              <a:latin typeface="+mj-lt"/>
            </a:endParaRPr>
          </a:p>
          <a:p>
            <a:r>
              <a:rPr lang="en-US" i="1" dirty="0">
                <a:latin typeface="+mj-lt"/>
              </a:rPr>
              <a:t>	</a:t>
            </a:r>
            <a:endParaRPr lang="en-US" i="1" dirty="0" smtClean="0">
              <a:latin typeface="+mj-lt"/>
            </a:endParaRPr>
          </a:p>
          <a:p>
            <a:pPr algn="ctr"/>
            <a:r>
              <a:rPr lang="en-US" b="1" i="1" dirty="0" smtClean="0">
                <a:latin typeface="+mj-lt"/>
              </a:rPr>
              <a:t>Phil </a:t>
            </a:r>
            <a:r>
              <a:rPr lang="en-US" b="1" i="1" dirty="0">
                <a:latin typeface="+mj-lt"/>
              </a:rPr>
              <a:t>Jackson</a:t>
            </a:r>
            <a:endParaRPr lang="en-US" dirty="0">
              <a:latin typeface="+mj-l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Committed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871598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750956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dirty="0">
                <a:latin typeface="Calibri" panose="020F0502020204030204" pitchFamily="34" charset="0"/>
                <a:ea typeface="Times New Roman" panose="02020603050405020304" pitchFamily="18" charset="0"/>
                <a:cs typeface="Times New Roman" panose="02020603050405020304" pitchFamily="18" charset="0"/>
              </a:rPr>
              <a:t>is the biggest cause of problems in a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Lack of supplies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Poor communication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Bad attitudes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Lazy workers</a:t>
            </a:r>
          </a:p>
          <a:p>
            <a:pPr marL="346075"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What </a:t>
            </a:r>
            <a:r>
              <a:rPr lang="en-US" dirty="0">
                <a:latin typeface="Calibri" panose="020F0502020204030204" pitchFamily="34" charset="0"/>
                <a:ea typeface="Times New Roman" panose="02020603050405020304" pitchFamily="18" charset="0"/>
                <a:cs typeface="Times New Roman" panose="02020603050405020304" pitchFamily="18" charset="0"/>
              </a:rPr>
              <a:t>is a type of communication?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Verbal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Non-Verbal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Written</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628222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3. What </a:t>
            </a:r>
            <a:r>
              <a:rPr lang="en-US" dirty="0">
                <a:latin typeface="Calibri" panose="020F0502020204030204" pitchFamily="34" charset="0"/>
                <a:ea typeface="Times New Roman" panose="02020603050405020304" pitchFamily="18" charset="0"/>
                <a:cs typeface="Times New Roman" panose="02020603050405020304" pitchFamily="18" charset="0"/>
              </a:rPr>
              <a:t>is a goal?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goal is something that a person or persons works to achieve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goal is something that a company assigns a team to complete.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goal is something that a person or persons thinks about doing.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What </a:t>
            </a:r>
            <a:r>
              <a:rPr lang="en-US" dirty="0">
                <a:latin typeface="Calibri" panose="020F0502020204030204" pitchFamily="34" charset="0"/>
                <a:ea typeface="Times New Roman" panose="02020603050405020304" pitchFamily="18" charset="0"/>
                <a:cs typeface="Times New Roman" panose="02020603050405020304" pitchFamily="18" charset="0"/>
              </a:rPr>
              <a:t>is an example of an intangible goal?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Building a toy robot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Fixing a car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to play the clarinet</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26055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5. </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High </a:t>
            </a:r>
            <a:r>
              <a:rPr lang="en-US" sz="1800" dirty="0">
                <a:latin typeface="Calibri" panose="020F0502020204030204" pitchFamily="34" charset="0"/>
                <a:ea typeface="Times New Roman" panose="02020603050405020304" pitchFamily="18" charset="0"/>
                <a:cs typeface="Times New Roman" panose="02020603050405020304" pitchFamily="18" charset="0"/>
              </a:rPr>
              <a:t>performance teams are known to be very ________________.</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Flexible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 Assertive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 Aggressive</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Fundamental</a:t>
            </a:r>
          </a:p>
          <a:p>
            <a:pPr marL="346075" marR="0" indent="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6. Which </a:t>
            </a:r>
            <a:r>
              <a:rPr lang="en-US" sz="1800" dirty="0">
                <a:latin typeface="Calibri" panose="020F0502020204030204" pitchFamily="34" charset="0"/>
                <a:ea typeface="Times New Roman" panose="02020603050405020304" pitchFamily="18" charset="0"/>
                <a:cs typeface="Times New Roman" panose="02020603050405020304" pitchFamily="18" charset="0"/>
              </a:rPr>
              <a:t>of the following is not an example of flexibility?</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Changing leadership</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Sticking to the plan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Changing job tasks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72266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7. A </a:t>
            </a:r>
            <a:r>
              <a:rPr lang="en-US" dirty="0">
                <a:latin typeface="Calibri" panose="020F0502020204030204" pitchFamily="34" charset="0"/>
                <a:ea typeface="Times New Roman" panose="02020603050405020304" pitchFamily="18" charset="0"/>
                <a:cs typeface="Times New Roman" panose="02020603050405020304" pitchFamily="18" charset="0"/>
              </a:rPr>
              <a:t>committed team member is loyal and dedicated to his_______.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Company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Team members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Task</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2900" marR="0" indent="3175">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8. ___________________ </a:t>
            </a:r>
            <a:r>
              <a:rPr lang="en-US" dirty="0">
                <a:latin typeface="Calibri" panose="020F0502020204030204" pitchFamily="34" charset="0"/>
                <a:ea typeface="Times New Roman" panose="02020603050405020304" pitchFamily="18" charset="0"/>
                <a:cs typeface="Times New Roman" panose="02020603050405020304" pitchFamily="18" charset="0"/>
              </a:rPr>
              <a:t>are committed to the team and completing their goals.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Customers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Suppliers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High performance team members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26688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9. How </a:t>
            </a:r>
            <a:r>
              <a:rPr lang="en-US" dirty="0">
                <a:latin typeface="Calibri" panose="020F0502020204030204" pitchFamily="34" charset="0"/>
                <a:ea typeface="Times New Roman" panose="02020603050405020304" pitchFamily="18" charset="0"/>
                <a:cs typeface="Times New Roman" panose="02020603050405020304" pitchFamily="18" charset="0"/>
              </a:rPr>
              <a:t>long has Xavier been with his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7 years</a:t>
            </a:r>
          </a:p>
          <a:p>
            <a:pPr marL="342900" lvl="0">
              <a:lnSpc>
                <a:spcPct val="115000"/>
              </a:lnSpc>
              <a:spcBef>
                <a:spcPts val="0"/>
              </a:spcBef>
              <a:spcAft>
                <a:spcPts val="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7 </a:t>
            </a:r>
            <a:r>
              <a:rPr lang="en-US" dirty="0">
                <a:latin typeface="Calibri" panose="020F0502020204030204" pitchFamily="34" charset="0"/>
                <a:ea typeface="Times New Roman" panose="02020603050405020304" pitchFamily="18" charset="0"/>
                <a:cs typeface="Times New Roman" panose="02020603050405020304" pitchFamily="18" charset="0"/>
              </a:rPr>
              <a:t>months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7 days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17 years</a:t>
            </a:r>
          </a:p>
          <a:p>
            <a:pPr marL="34290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Why </a:t>
            </a:r>
            <a:r>
              <a:rPr lang="en-US" dirty="0">
                <a:latin typeface="Calibri" panose="020F0502020204030204" pitchFamily="34" charset="0"/>
                <a:ea typeface="Times New Roman" panose="02020603050405020304" pitchFamily="18" charset="0"/>
                <a:cs typeface="Times New Roman" panose="02020603050405020304" pitchFamily="18" charset="0"/>
              </a:rPr>
              <a:t>does Charles love working with his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they are all very close.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can give constructive criticism.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doesn’t have to worry about insulting his team members.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61667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dirty="0">
                <a:latin typeface="Calibri" panose="020F0502020204030204" pitchFamily="34" charset="0"/>
                <a:ea typeface="Times New Roman" panose="02020603050405020304" pitchFamily="18" charset="0"/>
                <a:cs typeface="Times New Roman" panose="02020603050405020304" pitchFamily="18" charset="0"/>
              </a:rPr>
              <a:t>is the biggest cause of problems in a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Lack of supplies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Poor communication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Bad attitudes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Lazy workers</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Most problems in a team dynamic are due to poor communication.  Most of the time these problems are because of a misunderstanding, where someone didn’t communicate effectively.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What </a:t>
            </a:r>
            <a:r>
              <a:rPr lang="en-US" dirty="0">
                <a:latin typeface="Calibri" panose="020F0502020204030204" pitchFamily="34" charset="0"/>
                <a:ea typeface="Times New Roman" panose="02020603050405020304" pitchFamily="18" charset="0"/>
                <a:cs typeface="Times New Roman" panose="02020603050405020304" pitchFamily="18" charset="0"/>
              </a:rPr>
              <a:t>is a type of communication?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Verbal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Non-Verbal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Written</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Communication means relaying thoughts or ideas to another person.  Communication is broken down into three categories: verbal, written, and nonverbal.</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784155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3. What </a:t>
            </a:r>
            <a:r>
              <a:rPr lang="en-US" dirty="0">
                <a:latin typeface="Calibri" panose="020F0502020204030204" pitchFamily="34" charset="0"/>
                <a:ea typeface="Times New Roman" panose="02020603050405020304" pitchFamily="18" charset="0"/>
                <a:cs typeface="Times New Roman" panose="02020603050405020304" pitchFamily="18" charset="0"/>
              </a:rPr>
              <a:t>is a goal?</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goal is something that a person or persons works to achieve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goal is something that a company assigns a team to complete.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goal is something that a person or persons thinks about doing.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goal is something that a person or persons works to achieve.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What </a:t>
            </a:r>
            <a:r>
              <a:rPr lang="en-US" dirty="0">
                <a:latin typeface="Calibri" panose="020F0502020204030204" pitchFamily="34" charset="0"/>
                <a:ea typeface="Times New Roman" panose="02020603050405020304" pitchFamily="18" charset="0"/>
                <a:cs typeface="Times New Roman" panose="02020603050405020304" pitchFamily="18" charset="0"/>
              </a:rPr>
              <a:t>is an example of an intangible goal?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Building a toy robot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Fixing a car</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Learning to play the clarinet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goal can be tangible, which is something that they can physically touch, like building a model rocket.  You can also have intangible goals, which is something you can’t touch, like learning to speak Chinese.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47355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lnSpcReduction="10000"/>
          </a:bodyPr>
          <a:lstStyle/>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5. High </a:t>
            </a:r>
            <a:r>
              <a:rPr lang="en-US" sz="1600" dirty="0">
                <a:latin typeface="Calibri" panose="020F0502020204030204" pitchFamily="34" charset="0"/>
                <a:ea typeface="Times New Roman" panose="02020603050405020304" pitchFamily="18" charset="0"/>
                <a:cs typeface="Times New Roman" panose="02020603050405020304" pitchFamily="18" charset="0"/>
              </a:rPr>
              <a:t>performance teams are known to be very ________________.</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Flexible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 Assertive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 Aggressive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Fundamental</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High performance teams often trade roles, tasks, and leadership depending on the needs of the team and the project.  Having the flexibility to change helps the team accomplish their goals in a timely manner.</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6. Which </a:t>
            </a:r>
            <a:r>
              <a:rPr lang="en-US" sz="1600" dirty="0">
                <a:latin typeface="Calibri" panose="020F0502020204030204" pitchFamily="34" charset="0"/>
                <a:ea typeface="Times New Roman" panose="02020603050405020304" pitchFamily="18" charset="0"/>
                <a:cs typeface="Times New Roman" panose="02020603050405020304" pitchFamily="18" charset="0"/>
              </a:rPr>
              <a:t>of the following is not an example of flexibility?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leadership</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Sticking to the plan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job tasks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Being flexible may entail changing the route used to complete the task.  Leadership changes often, members of the team will change team leads depending on which member is best qualified.  Team member duties can change from project to project.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9249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marL="0" marR="0">
              <a:spcBef>
                <a:spcPts val="400"/>
              </a:spcBef>
              <a:spcAft>
                <a:spcPts val="0"/>
              </a:spcAft>
            </a:pPr>
            <a:r>
              <a:rPr lang="en-US" dirty="0"/>
              <a:t>What is a Remote </a:t>
            </a:r>
            <a:r>
              <a:rPr lang="en-US" dirty="0" smtClean="0"/>
              <a:t>Workforce?</a:t>
            </a:r>
            <a:endParaRPr lang="en-US" dirty="0">
              <a:solidFill>
                <a:srgbClr val="404040"/>
              </a:solidFill>
              <a:ea typeface="MS Gothic" panose="020B0609070205080204" pitchFamily="49" charset="-128"/>
              <a:cs typeface="Times New Roman" panose="02020603050405020304" pitchFamily="18"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688517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7. A </a:t>
            </a:r>
            <a:r>
              <a:rPr lang="en-US" dirty="0">
                <a:latin typeface="Calibri" panose="020F0502020204030204" pitchFamily="34" charset="0"/>
                <a:ea typeface="Times New Roman" panose="02020603050405020304" pitchFamily="18" charset="0"/>
                <a:cs typeface="Times New Roman" panose="02020603050405020304" pitchFamily="18" charset="0"/>
              </a:rPr>
              <a:t>committed team member is loyal and dedicated to his_______.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Company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Team members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Task</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Team members are close to one another, which makes them loyal to the team.  They typically receive a lot of fulfillment from their job, which helps make them committed to the job, company, and tasks assigned.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8. ___________________ </a:t>
            </a:r>
            <a:r>
              <a:rPr lang="en-US" dirty="0">
                <a:latin typeface="Calibri" panose="020F0502020204030204" pitchFamily="34" charset="0"/>
                <a:ea typeface="Times New Roman" panose="02020603050405020304" pitchFamily="18" charset="0"/>
                <a:cs typeface="Times New Roman" panose="02020603050405020304" pitchFamily="18" charset="0"/>
              </a:rPr>
              <a:t>are committed to the team and completing their goals.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Customers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Suppliers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High performance team members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2900" indent="3175"/>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High performance team members receive a lot of personal satisfaction from their job, which makes them committed to completing their goals.  They are also very comfortable with their team members, and close enough that they have a personal connection, which makes them committed to one another.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59009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9. How </a:t>
            </a:r>
            <a:r>
              <a:rPr lang="en-US" dirty="0">
                <a:latin typeface="Calibri" panose="020F0502020204030204" pitchFamily="34" charset="0"/>
                <a:ea typeface="Times New Roman" panose="02020603050405020304" pitchFamily="18" charset="0"/>
                <a:cs typeface="Times New Roman" panose="02020603050405020304" pitchFamily="18" charset="0"/>
              </a:rPr>
              <a:t>long has Xavier been with his team?</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7 years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7 months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7 days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17 years</a:t>
            </a:r>
          </a:p>
          <a:p>
            <a:pPr marL="34290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Charles and Xavier have been with their team for seven years.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Why </a:t>
            </a:r>
            <a:r>
              <a:rPr lang="en-US" dirty="0">
                <a:latin typeface="Calibri" panose="020F0502020204030204" pitchFamily="34" charset="0"/>
                <a:ea typeface="Times New Roman" panose="02020603050405020304" pitchFamily="18" charset="0"/>
                <a:cs typeface="Times New Roman" panose="02020603050405020304" pitchFamily="18" charset="0"/>
              </a:rPr>
              <a:t>does Charles love working with his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they are all very close.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can give constructive criticism.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doesn’t have to worry about insulting his team members.</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indent="3175"/>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Charles is very close to his team members and feels comfortable telling him his views on topics related to the projects they are working on.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889525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How to Create Teamwork</a:t>
            </a:r>
            <a:endParaRPr lang="en-US" dirty="0" smtClean="0"/>
          </a:p>
        </p:txBody>
      </p:sp>
      <p:sp>
        <p:nvSpPr>
          <p:cNvPr id="23555" name="Content Placeholder 2"/>
          <p:cNvSpPr>
            <a:spLocks noGrp="1"/>
          </p:cNvSpPr>
          <p:nvPr>
            <p:ph idx="1"/>
          </p:nvPr>
        </p:nvSpPr>
        <p:spPr/>
        <p:txBody>
          <a:bodyPr>
            <a:normAutofit/>
          </a:bodyPr>
          <a:lstStyle/>
          <a:p>
            <a:r>
              <a:rPr lang="en-US" dirty="0"/>
              <a:t>You cant throw a bunch of puzzle pieces on the table and expect them to automatically fit together to create the picture.  You have to move the pieces around and make sure they fit.  </a:t>
            </a:r>
          </a:p>
        </p:txBody>
      </p:sp>
      <p:sp>
        <p:nvSpPr>
          <p:cNvPr id="23556" name="Text Placeholder 3"/>
          <p:cNvSpPr>
            <a:spLocks noGrp="1"/>
          </p:cNvSpPr>
          <p:nvPr>
            <p:ph type="body" sz="quarter" idx="10"/>
          </p:nvPr>
        </p:nvSpPr>
        <p:spPr>
          <a:xfrm>
            <a:off x="7391400" y="381000"/>
            <a:ext cx="1752600" cy="4648200"/>
          </a:xfrm>
          <a:ln>
            <a:miter lim="800000"/>
            <a:headEnd/>
            <a:tailEnd/>
          </a:ln>
        </p:spPr>
        <p:txBody>
          <a:bodyPr>
            <a:normAutofit fontScale="92500" lnSpcReduction="20000"/>
          </a:bodyPr>
          <a:lstStyle/>
          <a:p>
            <a:r>
              <a:rPr lang="en-US" i="1" dirty="0">
                <a:latin typeface="+mj-lt"/>
              </a:rPr>
              <a:t>Teamwork is the ability to work together toward a common vision. The ability to direct individual accomplishments toward organizational objectives. It is the fuel that allows common people to attain uncommon results.</a:t>
            </a:r>
            <a:endParaRPr lang="en-US" dirty="0">
              <a:latin typeface="+mj-lt"/>
            </a:endParaRPr>
          </a:p>
          <a:p>
            <a:r>
              <a:rPr lang="en-US" i="1" dirty="0">
                <a:latin typeface="+mj-lt"/>
              </a:rPr>
              <a:t> 	</a:t>
            </a:r>
            <a:endParaRPr lang="en-US" i="1" dirty="0" smtClean="0">
              <a:latin typeface="+mj-lt"/>
            </a:endParaRPr>
          </a:p>
          <a:p>
            <a:pPr algn="ctr"/>
            <a:r>
              <a:rPr lang="en-US" b="1" i="1" dirty="0" smtClean="0">
                <a:latin typeface="+mj-lt"/>
              </a:rPr>
              <a:t>Andrew </a:t>
            </a:r>
            <a:r>
              <a:rPr lang="en-US" b="1" i="1" dirty="0">
                <a:latin typeface="+mj-lt"/>
              </a:rPr>
              <a:t>Carnegie</a:t>
            </a:r>
            <a:endParaRPr lang="en-US" dirty="0">
              <a:latin typeface="+mj-lt"/>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z="3600" dirty="0"/>
              <a:t>Identify Group &amp; Individual Responsibilities</a:t>
            </a:r>
            <a:endParaRPr lang="en-US" sz="3600"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137895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Give Permission to Take Action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810967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z="3600" dirty="0"/>
              <a:t>Build Relationships between Team Members and Management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875436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a:bodyPr>
          <a:lstStyle/>
          <a:p>
            <a:r>
              <a:rPr lang="en-US" dirty="0"/>
              <a:t>Give Feedback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959276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178494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dirty="0">
                <a:latin typeface="Calibri" panose="020F0502020204030204" pitchFamily="34" charset="0"/>
                <a:ea typeface="Times New Roman" panose="02020603050405020304" pitchFamily="18" charset="0"/>
                <a:cs typeface="Times New Roman" panose="02020603050405020304" pitchFamily="18" charset="0"/>
              </a:rPr>
              <a:t>is the first step in creating teamwork?</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Being clear about an individual and the group’s responsibilities.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Picking out a good group of people.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Deciding to create a team.</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When </a:t>
            </a:r>
            <a:r>
              <a:rPr lang="en-US" dirty="0">
                <a:latin typeface="Calibri" panose="020F0502020204030204" pitchFamily="34" charset="0"/>
                <a:ea typeface="Times New Roman" panose="02020603050405020304" pitchFamily="18" charset="0"/>
                <a:cs typeface="Times New Roman" panose="02020603050405020304" pitchFamily="18" charset="0"/>
              </a:rPr>
              <a:t>identifying individual and team responsibilities, makes sure that you are very_______.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Stern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Clear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Nice</a:t>
            </a:r>
          </a:p>
          <a:p>
            <a:pPr marL="342900" lvl="0">
              <a:lnSpc>
                <a:spcPct val="115000"/>
              </a:lnSpc>
              <a:spcBef>
                <a:spcPts val="0"/>
              </a:spcBef>
              <a:spcAft>
                <a:spcPts val="100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Vague</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696272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3. As </a:t>
            </a:r>
            <a:r>
              <a:rPr lang="en-US" dirty="0">
                <a:latin typeface="Calibri" panose="020F0502020204030204" pitchFamily="34" charset="0"/>
                <a:ea typeface="Times New Roman" panose="02020603050405020304" pitchFamily="18" charset="0"/>
                <a:cs typeface="Times New Roman" panose="02020603050405020304" pitchFamily="18" charset="0"/>
              </a:rPr>
              <a:t>a leader, you should give your team the ability to do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Decide their own responsibilities.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their own goals.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Fix problems.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What </a:t>
            </a:r>
            <a:r>
              <a:rPr lang="en-US" dirty="0">
                <a:latin typeface="Calibri" panose="020F0502020204030204" pitchFamily="34" charset="0"/>
                <a:ea typeface="Times New Roman" panose="02020603050405020304" pitchFamily="18" charset="0"/>
                <a:cs typeface="Times New Roman" panose="02020603050405020304" pitchFamily="18" charset="0"/>
              </a:rPr>
              <a:t>helps strengthen the ownership of a team’s job or project?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Giving them the ability to receive better pay.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Giving them the ability to receive a big office.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Giving the team the ability to take action when needed.</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6458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US" dirty="0"/>
              <a:t>Types of Remote </a:t>
            </a:r>
            <a:r>
              <a:rPr lang="en-US" dirty="0" smtClean="0"/>
              <a:t>Workforce</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407367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What </a:t>
            </a:r>
            <a:r>
              <a:rPr lang="en-US" dirty="0">
                <a:latin typeface="Calibri" panose="020F0502020204030204" pitchFamily="34" charset="0"/>
                <a:ea typeface="Times New Roman" panose="02020603050405020304" pitchFamily="18" charset="0"/>
                <a:cs typeface="Times New Roman" panose="02020603050405020304" pitchFamily="18" charset="0"/>
              </a:rPr>
              <a:t>is teamwork built 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Trust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Respect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Communication</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Team </a:t>
            </a:r>
            <a:r>
              <a:rPr lang="en-US" dirty="0">
                <a:latin typeface="Calibri" panose="020F0502020204030204" pitchFamily="34" charset="0"/>
                <a:ea typeface="Times New Roman" panose="02020603050405020304" pitchFamily="18" charset="0"/>
                <a:cs typeface="Times New Roman" panose="02020603050405020304" pitchFamily="18" charset="0"/>
              </a:rPr>
              <a:t>members need to be comfortable_______________.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Communicating with their management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problems with management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new ideas with management</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220730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7. Who </a:t>
            </a:r>
            <a:r>
              <a:rPr lang="en-US" dirty="0">
                <a:latin typeface="Calibri" panose="020F0502020204030204" pitchFamily="34" charset="0"/>
                <a:ea typeface="Times New Roman" panose="02020603050405020304" pitchFamily="18" charset="0"/>
                <a:cs typeface="Times New Roman" panose="02020603050405020304" pitchFamily="18" charset="0"/>
              </a:rPr>
              <a:t>can give feedback?</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Team members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and B</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8. What </a:t>
            </a:r>
            <a:r>
              <a:rPr lang="en-US" dirty="0">
                <a:latin typeface="Calibri" panose="020F0502020204030204" pitchFamily="34" charset="0"/>
                <a:ea typeface="Times New Roman" panose="02020603050405020304" pitchFamily="18" charset="0"/>
                <a:cs typeface="Times New Roman" panose="02020603050405020304" pitchFamily="18" charset="0"/>
              </a:rPr>
              <a:t>does feedback mean?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Relaying reactions to an employee’s ideas, performance, etc.</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sound that comes  off of the radio when you’re on the phone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Telling a person what you think of their product.</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834658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9. In </a:t>
            </a:r>
            <a:r>
              <a:rPr lang="en-US" dirty="0">
                <a:latin typeface="Calibri" panose="020F0502020204030204" pitchFamily="34" charset="0"/>
                <a:ea typeface="Times New Roman" panose="02020603050405020304" pitchFamily="18" charset="0"/>
                <a:cs typeface="Times New Roman" panose="02020603050405020304" pitchFamily="18" charset="0"/>
              </a:rPr>
              <a:t>the case study, what product does Donald’s company make?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Books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Gift Baskets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Educational children’s toys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Dinosaurs</a:t>
            </a:r>
          </a:p>
          <a:p>
            <a:pPr marL="346075"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How </a:t>
            </a:r>
            <a:r>
              <a:rPr lang="en-US" dirty="0">
                <a:latin typeface="Calibri" panose="020F0502020204030204" pitchFamily="34" charset="0"/>
                <a:ea typeface="Times New Roman" panose="02020603050405020304" pitchFamily="18" charset="0"/>
                <a:cs typeface="Times New Roman" panose="02020603050405020304" pitchFamily="18" charset="0"/>
              </a:rPr>
              <a:t>does Donald feel about Walter’s performance?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doesn’t like what Walter is doing.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thinks he is doing a great job.</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thinks Walter has some improvements to make.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has no opinion on Walter’s job performance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039541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dirty="0">
                <a:latin typeface="Calibri" panose="020F0502020204030204" pitchFamily="34" charset="0"/>
                <a:ea typeface="Times New Roman" panose="02020603050405020304" pitchFamily="18" charset="0"/>
                <a:cs typeface="Times New Roman" panose="02020603050405020304" pitchFamily="18" charset="0"/>
              </a:rPr>
              <a:t>is the first step in creating teamwork?</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Being clear about an individual and the group’s responsibilities.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Picking out a good group of people.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Deciding to create a team.</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Team members flourish with direction, having the ability to understand exactly what their role is, helps.  Understanding one’s role and his/her teammates’ roles will allow a team member to jump in if they notice someone needing help.</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When </a:t>
            </a:r>
            <a:r>
              <a:rPr lang="en-US" dirty="0">
                <a:latin typeface="Calibri" panose="020F0502020204030204" pitchFamily="34" charset="0"/>
                <a:ea typeface="Times New Roman" panose="02020603050405020304" pitchFamily="18" charset="0"/>
                <a:cs typeface="Times New Roman" panose="02020603050405020304" pitchFamily="18" charset="0"/>
              </a:rPr>
              <a:t>identifying individual and team responsibilities, makes sure that you are very_______.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Stern</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Clear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Nice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Vague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identifying individual and team responsibilities makes sure that you are very clear and specific.</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150383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3. As </a:t>
            </a:r>
            <a:r>
              <a:rPr lang="en-US" dirty="0">
                <a:latin typeface="Calibri" panose="020F0502020204030204" pitchFamily="34" charset="0"/>
                <a:ea typeface="Times New Roman" panose="02020603050405020304" pitchFamily="18" charset="0"/>
                <a:cs typeface="Times New Roman" panose="02020603050405020304" pitchFamily="18" charset="0"/>
              </a:rPr>
              <a:t>a leader, you should give your team the ability to do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Decide their own responsibilities.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their own goals.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Fix problems.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 a leader you should give your team the ability to fix problems when they arise, or even before they arise.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What </a:t>
            </a:r>
            <a:r>
              <a:rPr lang="en-US" dirty="0">
                <a:latin typeface="Calibri" panose="020F0502020204030204" pitchFamily="34" charset="0"/>
                <a:ea typeface="Times New Roman" panose="02020603050405020304" pitchFamily="18" charset="0"/>
                <a:cs typeface="Times New Roman" panose="02020603050405020304" pitchFamily="18" charset="0"/>
              </a:rPr>
              <a:t>helps strengthen the ownership of a team’s job or project?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Giving them the ability to receive better pay.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Giving them the ability to receive a big office.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Giving the team the ability to take action when needed.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Having that ownership helps the team feel like they are valued.  Allowing them to take action when needed also shows that the company trusts their opinions.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787833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What </a:t>
            </a:r>
            <a:r>
              <a:rPr lang="en-US" dirty="0">
                <a:latin typeface="Calibri" panose="020F0502020204030204" pitchFamily="34" charset="0"/>
                <a:ea typeface="Times New Roman" panose="02020603050405020304" pitchFamily="18" charset="0"/>
                <a:cs typeface="Times New Roman" panose="02020603050405020304" pitchFamily="18" charset="0"/>
              </a:rPr>
              <a:t>is teamwork built 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Trust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Respect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Communication</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team is comprised of highly skilled members, who have great relationships with one another.  These teams understand that they have to be able to communicate effectively with one another in order to build a strong foundation to effectively complete projects.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Team </a:t>
            </a:r>
            <a:r>
              <a:rPr lang="en-US" dirty="0">
                <a:latin typeface="Calibri" panose="020F0502020204030204" pitchFamily="34" charset="0"/>
                <a:ea typeface="Times New Roman" panose="02020603050405020304" pitchFamily="18" charset="0"/>
                <a:cs typeface="Times New Roman" panose="02020603050405020304" pitchFamily="18" charset="0"/>
              </a:rPr>
              <a:t>members need to be comfortable_______________.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Communicating with their management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problems with management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new ideas with management</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Being able to share problems with management, or even new ideas is part of what helps to create an effective team.  Having management as part of the team, and not a dictator, shows the team that the company values the team.  When team members feel valued by their management and company, they want to work harder together.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67749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7. Who </a:t>
            </a:r>
            <a:r>
              <a:rPr lang="en-US" dirty="0">
                <a:latin typeface="Calibri" panose="020F0502020204030204" pitchFamily="34" charset="0"/>
                <a:ea typeface="Times New Roman" panose="02020603050405020304" pitchFamily="18" charset="0"/>
                <a:cs typeface="Times New Roman" panose="02020603050405020304" pitchFamily="18" charset="0"/>
              </a:rPr>
              <a:t>can give feedback?</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Team members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Management</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and B</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ability to voice comments and concerns is a huge advantage to having a high performance team.  These team members are able to voice their opinions, free from the fear of retribution.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8. What </a:t>
            </a:r>
            <a:r>
              <a:rPr lang="en-US" dirty="0">
                <a:latin typeface="Calibri" panose="020F0502020204030204" pitchFamily="34" charset="0"/>
                <a:ea typeface="Times New Roman" panose="02020603050405020304" pitchFamily="18" charset="0"/>
                <a:cs typeface="Times New Roman" panose="02020603050405020304" pitchFamily="18" charset="0"/>
              </a:rPr>
              <a:t>does feedback mean? </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Relaying reactions to an employee’s ideas, performance, etc.</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sound that comes  off of the radio when you’re on the phone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Telling a person what you think of their product.</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you give feedback, you are telling the person what they are excelling at, as well as what they need help on.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07409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9. In </a:t>
            </a:r>
            <a:r>
              <a:rPr lang="en-US" dirty="0">
                <a:latin typeface="Calibri" panose="020F0502020204030204" pitchFamily="34" charset="0"/>
                <a:ea typeface="Times New Roman" panose="02020603050405020304" pitchFamily="18" charset="0"/>
                <a:cs typeface="Times New Roman" panose="02020603050405020304" pitchFamily="18" charset="0"/>
              </a:rPr>
              <a:t>the case study, what product does Donald’s company make?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Books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Gift Baskets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Educational children’s toys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Dinosaurs</a:t>
            </a:r>
          </a:p>
          <a:p>
            <a:pPr marL="346075" marR="0" indent="0">
              <a:lnSpc>
                <a:spcPct val="115000"/>
              </a:lnSpc>
              <a:spcBef>
                <a:spcPts val="0"/>
              </a:spcBef>
              <a:spcAft>
                <a:spcPts val="1000"/>
              </a:spcAft>
            </a:pP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Donald is </a:t>
            </a: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trying to create a production team to help with his business.  He makes educational gift baskets for school-aged kids.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10. How </a:t>
            </a:r>
            <a:r>
              <a:rPr lang="en-US" dirty="0">
                <a:latin typeface="Calibri" panose="020F0502020204030204" pitchFamily="34" charset="0"/>
                <a:ea typeface="Times New Roman" panose="02020603050405020304" pitchFamily="18" charset="0"/>
                <a:cs typeface="Times New Roman" panose="02020603050405020304" pitchFamily="18" charset="0"/>
              </a:rPr>
              <a:t>does Donald feel about Walter’s performance?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doesn’t like what Walter is doing.</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 thinks he is doing a great job.</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thinks Walter has some improvements to make.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has no opinion on Walter’s job performance.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Donald is very impressed with Walter, he seems to understand what the children are interested in.</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374278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Types of Communication</a:t>
            </a:r>
            <a:endParaRPr lang="en-US" dirty="0" smtClean="0"/>
          </a:p>
        </p:txBody>
      </p:sp>
      <p:sp>
        <p:nvSpPr>
          <p:cNvPr id="28675" name="Content Placeholder 2"/>
          <p:cNvSpPr>
            <a:spLocks noGrp="1"/>
          </p:cNvSpPr>
          <p:nvPr>
            <p:ph idx="1"/>
          </p:nvPr>
        </p:nvSpPr>
        <p:spPr/>
        <p:txBody>
          <a:bodyPr>
            <a:normAutofit/>
          </a:bodyPr>
          <a:lstStyle/>
          <a:p>
            <a:r>
              <a:rPr lang="en-US" dirty="0" smtClean="0"/>
              <a:t>Without </a:t>
            </a:r>
            <a:r>
              <a:rPr lang="en-US" dirty="0"/>
              <a:t>proper communication, you have a train wreck!  In this module, we will discuss the different types of communication as it relates to High performance, virtual </a:t>
            </a:r>
            <a:r>
              <a:rPr lang="en-US" dirty="0" smtClean="0"/>
              <a:t>teams</a:t>
            </a:r>
          </a:p>
        </p:txBody>
      </p:sp>
      <p:sp>
        <p:nvSpPr>
          <p:cNvPr id="28676" name="Text Placeholder 3"/>
          <p:cNvSpPr>
            <a:spLocks noGrp="1"/>
          </p:cNvSpPr>
          <p:nvPr>
            <p:ph type="body" sz="quarter" idx="10"/>
          </p:nvPr>
        </p:nvSpPr>
        <p:spPr>
          <a:ln>
            <a:miter lim="800000"/>
            <a:headEnd/>
            <a:tailEnd/>
          </a:ln>
        </p:spPr>
        <p:txBody>
          <a:bodyPr/>
          <a:lstStyle/>
          <a:p>
            <a:r>
              <a:rPr lang="en-US" i="1" dirty="0">
                <a:latin typeface="+mj-lt"/>
              </a:rPr>
              <a:t>The most important thing in communication is hearing what isn't said.</a:t>
            </a:r>
            <a:endParaRPr lang="en-US" dirty="0">
              <a:latin typeface="+mj-lt"/>
            </a:endParaRPr>
          </a:p>
          <a:p>
            <a:r>
              <a:rPr lang="en-US" i="1" dirty="0">
                <a:latin typeface="+mj-lt"/>
              </a:rPr>
              <a:t>	</a:t>
            </a:r>
            <a:endParaRPr lang="en-US" i="1" dirty="0" smtClean="0">
              <a:latin typeface="+mj-lt"/>
            </a:endParaRPr>
          </a:p>
          <a:p>
            <a:pPr algn="ctr"/>
            <a:r>
              <a:rPr lang="en-US" b="1" i="1" dirty="0" smtClean="0">
                <a:latin typeface="+mj-lt"/>
              </a:rPr>
              <a:t>Peter </a:t>
            </a:r>
            <a:r>
              <a:rPr lang="en-US" b="1" i="1" dirty="0">
                <a:latin typeface="+mj-lt"/>
              </a:rPr>
              <a:t>Drucker</a:t>
            </a:r>
            <a:endParaRPr lang="en-US" dirty="0">
              <a:latin typeface="+mj-lt"/>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Virtual Team </a:t>
            </a:r>
            <a:r>
              <a:rPr lang="en-US" dirty="0" smtClean="0"/>
              <a:t>Meetings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005645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Benefits of a Remote Workforce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987872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Telephone </a:t>
            </a:r>
            <a:r>
              <a:rPr lang="en-US" dirty="0" smtClean="0"/>
              <a:t>Conferences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53753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Email </a:t>
            </a:r>
            <a:r>
              <a:rPr lang="en-US" dirty="0" smtClean="0"/>
              <a:t>Communication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927923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4000" dirty="0"/>
              <a:t>Intranet, Webpage, and Social Media Communication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033082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126202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60221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dirty="0">
                <a:latin typeface="Calibri" panose="020F0502020204030204" pitchFamily="34" charset="0"/>
                <a:ea typeface="Times New Roman" panose="02020603050405020304" pitchFamily="18" charset="0"/>
                <a:cs typeface="Times New Roman" panose="02020603050405020304" pitchFamily="18" charset="0"/>
              </a:rPr>
              <a:t>is a corner stone for any highly functioning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Team Meetings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Web Sites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Market Research</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2. __________ </a:t>
            </a:r>
            <a:r>
              <a:rPr lang="en-US" dirty="0">
                <a:latin typeface="Calibri" panose="020F0502020204030204" pitchFamily="34" charset="0"/>
                <a:ea typeface="Times New Roman" panose="02020603050405020304" pitchFamily="18" charset="0"/>
                <a:cs typeface="Times New Roman" panose="02020603050405020304" pitchFamily="18" charset="0"/>
              </a:rPr>
              <a:t>helps members of a team meet up even when they are in different areas of the world.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Email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Technology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Bus passes</a:t>
            </a:r>
          </a:p>
          <a:p>
            <a:pPr marL="342900" lvl="0">
              <a:lnSpc>
                <a:spcPct val="115000"/>
              </a:lnSpc>
              <a:spcBef>
                <a:spcPts val="0"/>
              </a:spcBef>
              <a:spcAft>
                <a:spcPts val="1000"/>
              </a:spcAft>
              <a:buFont typeface="+mj-lt"/>
              <a:buAutoNum type="alphaLcParenR"/>
            </a:pPr>
            <a:r>
              <a:rPr lang="en-US" dirty="0" smtClean="0">
                <a:latin typeface="Calibri" panose="020F0502020204030204" pitchFamily="34" charset="0"/>
                <a:ea typeface="Times New Roman" panose="02020603050405020304" pitchFamily="18" charset="0"/>
                <a:cs typeface="Times New Roman" panose="02020603050405020304" pitchFamily="18" charset="0"/>
              </a:rPr>
              <a:t>Feedback</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493827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3.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not true about telephone conferences?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take place between management and team members.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take place over a telephone.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cannot take place between more than two people.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can be between multiple team members.</a:t>
            </a:r>
          </a:p>
          <a:p>
            <a:pPr marL="346075"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What </a:t>
            </a:r>
            <a:r>
              <a:rPr lang="en-US" dirty="0">
                <a:latin typeface="Calibri" panose="020F0502020204030204" pitchFamily="34" charset="0"/>
                <a:ea typeface="Times New Roman" panose="02020603050405020304" pitchFamily="18" charset="0"/>
                <a:cs typeface="Times New Roman" panose="02020603050405020304" pitchFamily="18" charset="0"/>
              </a:rPr>
              <a:t>type of systems can telephone conferences be made over?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E-mail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Web Camera</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Intranet</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None of the </a:t>
            </a:r>
            <a:r>
              <a:rPr lang="en-US"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120008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Why </a:t>
            </a:r>
            <a:r>
              <a:rPr lang="en-US" dirty="0">
                <a:latin typeface="Calibri" panose="020F0502020204030204" pitchFamily="34" charset="0"/>
                <a:ea typeface="Times New Roman" panose="02020603050405020304" pitchFamily="18" charset="0"/>
                <a:cs typeface="Times New Roman" panose="02020603050405020304" pitchFamily="18" charset="0"/>
              </a:rPr>
              <a:t>effective email communication is important?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all communication is via email.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it a great way to relay pertinent information to your team.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there are no other ways to communicate with your team mates and employees.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What </a:t>
            </a:r>
            <a:r>
              <a:rPr lang="en-US" dirty="0">
                <a:latin typeface="Calibri" panose="020F0502020204030204" pitchFamily="34" charset="0"/>
                <a:ea typeface="Times New Roman" panose="02020603050405020304" pitchFamily="18" charset="0"/>
                <a:cs typeface="Times New Roman" panose="02020603050405020304" pitchFamily="18" charset="0"/>
              </a:rPr>
              <a:t>do you want to do when constructing an email to your team mates or employees?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 clear and concise.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sure the tone is correct.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and B</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996859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7. What </a:t>
            </a:r>
            <a:r>
              <a:rPr lang="en-US" sz="1800" dirty="0">
                <a:latin typeface="Calibri" panose="020F0502020204030204" pitchFamily="34" charset="0"/>
                <a:ea typeface="Times New Roman" panose="02020603050405020304" pitchFamily="18" charset="0"/>
                <a:cs typeface="Times New Roman" panose="02020603050405020304" pitchFamily="18" charset="0"/>
              </a:rPr>
              <a:t>can you use to communicate with your team besides email and telephone conferences?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Intranet pages and forums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 Web pages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Social Media</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8. What </a:t>
            </a:r>
            <a:r>
              <a:rPr lang="en-US" sz="1800" dirty="0">
                <a:latin typeface="Calibri" panose="020F0502020204030204" pitchFamily="34" charset="0"/>
                <a:ea typeface="Times New Roman" panose="02020603050405020304" pitchFamily="18" charset="0"/>
                <a:cs typeface="Times New Roman" panose="02020603050405020304" pitchFamily="18" charset="0"/>
              </a:rPr>
              <a:t>is an intranet page?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private communications network.</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public web page.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 A social media site.</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579800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87680" y="1417638"/>
            <a:ext cx="8229600" cy="4953000"/>
          </a:xfrm>
        </p:spPr>
        <p:txBody>
          <a:bodyPr>
            <a:noAutofit/>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sz="1800" dirty="0">
                <a:latin typeface="Calibri" panose="020F0502020204030204" pitchFamily="34" charset="0"/>
                <a:ea typeface="Times New Roman" panose="02020603050405020304" pitchFamily="18" charset="0"/>
                <a:cs typeface="Times New Roman" panose="02020603050405020304" pitchFamily="18" charset="0"/>
              </a:rPr>
              <a:t>problem was Erica having?</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Completing her assignments.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Communicating with her team mate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Communicating with her manager.</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10. How </a:t>
            </a:r>
            <a:r>
              <a:rPr lang="en-US" sz="1800" dirty="0">
                <a:latin typeface="Calibri" panose="020F0502020204030204" pitchFamily="34" charset="0"/>
                <a:ea typeface="Times New Roman" panose="02020603050405020304" pitchFamily="18" charset="0"/>
                <a:cs typeface="Times New Roman" panose="02020603050405020304" pitchFamily="18" charset="0"/>
              </a:rPr>
              <a:t>was Erica wanting to communicate with Nathan?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During a team meeting</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In a telephone conference between several of her team mates.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In Private.</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463823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dirty="0">
                <a:latin typeface="Calibri" panose="020F0502020204030204" pitchFamily="34" charset="0"/>
                <a:ea typeface="Times New Roman" panose="02020603050405020304" pitchFamily="18" charset="0"/>
                <a:cs typeface="Times New Roman" panose="02020603050405020304" pitchFamily="18" charset="0"/>
              </a:rPr>
              <a:t>is a corner stone for any highly functioning team?</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Team Meetings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Web Sites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Market Research</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Team meetings are a corner stone for any high functioning team.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2. __________ </a:t>
            </a:r>
            <a:r>
              <a:rPr lang="en-US" dirty="0">
                <a:latin typeface="Calibri" panose="020F0502020204030204" pitchFamily="34" charset="0"/>
                <a:ea typeface="Times New Roman" panose="02020603050405020304" pitchFamily="18" charset="0"/>
                <a:cs typeface="Times New Roman" panose="02020603050405020304" pitchFamily="18" charset="0"/>
              </a:rPr>
              <a:t>helps members of a team meet up even when they are in different areas of the world.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Email</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Technology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Bus passes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Feedback</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Technology can help us all be in the same place at the same time virtually internet via webcam or some other internet form.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94972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Materials for Remote Workforce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191142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3.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not true about telephone conferences?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take place between management and team members.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take place over a telephone.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cannot take place between more than two people.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can be between multiple team members.</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Telephone conferences can be between to team members.  These conferences can also take place between management and a team member, multiple team members, or management and multiple team members.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4. What </a:t>
            </a:r>
            <a:r>
              <a:rPr lang="en-US" dirty="0">
                <a:latin typeface="Calibri" panose="020F0502020204030204" pitchFamily="34" charset="0"/>
                <a:ea typeface="Times New Roman" panose="02020603050405020304" pitchFamily="18" charset="0"/>
                <a:cs typeface="Times New Roman" panose="02020603050405020304" pitchFamily="18" charset="0"/>
              </a:rPr>
              <a:t>type of systems can telephone conferences be made over?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E-mail</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Web Camera</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Intranet</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None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Telephone conferences are conversations that are held over the phone system, and depending on the need can encompass multiple employees.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872246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5. Why </a:t>
            </a:r>
            <a:r>
              <a:rPr lang="en-US" dirty="0">
                <a:latin typeface="Calibri" panose="020F0502020204030204" pitchFamily="34" charset="0"/>
                <a:ea typeface="Times New Roman" panose="02020603050405020304" pitchFamily="18" charset="0"/>
                <a:cs typeface="Times New Roman" panose="02020603050405020304" pitchFamily="18" charset="0"/>
              </a:rPr>
              <a:t>effective email communication is important?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all communication is via email.</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Because it a great way to relay pertinent information to your team.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Because there are no other ways to communicate with your team mates and employees.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Effective email communication is important because it a great way to relay pertinent information to your team.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6. What </a:t>
            </a:r>
            <a:r>
              <a:rPr lang="en-US" dirty="0">
                <a:latin typeface="Calibri" panose="020F0502020204030204" pitchFamily="34" charset="0"/>
                <a:ea typeface="Times New Roman" panose="02020603050405020304" pitchFamily="18" charset="0"/>
                <a:cs typeface="Times New Roman" panose="02020603050405020304" pitchFamily="18" charset="0"/>
              </a:rPr>
              <a:t>do you want to do when constructing an email to your team mates or employees?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 clear and concise.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sure the tone is correct.</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and B</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using email as your source of communication, it is important to make sure to be clear and concise.  You want to also make sure you are using the right tone.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354875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lnSpcReduction="10000"/>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7. What </a:t>
            </a:r>
            <a:r>
              <a:rPr lang="en-US" sz="1800" dirty="0">
                <a:latin typeface="Calibri" panose="020F0502020204030204" pitchFamily="34" charset="0"/>
                <a:ea typeface="Times New Roman" panose="02020603050405020304" pitchFamily="18" charset="0"/>
                <a:cs typeface="Times New Roman" panose="02020603050405020304" pitchFamily="18" charset="0"/>
              </a:rPr>
              <a:t>can you use to communicate with your team besides email and telephone conferences?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Intranet pages and forums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 Web pages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Social Media</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You can use the intranet, webpages, and social media to communicate with your team.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8. What </a:t>
            </a:r>
            <a:r>
              <a:rPr lang="en-US" sz="1800" dirty="0">
                <a:latin typeface="Calibri" panose="020F0502020204030204" pitchFamily="34" charset="0"/>
                <a:ea typeface="Times New Roman" panose="02020603050405020304" pitchFamily="18" charset="0"/>
                <a:cs typeface="Times New Roman" panose="02020603050405020304" pitchFamily="18" charset="0"/>
              </a:rPr>
              <a:t>is an intranet page?</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private communications network.</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public web page.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 A social media site.</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intranet is a private communications network, and a webpage is more public.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505787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87680" y="1417638"/>
            <a:ext cx="8229600" cy="4953000"/>
          </a:xfrm>
        </p:spPr>
        <p:txBody>
          <a:bodyPr>
            <a:noAutofit/>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9. What </a:t>
            </a:r>
            <a:r>
              <a:rPr lang="en-US" sz="1800" dirty="0">
                <a:latin typeface="Calibri" panose="020F0502020204030204" pitchFamily="34" charset="0"/>
                <a:ea typeface="Times New Roman" panose="02020603050405020304" pitchFamily="18" charset="0"/>
                <a:cs typeface="Times New Roman" panose="02020603050405020304" pitchFamily="18" charset="0"/>
              </a:rPr>
              <a:t>problem was Erica having?</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Completing her assignments.</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Communicating with her team mate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Communicating with her manager.</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Erica is having a problem effectively communicating with her fellow team mate Nathan.</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10. How </a:t>
            </a:r>
            <a:r>
              <a:rPr lang="en-US" sz="1800" dirty="0">
                <a:latin typeface="Calibri" panose="020F0502020204030204" pitchFamily="34" charset="0"/>
                <a:ea typeface="Times New Roman" panose="02020603050405020304" pitchFamily="18" charset="0"/>
                <a:cs typeface="Times New Roman" panose="02020603050405020304" pitchFamily="18" charset="0"/>
              </a:rPr>
              <a:t>was Erica wanting to communicate with Nathan?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During a team meeting</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In a telephone conference between several of her team mates.</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Private.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Erica is wanting to address Nathan privately, not during a virtual team meeting.</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r>
              <a:rPr lang="en-US" sz="1800" dirty="0">
                <a:latin typeface="Calibri" panose="020F0502020204030204" pitchFamily="34" charset="0"/>
                <a:ea typeface="Times New Roman" panose="02020603050405020304" pitchFamily="18" charset="0"/>
                <a:cs typeface="Times New Roman" panose="02020603050405020304" pitchFamily="18" charset="0"/>
              </a:rPr>
              <a:t/>
            </a:r>
            <a:br>
              <a:rPr lang="en-US" sz="1800" dirty="0">
                <a:latin typeface="Calibri" panose="020F0502020204030204" pitchFamily="34" charset="0"/>
                <a:ea typeface="Times New Roman" panose="02020603050405020304" pitchFamily="18" charset="0"/>
                <a:cs typeface="Times New Roman" panose="02020603050405020304" pitchFamily="18" charset="0"/>
              </a:rPr>
            </a:b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54472980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Training Your Team</a:t>
            </a:r>
            <a:endParaRPr lang="en-US" dirty="0" smtClean="0"/>
          </a:p>
        </p:txBody>
      </p:sp>
      <p:sp>
        <p:nvSpPr>
          <p:cNvPr id="34819" name="Content Placeholder 2"/>
          <p:cNvSpPr>
            <a:spLocks noGrp="1"/>
          </p:cNvSpPr>
          <p:nvPr>
            <p:ph idx="1"/>
          </p:nvPr>
        </p:nvSpPr>
        <p:spPr/>
        <p:txBody>
          <a:bodyPr>
            <a:normAutofit/>
          </a:bodyPr>
          <a:lstStyle/>
          <a:p>
            <a:r>
              <a:rPr lang="en-US" dirty="0"/>
              <a:t>Training your virtual team is a little different from training your regular employees.  Because these employees can span the continents, it’s not practical for employees to meet in one place for training.  We will discuss in this section the different ways you can train your remote employees</a:t>
            </a:r>
            <a:endParaRPr lang="en-US" dirty="0" smtClean="0"/>
          </a:p>
        </p:txBody>
      </p:sp>
      <p:sp>
        <p:nvSpPr>
          <p:cNvPr id="34820" name="Text Placeholder 3"/>
          <p:cNvSpPr>
            <a:spLocks noGrp="1"/>
          </p:cNvSpPr>
          <p:nvPr>
            <p:ph type="body" sz="quarter" idx="10"/>
          </p:nvPr>
        </p:nvSpPr>
        <p:spPr>
          <a:ln>
            <a:miter lim="800000"/>
            <a:headEnd/>
            <a:tailEnd/>
          </a:ln>
        </p:spPr>
        <p:txBody>
          <a:bodyPr/>
          <a:lstStyle/>
          <a:p>
            <a:r>
              <a:rPr lang="en-US" i="1" dirty="0">
                <a:latin typeface="+mj-lt"/>
              </a:rPr>
              <a:t>Of all of our inventions for mass communication, pictures still speak the most universally understood language. </a:t>
            </a:r>
            <a:endParaRPr lang="en-US" dirty="0">
              <a:latin typeface="+mj-lt"/>
            </a:endParaRPr>
          </a:p>
          <a:p>
            <a:r>
              <a:rPr lang="en-US" i="1" dirty="0">
                <a:latin typeface="+mj-lt"/>
              </a:rPr>
              <a:t>	</a:t>
            </a:r>
            <a:endParaRPr lang="en-US" i="1" dirty="0" smtClean="0">
              <a:latin typeface="+mj-lt"/>
            </a:endParaRPr>
          </a:p>
          <a:p>
            <a:r>
              <a:rPr lang="en-US" b="1" i="1" dirty="0" smtClean="0">
                <a:latin typeface="+mj-lt"/>
              </a:rPr>
              <a:t>- </a:t>
            </a:r>
            <a:r>
              <a:rPr lang="en-US" b="1" i="1" dirty="0">
                <a:latin typeface="+mj-lt"/>
              </a:rPr>
              <a:t>Walt Disney</a:t>
            </a:r>
            <a:endParaRPr lang="en-US" dirty="0">
              <a:latin typeface="+mj-lt"/>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Telecommute Training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265085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a:bodyPr>
          <a:lstStyle/>
          <a:p>
            <a:r>
              <a:rPr lang="en-US" dirty="0"/>
              <a:t>Web-based Training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928051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Peer to Peer Training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191227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latin typeface="Calibri" panose="020F0502020204030204" pitchFamily="34" charset="0"/>
                <a:ea typeface="Times New Roman" panose="02020603050405020304" pitchFamily="18" charset="0"/>
                <a:cs typeface="Times New Roman" panose="02020603050405020304" pitchFamily="18" charset="0"/>
              </a:rPr>
              <a:t>Training Assessment and Retraining</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536878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153558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72185389"/>
              </p:ext>
            </p:extLst>
          </p:nvPr>
        </p:nvGraphicFramePr>
        <p:xfrm>
          <a:off x="457199" y="1632857"/>
          <a:ext cx="8245929" cy="44933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92127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dirty="0">
                <a:latin typeface="Calibri" panose="020F0502020204030204" pitchFamily="34" charset="0"/>
                <a:ea typeface="Times New Roman" panose="02020603050405020304" pitchFamily="18" charset="0"/>
                <a:cs typeface="Times New Roman" panose="02020603050405020304" pitchFamily="18" charset="0"/>
              </a:rPr>
              <a:t>means training over the telephone?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Telecommute Training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Web-based Training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Peer to Peer Training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What </a:t>
            </a:r>
            <a:r>
              <a:rPr lang="en-US" dirty="0">
                <a:latin typeface="Calibri" panose="020F0502020204030204" pitchFamily="34" charset="0"/>
                <a:ea typeface="Times New Roman" panose="02020603050405020304" pitchFamily="18" charset="0"/>
                <a:cs typeface="Times New Roman" panose="02020603050405020304" pitchFamily="18" charset="0"/>
              </a:rPr>
              <a:t>is true about telecommute training?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Telecommute training is training preformed over the phone.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Telecommute training can entail brief instructions.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Telecommute training can entail in-depth details.</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80628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sz="3600" dirty="0" smtClean="0">
                <a:latin typeface="Calibri" panose="020F0502020204030204" pitchFamily="34" charset="0"/>
                <a:ea typeface="Times New Roman" panose="02020603050405020304" pitchFamily="18" charset="0"/>
                <a:cs typeface="Times New Roman" panose="02020603050405020304" pitchFamily="18" charset="0"/>
              </a:rPr>
              <a:t>3. What </a:t>
            </a:r>
            <a:r>
              <a:rPr lang="en-US" sz="3600" dirty="0">
                <a:latin typeface="Calibri" panose="020F0502020204030204" pitchFamily="34" charset="0"/>
                <a:ea typeface="Times New Roman" panose="02020603050405020304" pitchFamily="18" charset="0"/>
                <a:cs typeface="Times New Roman" panose="02020603050405020304" pitchFamily="18" charset="0"/>
              </a:rPr>
              <a:t>is web-based training?</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Training that takes place on the phone.</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Training that takes place on an Internet or Intranet page.</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Training that takes place between to team members.</a:t>
            </a:r>
          </a:p>
          <a:p>
            <a:pPr marL="342900"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36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3600" dirty="0" smtClean="0">
                <a:latin typeface="Calibri" panose="020F0502020204030204" pitchFamily="34" charset="0"/>
                <a:ea typeface="Times New Roman" panose="02020603050405020304" pitchFamily="18" charset="0"/>
                <a:cs typeface="Times New Roman" panose="02020603050405020304" pitchFamily="18" charset="0"/>
              </a:rPr>
              <a:t>4. What </a:t>
            </a:r>
            <a:r>
              <a:rPr lang="en-US" sz="3600" dirty="0">
                <a:latin typeface="Calibri" panose="020F0502020204030204" pitchFamily="34" charset="0"/>
                <a:ea typeface="Times New Roman" panose="02020603050405020304" pitchFamily="18" charset="0"/>
                <a:cs typeface="Times New Roman" panose="02020603050405020304" pitchFamily="18" charset="0"/>
              </a:rPr>
              <a:t>can web-based training consist of?</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Written information.</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Pictures and videos.</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Interactive forums.</a:t>
            </a:r>
          </a:p>
          <a:p>
            <a:pPr marL="342900"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a:lnSpc>
                <a:spcPct val="115000"/>
              </a:lnSpc>
              <a:spcBef>
                <a:spcPts val="0"/>
              </a:spcBef>
              <a:spcAft>
                <a:spcPts val="1000"/>
              </a:spcAft>
            </a:pP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57638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5. According </a:t>
            </a:r>
            <a:r>
              <a:rPr lang="en-US" sz="1800" dirty="0">
                <a:latin typeface="Calibri" panose="020F0502020204030204" pitchFamily="34" charset="0"/>
                <a:ea typeface="Times New Roman" panose="02020603050405020304" pitchFamily="18" charset="0"/>
                <a:cs typeface="Times New Roman" panose="02020603050405020304" pitchFamily="18" charset="0"/>
              </a:rPr>
              <a:t>to the module, what is defined as “team members training other team members”?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Person to person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Management to employee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Peer to peer</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6. What </a:t>
            </a:r>
            <a:r>
              <a:rPr lang="en-US" sz="1800" dirty="0">
                <a:latin typeface="Calibri" panose="020F0502020204030204" pitchFamily="34" charset="0"/>
                <a:ea typeface="Times New Roman" panose="02020603050405020304" pitchFamily="18" charset="0"/>
                <a:cs typeface="Times New Roman" panose="02020603050405020304" pitchFamily="18" charset="0"/>
              </a:rPr>
              <a:t>is a benefit of peer to peer training?</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tem members to become acquainted with management.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new team members to ask questions without the pressure of feeling intimidated.</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old team members to have someone else do their job.</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All of the </a:t>
            </a:r>
            <a:r>
              <a:rPr lang="en-US" sz="1800" dirty="0" smtClean="0">
                <a:latin typeface="Calibri" panose="020F0502020204030204" pitchFamily="34" charset="0"/>
                <a:ea typeface="Times New Roman" panose="02020603050405020304" pitchFamily="18" charset="0"/>
                <a:cs typeface="Times New Roman" panose="02020603050405020304" pitchFamily="18" charset="0"/>
              </a:rPr>
              <a:t>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071693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7. What </a:t>
            </a:r>
            <a:r>
              <a:rPr lang="en-US" dirty="0">
                <a:latin typeface="Calibri" panose="020F0502020204030204" pitchFamily="34" charset="0"/>
                <a:ea typeface="Times New Roman" panose="02020603050405020304" pitchFamily="18" charset="0"/>
                <a:cs typeface="Times New Roman" panose="02020603050405020304" pitchFamily="18" charset="0"/>
              </a:rPr>
              <a:t>should you do once training is completed?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Assess the training.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Give the new team member an assignment.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 more web-based training.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8.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a true statement?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Retraining a team member is a waste of time.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need for retraining is not necessarily a reflection of the new team member.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New team members who have to be retrained are lazy.</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None of the above.</a:t>
            </a:r>
          </a:p>
          <a:p>
            <a:pPr marL="346075" marR="0" indent="0">
              <a:lnSpc>
                <a:spcPct val="115000"/>
              </a:lnSpc>
              <a:spcBef>
                <a:spcPts val="0"/>
              </a:spcBef>
              <a:spcAft>
                <a:spcPts val="1000"/>
              </a:spcAft>
            </a:pPr>
            <a:r>
              <a:rPr lang="en-US"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287682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62643" y="1219200"/>
            <a:ext cx="8382000" cy="5410200"/>
          </a:xfrm>
        </p:spPr>
        <p:txBody>
          <a:bodyPr>
            <a:normAutofit/>
          </a:bodyPr>
          <a:lstStyle/>
          <a:p>
            <a:pPr lvl="0" indent="0">
              <a:lnSpc>
                <a:spcPct val="115000"/>
              </a:lnSpc>
              <a:spcBef>
                <a:spcPts val="0"/>
              </a:spcBef>
              <a:spcAft>
                <a:spcPts val="1000"/>
              </a:spcAft>
            </a:pPr>
            <a:r>
              <a:rPr lang="en-US" sz="2400" dirty="0" smtClean="0">
                <a:latin typeface="Calibri" panose="020F0502020204030204" pitchFamily="34" charset="0"/>
                <a:ea typeface="Times New Roman" panose="02020603050405020304" pitchFamily="18" charset="0"/>
                <a:cs typeface="Times New Roman" panose="02020603050405020304" pitchFamily="18" charset="0"/>
              </a:rPr>
              <a:t>9. Why </a:t>
            </a:r>
            <a:r>
              <a:rPr lang="en-US" sz="2400" dirty="0">
                <a:latin typeface="Calibri" panose="020F0502020204030204" pitchFamily="34" charset="0"/>
                <a:ea typeface="Times New Roman" panose="02020603050405020304" pitchFamily="18" charset="0"/>
                <a:cs typeface="Times New Roman" panose="02020603050405020304" pitchFamily="18" charset="0"/>
              </a:rPr>
              <a:t>can’t Frank visit Ursula at her home?</a:t>
            </a:r>
          </a:p>
          <a:p>
            <a:pPr marL="342900" lvl="0">
              <a:lnSpc>
                <a:spcPct val="115000"/>
              </a:lnSpc>
              <a:spcBef>
                <a:spcPts val="0"/>
              </a:spcBef>
              <a:spcAft>
                <a:spcPts val="0"/>
              </a:spcAft>
              <a:buFont typeface="+mj-lt"/>
              <a:buAutoNum type="alphaLcParenR"/>
            </a:pPr>
            <a:r>
              <a:rPr lang="en-US" sz="2400" dirty="0">
                <a:latin typeface="Calibri" panose="020F0502020204030204" pitchFamily="34" charset="0"/>
                <a:ea typeface="Times New Roman" panose="02020603050405020304" pitchFamily="18" charset="0"/>
                <a:cs typeface="Times New Roman" panose="02020603050405020304" pitchFamily="18" charset="0"/>
              </a:rPr>
              <a:t>Because the company doesn’t have the budget for travel.</a:t>
            </a:r>
          </a:p>
          <a:p>
            <a:pPr marL="342900" lvl="0">
              <a:lnSpc>
                <a:spcPct val="115000"/>
              </a:lnSpc>
              <a:spcBef>
                <a:spcPts val="0"/>
              </a:spcBef>
              <a:spcAft>
                <a:spcPts val="0"/>
              </a:spcAft>
              <a:buFont typeface="+mj-lt"/>
              <a:buAutoNum type="alphaLcParenR"/>
            </a:pPr>
            <a:r>
              <a:rPr lang="en-US" sz="2400" dirty="0">
                <a:latin typeface="Calibri" panose="020F0502020204030204" pitchFamily="34" charset="0"/>
                <a:ea typeface="Times New Roman" panose="02020603050405020304" pitchFamily="18" charset="0"/>
                <a:cs typeface="Times New Roman" panose="02020603050405020304" pitchFamily="18" charset="0"/>
              </a:rPr>
              <a:t>Because Ursula doesn’t want Frank to visit.</a:t>
            </a:r>
          </a:p>
          <a:p>
            <a:pPr marL="342900" lvl="0">
              <a:lnSpc>
                <a:spcPct val="115000"/>
              </a:lnSpc>
              <a:spcBef>
                <a:spcPts val="0"/>
              </a:spcBef>
              <a:spcAft>
                <a:spcPts val="0"/>
              </a:spcAft>
              <a:buFont typeface="+mj-lt"/>
              <a:buAutoNum type="alphaLcParenR"/>
            </a:pPr>
            <a:r>
              <a:rPr lang="en-US" sz="2400" dirty="0">
                <a:latin typeface="Calibri" panose="020F0502020204030204" pitchFamily="34" charset="0"/>
                <a:ea typeface="Times New Roman" panose="02020603050405020304" pitchFamily="18" charset="0"/>
                <a:cs typeface="Times New Roman" panose="02020603050405020304" pitchFamily="18" charset="0"/>
              </a:rPr>
              <a:t>Because Frank doesn’t feel like it’s necessary to visit Ursula.</a:t>
            </a:r>
          </a:p>
          <a:p>
            <a:pPr marL="342900" lvl="0">
              <a:lnSpc>
                <a:spcPct val="115000"/>
              </a:lnSpc>
              <a:spcBef>
                <a:spcPts val="0"/>
              </a:spcBef>
              <a:spcAft>
                <a:spcPts val="1000"/>
              </a:spcAft>
              <a:buFont typeface="+mj-lt"/>
              <a:buAutoNum type="alphaLcParenR"/>
            </a:pPr>
            <a:r>
              <a:rPr lang="en-US" sz="2400" dirty="0">
                <a:latin typeface="Calibri" panose="020F0502020204030204" pitchFamily="34" charset="0"/>
                <a:ea typeface="Times New Roman" panose="02020603050405020304" pitchFamily="18" charset="0"/>
                <a:cs typeface="Times New Roman" panose="02020603050405020304" pitchFamily="18" charset="0"/>
              </a:rPr>
              <a:t>Because Ursula is supposed to come visit Frank.</a:t>
            </a:r>
          </a:p>
          <a:p>
            <a:pPr marL="346075" marR="0" indent="0">
              <a:lnSpc>
                <a:spcPct val="115000"/>
              </a:lnSpc>
              <a:spcBef>
                <a:spcPts val="0"/>
              </a:spcBef>
              <a:spcAft>
                <a:spcPts val="1000"/>
              </a:spcAft>
            </a:pPr>
            <a:r>
              <a:rPr lang="en-US" sz="2400"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pPr>
            <a:r>
              <a:rPr lang="en-US" sz="2400"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sz="2400" dirty="0">
                <a:latin typeface="Calibri" panose="020F0502020204030204" pitchFamily="34" charset="0"/>
                <a:ea typeface="Times New Roman" panose="02020603050405020304" pitchFamily="18" charset="0"/>
                <a:cs typeface="Times New Roman" panose="02020603050405020304" pitchFamily="18" charset="0"/>
              </a:rPr>
              <a:t>ways did Frank come up with to help train Ursula?</a:t>
            </a:r>
          </a:p>
          <a:p>
            <a:pPr marL="342900" lvl="0">
              <a:lnSpc>
                <a:spcPct val="115000"/>
              </a:lnSpc>
              <a:spcBef>
                <a:spcPts val="0"/>
              </a:spcBef>
              <a:spcAft>
                <a:spcPts val="0"/>
              </a:spcAft>
              <a:buFont typeface="+mj-lt"/>
              <a:buAutoNum type="alphaLcParenR"/>
            </a:pPr>
            <a:r>
              <a:rPr lang="en-US" sz="2400" dirty="0">
                <a:latin typeface="Calibri" panose="020F0502020204030204" pitchFamily="34" charset="0"/>
                <a:ea typeface="Times New Roman" panose="02020603050405020304" pitchFamily="18" charset="0"/>
                <a:cs typeface="Times New Roman" panose="02020603050405020304" pitchFamily="18" charset="0"/>
              </a:rPr>
              <a:t>He has videos for her to watch.</a:t>
            </a:r>
          </a:p>
          <a:p>
            <a:pPr marL="342900" lvl="0">
              <a:lnSpc>
                <a:spcPct val="115000"/>
              </a:lnSpc>
              <a:spcBef>
                <a:spcPts val="0"/>
              </a:spcBef>
              <a:spcAft>
                <a:spcPts val="0"/>
              </a:spcAft>
              <a:buFont typeface="+mj-lt"/>
              <a:buAutoNum type="alphaLcParenR"/>
            </a:pPr>
            <a:r>
              <a:rPr lang="en-US" sz="2400" dirty="0">
                <a:latin typeface="Calibri" panose="020F0502020204030204" pitchFamily="34" charset="0"/>
                <a:ea typeface="Times New Roman" panose="02020603050405020304" pitchFamily="18" charset="0"/>
                <a:cs typeface="Times New Roman" panose="02020603050405020304" pitchFamily="18" charset="0"/>
              </a:rPr>
              <a:t>He has visual simulations for her to complete.</a:t>
            </a:r>
          </a:p>
          <a:p>
            <a:pPr marL="342900" lvl="0">
              <a:lnSpc>
                <a:spcPct val="115000"/>
              </a:lnSpc>
              <a:spcBef>
                <a:spcPts val="0"/>
              </a:spcBef>
              <a:spcAft>
                <a:spcPts val="0"/>
              </a:spcAft>
              <a:buFont typeface="+mj-lt"/>
              <a:buAutoNum type="alphaLcParenR"/>
            </a:pPr>
            <a:r>
              <a:rPr lang="en-US" sz="2400" dirty="0">
                <a:latin typeface="Calibri" panose="020F0502020204030204" pitchFamily="34" charset="0"/>
                <a:ea typeface="Times New Roman" panose="02020603050405020304" pitchFamily="18" charset="0"/>
                <a:cs typeface="Times New Roman" panose="02020603050405020304" pitchFamily="18" charset="0"/>
              </a:rPr>
              <a:t>He plans on telecommuting with Ursula.</a:t>
            </a:r>
          </a:p>
          <a:p>
            <a:pPr marL="342900" lvl="0">
              <a:lnSpc>
                <a:spcPct val="115000"/>
              </a:lnSpc>
              <a:spcBef>
                <a:spcPts val="0"/>
              </a:spcBef>
              <a:spcAft>
                <a:spcPts val="1000"/>
              </a:spcAft>
              <a:buFont typeface="+mj-lt"/>
              <a:buAutoNum type="alphaLcParenR"/>
            </a:pPr>
            <a:r>
              <a:rPr lang="en-US" sz="2400" dirty="0">
                <a:latin typeface="Calibri" panose="020F0502020204030204" pitchFamily="34" charset="0"/>
                <a:ea typeface="Times New Roman" panose="02020603050405020304" pitchFamily="18" charset="0"/>
                <a:cs typeface="Times New Roman" panose="02020603050405020304" pitchFamily="18" charset="0"/>
              </a:rPr>
              <a:t>All of the above</a:t>
            </a:r>
            <a:r>
              <a:rPr lang="en-US" sz="24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60231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1. What </a:t>
            </a:r>
            <a:r>
              <a:rPr lang="en-US" dirty="0">
                <a:latin typeface="Calibri" panose="020F0502020204030204" pitchFamily="34" charset="0"/>
                <a:ea typeface="Times New Roman" panose="02020603050405020304" pitchFamily="18" charset="0"/>
                <a:cs typeface="Times New Roman" panose="02020603050405020304" pitchFamily="18" charset="0"/>
              </a:rPr>
              <a:t>means training over the telephone?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Telecommute Training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Web-based Training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Peer to Peer Training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These telecommute training sessions can be one on one training or consist of several participants.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2. What </a:t>
            </a:r>
            <a:r>
              <a:rPr lang="en-US" dirty="0">
                <a:latin typeface="Calibri" panose="020F0502020204030204" pitchFamily="34" charset="0"/>
                <a:ea typeface="Times New Roman" panose="02020603050405020304" pitchFamily="18" charset="0"/>
                <a:cs typeface="Times New Roman" panose="02020603050405020304" pitchFamily="18" charset="0"/>
              </a:rPr>
              <a:t>is true about telecommute training?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Telecommute training is training preformed over the phone.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Telecommute training can entail brief instructions.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Telecommute training can entail in-depth details.</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These are training sessions that are done over the phone.  They can include multiple employees.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95263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sz="3600" dirty="0" smtClean="0">
                <a:latin typeface="Calibri" panose="020F0502020204030204" pitchFamily="34" charset="0"/>
                <a:ea typeface="Times New Roman" panose="02020603050405020304" pitchFamily="18" charset="0"/>
                <a:cs typeface="Times New Roman" panose="02020603050405020304" pitchFamily="18" charset="0"/>
              </a:rPr>
              <a:t>3. What </a:t>
            </a:r>
            <a:r>
              <a:rPr lang="en-US" sz="3600" dirty="0">
                <a:latin typeface="Calibri" panose="020F0502020204030204" pitchFamily="34" charset="0"/>
                <a:ea typeface="Times New Roman" panose="02020603050405020304" pitchFamily="18" charset="0"/>
                <a:cs typeface="Times New Roman" panose="02020603050405020304" pitchFamily="18" charset="0"/>
              </a:rPr>
              <a:t>is web-based training?</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Training that takes place on the phone.</a:t>
            </a:r>
          </a:p>
          <a:p>
            <a:pPr marL="342900" lvl="0">
              <a:lnSpc>
                <a:spcPct val="115000"/>
              </a:lnSpc>
              <a:spcBef>
                <a:spcPts val="0"/>
              </a:spcBef>
              <a:spcAft>
                <a:spcPts val="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Training that takes place on an Internet or Intranet page.</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Training that takes place between to team members.</a:t>
            </a:r>
          </a:p>
          <a:p>
            <a:pPr marL="342900"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This type of training can consist of quizzes, written information, videos, and simulations.  </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3600" dirty="0" smtClean="0">
                <a:latin typeface="Calibri" panose="020F0502020204030204" pitchFamily="34" charset="0"/>
                <a:ea typeface="Times New Roman" panose="02020603050405020304" pitchFamily="18" charset="0"/>
                <a:cs typeface="Times New Roman" panose="02020603050405020304" pitchFamily="18" charset="0"/>
              </a:rPr>
              <a:t>4. What </a:t>
            </a:r>
            <a:r>
              <a:rPr lang="en-US" sz="3600" dirty="0">
                <a:latin typeface="Calibri" panose="020F0502020204030204" pitchFamily="34" charset="0"/>
                <a:ea typeface="Times New Roman" panose="02020603050405020304" pitchFamily="18" charset="0"/>
                <a:cs typeface="Times New Roman" panose="02020603050405020304" pitchFamily="18" charset="0"/>
              </a:rPr>
              <a:t>can web-based training consist of?</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Written information.</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Pictures and videos.</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Interactive forums.</a:t>
            </a:r>
          </a:p>
          <a:p>
            <a:pPr marL="342900" lvl="0">
              <a:lnSpc>
                <a:spcPct val="115000"/>
              </a:lnSpc>
              <a:spcBef>
                <a:spcPts val="0"/>
              </a:spcBef>
              <a:spcAft>
                <a:spcPts val="100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Web-based training is training that takes place on an intranet or internet page.  These trainings can have multiple applications.</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521437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5. According </a:t>
            </a:r>
            <a:r>
              <a:rPr lang="en-US" sz="1600" dirty="0">
                <a:latin typeface="Calibri" panose="020F0502020204030204" pitchFamily="34" charset="0"/>
                <a:ea typeface="Times New Roman" panose="02020603050405020304" pitchFamily="18" charset="0"/>
                <a:cs typeface="Times New Roman" panose="02020603050405020304" pitchFamily="18" charset="0"/>
              </a:rPr>
              <a:t>to the module, what is defined as “team members training other team members”?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Person to person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Management to employee</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Peer to peer</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Peer to peer training helps new team members get to know and bond with other team members.  This type of training also helps facilitate communication, and gives new team members a chance to ask questions.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600" dirty="0" smtClean="0">
                <a:latin typeface="Calibri" panose="020F0502020204030204" pitchFamily="34" charset="0"/>
                <a:ea typeface="Times New Roman" panose="02020603050405020304" pitchFamily="18" charset="0"/>
                <a:cs typeface="Times New Roman" panose="02020603050405020304" pitchFamily="18" charset="0"/>
              </a:rPr>
              <a:t>6. What </a:t>
            </a:r>
            <a:r>
              <a:rPr lang="en-US" sz="1600" dirty="0">
                <a:latin typeface="Calibri" panose="020F0502020204030204" pitchFamily="34" charset="0"/>
                <a:ea typeface="Times New Roman" panose="02020603050405020304" pitchFamily="18" charset="0"/>
                <a:cs typeface="Times New Roman" panose="02020603050405020304" pitchFamily="18" charset="0"/>
              </a:rPr>
              <a:t>is a benefit of peer to peer training?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It allows tem members to become acquainted with management.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allows new team members to ask questions without the pressure of feeling intimidated.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It allows old team members to have someone else do their job.</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346075" marR="0" indent="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This type of training also helps team members get to know their newer team members.  Familiarity helps with communication, which in turn helps strengthen the team.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334112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7. What </a:t>
            </a:r>
            <a:r>
              <a:rPr lang="en-US" dirty="0">
                <a:latin typeface="Calibri" panose="020F0502020204030204" pitchFamily="34" charset="0"/>
                <a:ea typeface="Times New Roman" panose="02020603050405020304" pitchFamily="18" charset="0"/>
                <a:cs typeface="Times New Roman" panose="02020603050405020304" pitchFamily="18" charset="0"/>
              </a:rPr>
              <a:t>should you do once training is completed?</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Assess the training.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Give the new team member an assignment.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 more web-based training.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Once training has been completed its time to assess the training and decide if any retraining is necessary.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dirty="0" smtClean="0">
                <a:latin typeface="Calibri" panose="020F0502020204030204" pitchFamily="34" charset="0"/>
                <a:ea typeface="Times New Roman" panose="02020603050405020304" pitchFamily="18" charset="0"/>
                <a:cs typeface="Times New Roman" panose="02020603050405020304" pitchFamily="18" charset="0"/>
              </a:rPr>
              <a:t>8. Which </a:t>
            </a:r>
            <a:r>
              <a:rPr lang="en-US" dirty="0">
                <a:latin typeface="Calibri" panose="020F0502020204030204" pitchFamily="34" charset="0"/>
                <a:ea typeface="Times New Roman" panose="02020603050405020304" pitchFamily="18" charset="0"/>
                <a:cs typeface="Times New Roman" panose="02020603050405020304" pitchFamily="18" charset="0"/>
              </a:rPr>
              <a:t>of the following is a true statement?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Retraining a team member is a waste of time.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need for retraining is not necessarily a reflection of the new team member.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New team members who have to be retrained are lazy.</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 None of the above.</a:t>
            </a:r>
          </a:p>
          <a:p>
            <a:pPr marL="346075"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People learn differently, and sometimes the training needs to be altered.  If the team member is a visual learner, you may need to incorporate pictures.  If the team member is an auditory learner, he may require further explanation, possibly via the telephone.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133365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62643" y="1219200"/>
            <a:ext cx="8382000" cy="5410200"/>
          </a:xfrm>
        </p:spPr>
        <p:txBody>
          <a:bodyPr>
            <a:normAutofit lnSpcReduction="10000"/>
          </a:bodyPr>
          <a:lstStyle/>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9. Why </a:t>
            </a:r>
            <a:r>
              <a:rPr lang="en-US" sz="1800" dirty="0">
                <a:latin typeface="Calibri" panose="020F0502020204030204" pitchFamily="34" charset="0"/>
                <a:ea typeface="Times New Roman" panose="02020603050405020304" pitchFamily="18" charset="0"/>
                <a:cs typeface="Times New Roman" panose="02020603050405020304" pitchFamily="18" charset="0"/>
              </a:rPr>
              <a:t>can’t Frank visit Ursula at her home?</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Because the company doesn’t have the budget for travel.</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Because Ursula doesn’t want Frank to visit.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Because Frank doesn’t feel like it’s necessary to visit Ursula.</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Because Ursula is supposed to come visit Frank.</a:t>
            </a:r>
          </a:p>
          <a:p>
            <a:pPr marL="346075"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Frank is not able to go visit Ursula at her home because she lives across the country and his company doesn’t have the budget for him to travel</a:t>
            </a:r>
            <a:r>
              <a:rPr lang="en-US" sz="18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pPr>
            <a:r>
              <a:rPr lang="en-US" sz="1800" dirty="0" smtClean="0">
                <a:latin typeface="Calibri" panose="020F0502020204030204" pitchFamily="34" charset="0"/>
                <a:ea typeface="Times New Roman" panose="02020603050405020304" pitchFamily="18" charset="0"/>
                <a:cs typeface="Times New Roman" panose="02020603050405020304" pitchFamily="18" charset="0"/>
              </a:rPr>
              <a:t>10. What </a:t>
            </a:r>
            <a:r>
              <a:rPr lang="en-US" sz="1800" dirty="0">
                <a:latin typeface="Calibri" panose="020F0502020204030204" pitchFamily="34" charset="0"/>
                <a:ea typeface="Times New Roman" panose="02020603050405020304" pitchFamily="18" charset="0"/>
                <a:cs typeface="Times New Roman" panose="02020603050405020304" pitchFamily="18" charset="0"/>
              </a:rPr>
              <a:t>ways did Frank come up with to help train Ursula?</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He has videos for her to watch.</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He has visual simulations for her to complete.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He plans on telecommuting with Ursula.</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6075"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Frank has come up with several videos, print material, and virtual simulations on the web to train Ursula.  He specifically wants to telecommute with Ursula while she is doing some of the virtual simulations in case she has questions.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356749"/>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11982</TotalTime>
  <Words>18392</Words>
  <Application>Microsoft Office PowerPoint</Application>
  <PresentationFormat>On-screen Show (4:3)</PresentationFormat>
  <Paragraphs>1705</Paragraphs>
  <Slides>165</Slides>
  <Notes>68</Notes>
  <HiddenSlides>0</HiddenSlides>
  <MMClips>0</MMClips>
  <ScaleCrop>false</ScaleCrop>
  <HeadingPairs>
    <vt:vector size="4" baseType="variant">
      <vt:variant>
        <vt:lpstr>Theme</vt:lpstr>
      </vt:variant>
      <vt:variant>
        <vt:i4>1</vt:i4>
      </vt:variant>
      <vt:variant>
        <vt:lpstr>Slide Titles</vt:lpstr>
      </vt:variant>
      <vt:variant>
        <vt:i4>165</vt:i4>
      </vt:variant>
    </vt:vector>
  </HeadingPairs>
  <TitlesOfParts>
    <vt:vector size="166" baseType="lpstr">
      <vt:lpstr>PowerPoint Slides</vt:lpstr>
      <vt:lpstr>PowerPoint Presentation</vt:lpstr>
      <vt:lpstr>Module One: Getting Started</vt:lpstr>
      <vt:lpstr>Workshop Objectives</vt:lpstr>
      <vt:lpstr>Module Two: Remote Workforce</vt:lpstr>
      <vt:lpstr>What is a Remote Workforce?</vt:lpstr>
      <vt:lpstr>Types of Remote Workforce</vt:lpstr>
      <vt:lpstr>Benefits of a Remote Workforce</vt:lpstr>
      <vt:lpstr>Materials for Remote Workforce</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High Performance Teams</vt:lpstr>
      <vt:lpstr>What is a High Performance Team?</vt:lpstr>
      <vt:lpstr>Benefits of High Performance Teams</vt:lpstr>
      <vt:lpstr>Leadership for High Performance Team</vt:lpstr>
      <vt:lpstr>Understanding Team Dynamics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Characteristics of High Performance Teams</vt:lpstr>
      <vt:lpstr>Excellent Communication</vt:lpstr>
      <vt:lpstr>Goal-Oriented</vt:lpstr>
      <vt:lpstr>Flexibility</vt:lpstr>
      <vt:lpstr>Committed</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How to Create Teamwork</vt:lpstr>
      <vt:lpstr>Identify Group &amp; Individual Responsibilities</vt:lpstr>
      <vt:lpstr>Give Permission to Take Action</vt:lpstr>
      <vt:lpstr>Build Relationships between Team Members and Management</vt:lpstr>
      <vt:lpstr>Give Feedback</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Types of Communication</vt:lpstr>
      <vt:lpstr>Virtual Team Meetings</vt:lpstr>
      <vt:lpstr>Telephone Conferences</vt:lpstr>
      <vt:lpstr>Email Communication</vt:lpstr>
      <vt:lpstr>Intranet, Webpage, and Social Media Communication</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Training Your Team</vt:lpstr>
      <vt:lpstr>Telecommute Training</vt:lpstr>
      <vt:lpstr>Web-based Training</vt:lpstr>
      <vt:lpstr>Peer to Peer Training</vt:lpstr>
      <vt:lpstr>Training Assessment and Retraining</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Managing the Team</vt:lpstr>
      <vt:lpstr>Tracking Team Performance</vt:lpstr>
      <vt:lpstr>Counseling Employees</vt:lpstr>
      <vt:lpstr>Positive Recognition for Employees</vt:lpstr>
      <vt:lpstr>Training Never Stops!</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Effective Team Meeting How-to </vt:lpstr>
      <vt:lpstr>Have a Clear Agenda</vt:lpstr>
      <vt:lpstr>Use Screen Shots or References</vt:lpstr>
      <vt:lpstr>Create a Safe Place</vt:lpstr>
      <vt:lpstr>Team Meeting Don’ts: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Keep Happy and Motivated High Performance Teams</vt:lpstr>
      <vt:lpstr>Watch for Signs of Conflict or Unhappiness</vt:lpstr>
      <vt:lpstr>Employee Feedback and Concerns</vt:lpstr>
      <vt:lpstr>Give Opportunities for Additional Education</vt:lpstr>
      <vt:lpstr>Impart Opportunities for Career Growth</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“Don’ts” with High Performance Teams</vt:lpstr>
      <vt:lpstr>Don't Forget to Share Success</vt:lpstr>
      <vt:lpstr>Don't Delay in Responding</vt:lpstr>
      <vt:lpstr>Don’t Assign Vague Responsibilities </vt:lpstr>
      <vt:lpstr>Don’t Lead as a Dictator</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Darren</cp:lastModifiedBy>
  <cp:revision>390</cp:revision>
  <dcterms:created xsi:type="dcterms:W3CDTF">2009-05-11T22:15:13Z</dcterms:created>
  <dcterms:modified xsi:type="dcterms:W3CDTF">2014-12-23T17:13:25Z</dcterms:modified>
</cp:coreProperties>
</file>