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6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735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87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7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50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4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99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1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1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14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85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5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9738C-AF72-4EFD-8F66-BAEA6D5E69B8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62497-4AE8-45E6-A4C6-83D501E7E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4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.png"/><Relationship Id="rId7" Type="http://schemas.openxmlformats.org/officeDocument/2006/relationships/slide" Target="slide2.xml"/><Relationship Id="rId2" Type="http://schemas.openxmlformats.org/officeDocument/2006/relationships/hyperlink" Target="https://www.reviewmyelearning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1305" y="488831"/>
            <a:ext cx="3263591" cy="216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https://www.reviewmyelearning.com/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(upper right corner) Sign In / Sign Up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lang="en-US" alt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Enter Sign In UN and PW and click SIGN IN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 INFO (Feb82017)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UN: amirarchi@aim2train.com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Pw: Iwant2grow2</a:t>
            </a:r>
            <a:endParaRPr kumimoji="0" lang="en-US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3004871" y="842302"/>
            <a:ext cx="1104900" cy="34290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3004871" y="1538992"/>
            <a:ext cx="1358973" cy="8743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0169" y="4304123"/>
            <a:ext cx="1992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5" action="ppaction://hlinksldjump"/>
              </a:rPr>
              <a:t>Review while updating SL file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560169" y="3808016"/>
            <a:ext cx="1170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6" action="ppaction://hlinksldjump"/>
              </a:rPr>
              <a:t>Delete a Course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60169" y="3349083"/>
            <a:ext cx="10107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7" action="ppaction://hlinksldjump"/>
              </a:rPr>
              <a:t>Add a Course</a:t>
            </a:r>
            <a:endParaRPr lang="en-US" sz="1200" dirty="0"/>
          </a:p>
        </p:txBody>
      </p:sp>
      <p:sp>
        <p:nvSpPr>
          <p:cNvPr id="12" name="Rectangle 11"/>
          <p:cNvSpPr/>
          <p:nvPr/>
        </p:nvSpPr>
        <p:spPr>
          <a:xfrm>
            <a:off x="151305" y="2901324"/>
            <a:ext cx="1212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1305" y="71667"/>
            <a:ext cx="3742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REVIEWMYeLEARNING</a:t>
            </a:r>
            <a:r>
              <a:rPr lang="en-US" alt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APPLICATION: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0169" y="4800230"/>
            <a:ext cx="54566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8" action="ppaction://hlinksldjump"/>
              </a:rPr>
              <a:t>How to Review the </a:t>
            </a:r>
            <a:r>
              <a:rPr lang="en-US" sz="1200" dirty="0" err="1">
                <a:hlinkClick r:id="rId8" action="ppaction://hlinksldjump"/>
              </a:rPr>
              <a:t>elearning</a:t>
            </a:r>
            <a:r>
              <a:rPr lang="en-US" sz="1200" dirty="0">
                <a:hlinkClick r:id="rId8" action="ppaction://hlinksldjump"/>
              </a:rPr>
              <a:t> file (External Reference)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75402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7930" y="204439"/>
            <a:ext cx="51414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Add a Course</a:t>
            </a:r>
          </a:p>
        </p:txBody>
      </p:sp>
      <p:pic>
        <p:nvPicPr>
          <p:cNvPr id="2" name="Add a Cours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12993" y="1308674"/>
            <a:ext cx="7661817" cy="50683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7930" y="1308674"/>
            <a:ext cx="29899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NOTE: No Audio</a:t>
            </a:r>
          </a:p>
          <a:p>
            <a:r>
              <a:rPr lang="en-US" sz="1100" dirty="0"/>
              <a:t>VIDEO STEP BY STEP</a:t>
            </a:r>
          </a:p>
          <a:p>
            <a:endParaRPr lang="en-US" sz="1100" dirty="0"/>
          </a:p>
          <a:p>
            <a:endParaRPr lang="en-US" sz="1100" dirty="0"/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Hover over video to display video navigation.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Use player tools at bottom of video.</a:t>
            </a:r>
          </a:p>
        </p:txBody>
      </p:sp>
    </p:spTree>
    <p:extLst>
      <p:ext uri="{BB962C8B-B14F-4D97-AF65-F5344CB8AC3E}">
        <p14:creationId xmlns:p14="http://schemas.microsoft.com/office/powerpoint/2010/main" val="283122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7930" y="204439"/>
            <a:ext cx="60899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Delete a Course</a:t>
            </a:r>
          </a:p>
        </p:txBody>
      </p:sp>
      <p:pic>
        <p:nvPicPr>
          <p:cNvPr id="2" name="Delete a Cours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2267" y="1264415"/>
            <a:ext cx="7728724" cy="511257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930" y="1308674"/>
            <a:ext cx="29899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NOTE: No Audio</a:t>
            </a:r>
          </a:p>
          <a:p>
            <a:r>
              <a:rPr lang="en-US" sz="1100" dirty="0"/>
              <a:t>VIDEO STEP BY STEP</a:t>
            </a:r>
          </a:p>
          <a:p>
            <a:endParaRPr lang="en-US" sz="1100" dirty="0"/>
          </a:p>
          <a:p>
            <a:endParaRPr lang="en-US" sz="1100" dirty="0"/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Hover over video to display video navigation.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Use player tools at bottom of video.</a:t>
            </a:r>
          </a:p>
        </p:txBody>
      </p:sp>
    </p:spTree>
    <p:extLst>
      <p:ext uri="{BB962C8B-B14F-4D97-AF65-F5344CB8AC3E}">
        <p14:creationId xmlns:p14="http://schemas.microsoft.com/office/powerpoint/2010/main" val="1740653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7930" y="204439"/>
            <a:ext cx="110432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Review while updating SL file</a:t>
            </a:r>
          </a:p>
        </p:txBody>
      </p:sp>
      <p:pic>
        <p:nvPicPr>
          <p:cNvPr id="2" name="Review while updating SL fi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78454" y="1431617"/>
            <a:ext cx="7475963" cy="494537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7930" y="1308674"/>
            <a:ext cx="29899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NOTE: No Audio</a:t>
            </a:r>
          </a:p>
          <a:p>
            <a:r>
              <a:rPr lang="en-US" sz="1100" dirty="0"/>
              <a:t>VIDEO STEP BY STEP</a:t>
            </a:r>
          </a:p>
          <a:p>
            <a:endParaRPr lang="en-US" sz="1100" dirty="0"/>
          </a:p>
          <a:p>
            <a:endParaRPr lang="en-US" sz="1100" dirty="0"/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Hover over video to display video navigation.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dirty="0"/>
              <a:t>Use player tools at bottom of video.</a:t>
            </a:r>
          </a:p>
        </p:txBody>
      </p:sp>
    </p:spTree>
    <p:extLst>
      <p:ext uri="{BB962C8B-B14F-4D97-AF65-F5344CB8AC3E}">
        <p14:creationId xmlns:p14="http://schemas.microsoft.com/office/powerpoint/2010/main" val="67746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7930" y="204439"/>
            <a:ext cx="115479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How to Review the </a:t>
            </a:r>
            <a:r>
              <a:rPr lang="en-US" sz="4400" dirty="0" err="1"/>
              <a:t>elearning</a:t>
            </a:r>
            <a:r>
              <a:rPr lang="en-US" sz="4400" dirty="0"/>
              <a:t> file </a:t>
            </a:r>
            <a:r>
              <a:rPr lang="en-US" sz="3600" dirty="0"/>
              <a:t>(External Reference)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8768"/>
            <a:ext cx="4674729" cy="25545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788" y="1505195"/>
            <a:ext cx="7432301" cy="427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88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162</Words>
  <Application>Microsoft Office PowerPoint</Application>
  <PresentationFormat>Widescreen</PresentationFormat>
  <Paragraphs>40</Paragraphs>
  <Slides>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A1</dc:creator>
  <cp:lastModifiedBy>A1</cp:lastModifiedBy>
  <cp:revision>5</cp:revision>
  <dcterms:created xsi:type="dcterms:W3CDTF">2017-02-08T11:59:31Z</dcterms:created>
  <dcterms:modified xsi:type="dcterms:W3CDTF">2017-02-08T12:32:04Z</dcterms:modified>
</cp:coreProperties>
</file>