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27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7663"/>
            <a:ext cx="914400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638800"/>
            <a:ext cx="735012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743200"/>
            <a:ext cx="8229600" cy="1470025"/>
          </a:xfrm>
        </p:spPr>
        <p:txBody>
          <a:bodyPr anchor="b"/>
          <a:lstStyle>
            <a:lvl1pPr algn="l">
              <a:defRPr sz="3500" spc="-15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3400" y="4267200"/>
            <a:ext cx="4572000" cy="53340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E6F301A-573A-44DF-B16A-D404088844EE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98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534400" cy="685800"/>
          </a:xfrm>
        </p:spPr>
        <p:txBody>
          <a:bodyPr anchor="t"/>
          <a:lstStyle>
            <a:lvl1pPr algn="l">
              <a:defRPr sz="3200" b="1" spc="-15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05400"/>
          </a:xfr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840A1-2061-4AA9-AB33-8A5DAB274C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613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300413" y="320675"/>
            <a:ext cx="5843587" cy="655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563" y="112713"/>
            <a:ext cx="477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457200"/>
            <a:ext cx="2819400" cy="685800"/>
          </a:xfrm>
        </p:spPr>
        <p:txBody>
          <a:bodyPr anchor="t"/>
          <a:lstStyle>
            <a:lvl1pPr algn="l">
              <a:defRPr sz="3200" b="1" spc="-15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2819400" cy="5105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Content Placeholder 2"/>
          <p:cNvSpPr>
            <a:spLocks noGrp="1"/>
          </p:cNvSpPr>
          <p:nvPr>
            <p:ph idx="11"/>
          </p:nvPr>
        </p:nvSpPr>
        <p:spPr>
          <a:xfrm>
            <a:off x="3581400" y="1143000"/>
            <a:ext cx="5257800" cy="5105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57F04-D8CA-43B7-A324-D1C31B1A786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78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0675"/>
            <a:ext cx="3300413" cy="65373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563" y="112713"/>
            <a:ext cx="477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457200"/>
            <a:ext cx="4648200" cy="685800"/>
          </a:xfrm>
        </p:spPr>
        <p:txBody>
          <a:bodyPr anchor="t"/>
          <a:lstStyle>
            <a:lvl1pPr algn="l">
              <a:defRPr sz="3200" b="1" spc="-15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2819400" cy="5105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Content Placeholder 2"/>
          <p:cNvSpPr>
            <a:spLocks noGrp="1"/>
          </p:cNvSpPr>
          <p:nvPr>
            <p:ph idx="11"/>
          </p:nvPr>
        </p:nvSpPr>
        <p:spPr>
          <a:xfrm>
            <a:off x="3581400" y="1143000"/>
            <a:ext cx="5257800" cy="5105400"/>
          </a:xfr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811C0-83B1-4926-B867-90CF4CCA1C0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666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20675"/>
            <a:ext cx="9144000" cy="898525"/>
          </a:xfrm>
          <a:prstGeom prst="rect">
            <a:avLst/>
          </a:prstGeom>
          <a:solidFill>
            <a:srgbClr val="FC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563" y="112713"/>
            <a:ext cx="477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301625" y="457200"/>
            <a:ext cx="4648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 spc="-15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dirty="0">
                <a:solidFill>
                  <a:prstClr val="white"/>
                </a:solidFill>
              </a:rPr>
              <a:t>Click to edit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0" y="1344168"/>
            <a:ext cx="8534400" cy="4904232"/>
          </a:xfr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98AE9-7D13-42ED-BD9B-79EF3C400BD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941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143000"/>
            <a:ext cx="1651000" cy="57086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143000"/>
            <a:ext cx="9144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-9525" y="2514600"/>
            <a:ext cx="9144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9525" y="3962400"/>
            <a:ext cx="9144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0" y="5410200"/>
            <a:ext cx="9144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534400" cy="685800"/>
          </a:xfrm>
        </p:spPr>
        <p:txBody>
          <a:bodyPr anchor="t"/>
          <a:lstStyle>
            <a:lvl1pPr algn="l">
              <a:defRPr sz="3200" b="1" spc="-15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0" y="1371600"/>
            <a:ext cx="1650999" cy="874712"/>
          </a:xfrm>
        </p:spPr>
        <p:txBody>
          <a:bodyPr anchor="ctr"/>
          <a:lstStyle>
            <a:lvl1pPr marL="0" indent="0" algn="ctr">
              <a:buFontTx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-9525" y="2774950"/>
            <a:ext cx="1650999" cy="874712"/>
          </a:xfrm>
        </p:spPr>
        <p:txBody>
          <a:bodyPr anchor="ctr"/>
          <a:lstStyle>
            <a:lvl1pPr marL="0" indent="0" algn="ctr">
              <a:buFontTx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1" y="4267200"/>
            <a:ext cx="1650999" cy="874712"/>
          </a:xfrm>
        </p:spPr>
        <p:txBody>
          <a:bodyPr anchor="ctr"/>
          <a:lstStyle>
            <a:lvl1pPr marL="0" indent="0" algn="ctr">
              <a:buFontTx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-9525" y="5646738"/>
            <a:ext cx="1650999" cy="874712"/>
          </a:xfrm>
        </p:spPr>
        <p:txBody>
          <a:bodyPr anchor="ctr"/>
          <a:lstStyle>
            <a:lvl1pPr marL="0" indent="0" algn="ctr">
              <a:buFontTx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19"/>
          <p:cNvSpPr>
            <a:spLocks noGrp="1"/>
          </p:cNvSpPr>
          <p:nvPr>
            <p:ph type="body" sz="quarter" idx="15"/>
          </p:nvPr>
        </p:nvSpPr>
        <p:spPr>
          <a:xfrm>
            <a:off x="1828800" y="1373188"/>
            <a:ext cx="6985000" cy="874712"/>
          </a:xfrm>
        </p:spPr>
        <p:txBody>
          <a:bodyPr anchor="ctr"/>
          <a:lstStyle>
            <a:lvl1pPr marL="0" indent="0" algn="l">
              <a:spcBef>
                <a:spcPts val="0"/>
              </a:spcBef>
              <a:buFontTx/>
              <a:buNone/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Text Placeholder 19"/>
          <p:cNvSpPr>
            <a:spLocks noGrp="1"/>
          </p:cNvSpPr>
          <p:nvPr>
            <p:ph type="body" sz="quarter" idx="16"/>
          </p:nvPr>
        </p:nvSpPr>
        <p:spPr>
          <a:xfrm>
            <a:off x="1828800" y="2819400"/>
            <a:ext cx="6985000" cy="874712"/>
          </a:xfrm>
        </p:spPr>
        <p:txBody>
          <a:bodyPr anchor="ctr"/>
          <a:lstStyle>
            <a:lvl1pPr marL="0" indent="0" algn="l">
              <a:spcBef>
                <a:spcPts val="0"/>
              </a:spcBef>
              <a:buFontTx/>
              <a:buNone/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3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1828800" y="4267200"/>
            <a:ext cx="6985000" cy="874712"/>
          </a:xfrm>
        </p:spPr>
        <p:txBody>
          <a:bodyPr anchor="ctr"/>
          <a:lstStyle>
            <a:lvl1pPr marL="0" indent="0" algn="l">
              <a:spcBef>
                <a:spcPts val="0"/>
              </a:spcBef>
              <a:buFontTx/>
              <a:buNone/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4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828800" y="5638800"/>
            <a:ext cx="6985000" cy="874712"/>
          </a:xfrm>
        </p:spPr>
        <p:txBody>
          <a:bodyPr anchor="ctr"/>
          <a:lstStyle>
            <a:lvl1pPr marL="0" indent="0" algn="l">
              <a:spcBef>
                <a:spcPts val="0"/>
              </a:spcBef>
              <a:buFontTx/>
              <a:buNone/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4B757-24C3-4CED-90A0-38CEDF952EA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14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_s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53400" y="5867400"/>
            <a:ext cx="792163" cy="76835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324600"/>
            <a:ext cx="2819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400">
                <a:solidFill>
                  <a:prstClr val="white"/>
                </a:solidFill>
              </a:rPr>
              <a:t>www.performdev.com</a:t>
            </a: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4572000" y="6324600"/>
            <a:ext cx="33432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1400">
                <a:solidFill>
                  <a:prstClr val="white"/>
                </a:solidFill>
              </a:rPr>
              <a:t>Performance Development Group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6480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e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20675"/>
            <a:ext cx="9144000" cy="898525"/>
          </a:xfrm>
          <a:prstGeom prst="rect">
            <a:avLst/>
          </a:prstGeom>
          <a:solidFill>
            <a:srgbClr val="4EB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563" y="112713"/>
            <a:ext cx="477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0" y="1344168"/>
            <a:ext cx="8534400" cy="4904232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00A1C2"/>
              </a:buClr>
              <a:buFont typeface="Wingdings" pitchFamily="2" charset="2"/>
              <a:buChar char="§"/>
              <a:defRPr sz="180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buClr>
                <a:srgbClr val="00A1C2"/>
              </a:buClr>
              <a:buFont typeface="Wingdings" pitchFamily="2" charset="2"/>
              <a:buChar char="§"/>
              <a:defRPr sz="160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0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20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04800" y="457200"/>
            <a:ext cx="8077199" cy="609600"/>
          </a:xfrm>
        </p:spPr>
        <p:txBody>
          <a:bodyPr/>
          <a:lstStyle>
            <a:lvl1pPr marL="0" indent="0">
              <a:buNone/>
              <a:defRPr b="1" spc="-15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1E851-ED04-446F-8B95-0F5DB719FC4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613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32C5AC-A96D-48F0-B820-0F5C8A5B508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15913"/>
          </a:xfrm>
          <a:prstGeom prst="rect">
            <a:avLst/>
          </a:prstGeom>
          <a:solidFill>
            <a:srgbClr val="00A1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30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563" y="112713"/>
            <a:ext cx="477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8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31E851-ED04-446F-8B95-0F5DB719F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04800" y="457200"/>
            <a:ext cx="7848600" cy="609600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Look &amp; Feel: Scenario Flow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2172"/>
            <a:ext cx="9144000" cy="485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25" y="666750"/>
            <a:ext cx="3524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8229600" y="311150"/>
            <a:ext cx="0" cy="9080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1050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sz="1800" dirty="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7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Wingdings</vt:lpstr>
      <vt:lpstr>1_Office Theme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 Nilan</dc:creator>
  <cp:lastModifiedBy>A1</cp:lastModifiedBy>
  <cp:revision>2</cp:revision>
  <dcterms:created xsi:type="dcterms:W3CDTF">2013-08-08T01:57:52Z</dcterms:created>
  <dcterms:modified xsi:type="dcterms:W3CDTF">2017-02-20T19:02:21Z</dcterms:modified>
</cp:coreProperties>
</file>