
<file path=[Content_Types].xml><?xml version="1.0" encoding="utf-8"?>
<Types xmlns="http://schemas.openxmlformats.org/package/2006/content-types">
  <Default Extension="png" ContentType="image/png"/>
  <Default Extension="bin" ContentType="application/vnd.ms-office.vbaPro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1" r:id="rId1"/>
  </p:sldMasterIdLst>
  <p:notesMasterIdLst>
    <p:notesMasterId r:id="rId21"/>
  </p:notesMasterIdLst>
  <p:handoutMasterIdLst>
    <p:handoutMasterId r:id="rId22"/>
  </p:handoutMasterIdLst>
  <p:sldIdLst>
    <p:sldId id="256" r:id="rId2"/>
    <p:sldId id="257" r:id="rId3"/>
    <p:sldId id="277" r:id="rId4"/>
    <p:sldId id="281" r:id="rId5"/>
    <p:sldId id="283" r:id="rId6"/>
    <p:sldId id="282" r:id="rId7"/>
    <p:sldId id="272" r:id="rId8"/>
    <p:sldId id="278" r:id="rId9"/>
    <p:sldId id="259" r:id="rId10"/>
    <p:sldId id="284" r:id="rId11"/>
    <p:sldId id="260" r:id="rId12"/>
    <p:sldId id="275" r:id="rId13"/>
    <p:sldId id="262" r:id="rId14"/>
    <p:sldId id="276" r:id="rId15"/>
    <p:sldId id="264" r:id="rId16"/>
    <p:sldId id="265" r:id="rId17"/>
    <p:sldId id="274" r:id="rId18"/>
    <p:sldId id="268" r:id="rId19"/>
    <p:sldId id="273" r:id="rId20"/>
  </p:sldIdLst>
  <p:sldSz cx="9144000" cy="6858000" type="screen4x3"/>
  <p:notesSz cx="6858000" cy="9144000"/>
  <p:custDataLst>
    <p:tags r:id="rId2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thony Reisinger" initials="AR" lastIdx="25" clrIdx="0">
    <p:extLst>
      <p:ext uri="{19B8F6BF-5375-455C-9EA6-DF929625EA0E}">
        <p15:presenceInfo xmlns:p15="http://schemas.microsoft.com/office/powerpoint/2012/main" userId="0ad90379e493349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18DCC"/>
    <a:srgbClr val="AADAF0"/>
    <a:srgbClr val="2994D1"/>
    <a:srgbClr val="6CBFE4"/>
    <a:srgbClr val="0071B9"/>
    <a:srgbClr val="8E278B"/>
    <a:srgbClr val="5C5C5C"/>
    <a:srgbClr val="4A24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89" autoAdjust="0"/>
    <p:restoredTop sz="62345" autoAdjust="0"/>
  </p:normalViewPr>
  <p:slideViewPr>
    <p:cSldViewPr>
      <p:cViewPr varScale="1">
        <p:scale>
          <a:sx n="71" d="100"/>
          <a:sy n="71" d="100"/>
        </p:scale>
        <p:origin x="173" y="4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86" d="100"/>
          <a:sy n="86" d="100"/>
        </p:scale>
        <p:origin x="-3114"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06/relationships/vbaProject" Target="vbaProject.bin"/><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4EB22B-F6D3-4FE9-AAFB-E84C751A083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4941226-8474-496C-8519-B307C3594B7A}">
      <dgm:prSet phldrT="[Text]"/>
      <dgm:spPr>
        <a:solidFill>
          <a:srgbClr val="2995D2"/>
        </a:solidFill>
      </dgm:spPr>
      <dgm:t>
        <a:bodyPr/>
        <a:lstStyle/>
        <a:p>
          <a:r>
            <a:rPr lang="en-US" dirty="0">
              <a:latin typeface="Arial" pitchFamily="34" charset="0"/>
              <a:cs typeface="Arial" pitchFamily="34" charset="0"/>
            </a:rPr>
            <a:t>General</a:t>
          </a:r>
        </a:p>
      </dgm:t>
    </dgm:pt>
    <dgm:pt modelId="{4633CCF8-3198-48FB-B2A5-DE48678980BE}" type="parTrans" cxnId="{208EC4C5-61CC-4B26-9031-66244C2611F7}">
      <dgm:prSet/>
      <dgm:spPr/>
      <dgm:t>
        <a:bodyPr/>
        <a:lstStyle/>
        <a:p>
          <a:endParaRPr lang="en-US"/>
        </a:p>
      </dgm:t>
    </dgm:pt>
    <dgm:pt modelId="{C6515FC3-A2E8-413D-8C53-2F44AAE2B3A5}" type="sibTrans" cxnId="{208EC4C5-61CC-4B26-9031-66244C2611F7}">
      <dgm:prSet/>
      <dgm:spPr/>
      <dgm:t>
        <a:bodyPr/>
        <a:lstStyle/>
        <a:p>
          <a:endParaRPr lang="en-US"/>
        </a:p>
      </dgm:t>
    </dgm:pt>
    <dgm:pt modelId="{FB4FBC09-FBC8-4500-8897-7815CE48FCA0}">
      <dgm:prSet phldrT="[Text]"/>
      <dgm:spPr>
        <a:solidFill>
          <a:srgbClr val="009999"/>
        </a:solidFill>
      </dgm:spPr>
      <dgm:t>
        <a:bodyPr/>
        <a:lstStyle/>
        <a:p>
          <a:r>
            <a:rPr lang="en-US" dirty="0">
              <a:latin typeface="Arial" pitchFamily="34" charset="0"/>
              <a:cs typeface="Arial" pitchFamily="34" charset="0"/>
            </a:rPr>
            <a:t>Manager</a:t>
          </a:r>
        </a:p>
      </dgm:t>
    </dgm:pt>
    <dgm:pt modelId="{5E74C2B9-62D4-46B1-95CC-89C54A87F22C}" type="parTrans" cxnId="{0E5EDFA0-E7AC-4093-886D-7FD0E6A31D12}">
      <dgm:prSet/>
      <dgm:spPr/>
      <dgm:t>
        <a:bodyPr/>
        <a:lstStyle/>
        <a:p>
          <a:endParaRPr lang="en-US"/>
        </a:p>
      </dgm:t>
    </dgm:pt>
    <dgm:pt modelId="{9681C8F0-F4B7-444B-B7A6-572969FFE508}" type="sibTrans" cxnId="{0E5EDFA0-E7AC-4093-886D-7FD0E6A31D12}">
      <dgm:prSet/>
      <dgm:spPr/>
      <dgm:t>
        <a:bodyPr/>
        <a:lstStyle/>
        <a:p>
          <a:endParaRPr lang="en-US"/>
        </a:p>
      </dgm:t>
    </dgm:pt>
    <dgm:pt modelId="{60801664-387F-4ADB-AEC3-1B69F710D53B}">
      <dgm:prSet phldrT="[Text]"/>
      <dgm:spPr>
        <a:solidFill>
          <a:srgbClr val="55A220"/>
        </a:solidFill>
      </dgm:spPr>
      <dgm:t>
        <a:bodyPr/>
        <a:lstStyle/>
        <a:p>
          <a:r>
            <a:rPr lang="en-US" dirty="0">
              <a:latin typeface="Arial" pitchFamily="34" charset="0"/>
              <a:cs typeface="Arial" pitchFamily="34" charset="0"/>
            </a:rPr>
            <a:t>Specific – General (Core)</a:t>
          </a:r>
        </a:p>
      </dgm:t>
    </dgm:pt>
    <dgm:pt modelId="{7A7E39E5-5890-4095-87EA-87699B90A4F5}" type="parTrans" cxnId="{AB09EE60-2304-4A9D-ACC5-85B3021D1518}">
      <dgm:prSet/>
      <dgm:spPr/>
      <dgm:t>
        <a:bodyPr/>
        <a:lstStyle/>
        <a:p>
          <a:endParaRPr lang="en-US"/>
        </a:p>
      </dgm:t>
    </dgm:pt>
    <dgm:pt modelId="{52E621B0-C230-423C-A594-AFFE3C773192}" type="sibTrans" cxnId="{AB09EE60-2304-4A9D-ACC5-85B3021D1518}">
      <dgm:prSet/>
      <dgm:spPr/>
      <dgm:t>
        <a:bodyPr/>
        <a:lstStyle/>
        <a:p>
          <a:endParaRPr lang="en-US"/>
        </a:p>
      </dgm:t>
    </dgm:pt>
    <dgm:pt modelId="{BDF19C19-D7C0-4BB8-9635-DAEC7014D8CA}">
      <dgm:prSet phldrT="[Text]"/>
      <dgm:spPr>
        <a:solidFill>
          <a:srgbClr val="771B75"/>
        </a:solidFill>
      </dgm:spPr>
      <dgm:t>
        <a:bodyPr/>
        <a:lstStyle/>
        <a:p>
          <a:r>
            <a:rPr lang="en-US" dirty="0">
              <a:latin typeface="Arial" pitchFamily="34" charset="0"/>
              <a:cs typeface="Arial" pitchFamily="34" charset="0"/>
            </a:rPr>
            <a:t>Specific – R&amp;D</a:t>
          </a:r>
        </a:p>
      </dgm:t>
    </dgm:pt>
    <dgm:pt modelId="{16426BA0-6ACF-4643-A8DD-666D7D24B566}" type="parTrans" cxnId="{73CE5BD9-3B6E-41F2-A66A-8B818CD91F2C}">
      <dgm:prSet/>
      <dgm:spPr/>
      <dgm:t>
        <a:bodyPr/>
        <a:lstStyle/>
        <a:p>
          <a:endParaRPr lang="en-US"/>
        </a:p>
      </dgm:t>
    </dgm:pt>
    <dgm:pt modelId="{B7FF171C-CC67-4327-9A8A-E29F3DAAB109}" type="sibTrans" cxnId="{73CE5BD9-3B6E-41F2-A66A-8B818CD91F2C}">
      <dgm:prSet/>
      <dgm:spPr/>
      <dgm:t>
        <a:bodyPr/>
        <a:lstStyle/>
        <a:p>
          <a:endParaRPr lang="en-US"/>
        </a:p>
      </dgm:t>
    </dgm:pt>
    <dgm:pt modelId="{9B04D028-9885-4250-82A1-31EE27AC5346}">
      <dgm:prSet phldrT="[Text]"/>
      <dgm:spPr>
        <a:solidFill>
          <a:srgbClr val="FF6600"/>
        </a:solidFill>
      </dgm:spPr>
      <dgm:t>
        <a:bodyPr/>
        <a:lstStyle/>
        <a:p>
          <a:r>
            <a:rPr lang="en-US" dirty="0">
              <a:latin typeface="Arial" pitchFamily="34" charset="0"/>
              <a:cs typeface="Arial" pitchFamily="34" charset="0"/>
            </a:rPr>
            <a:t>Specific – Sales </a:t>
          </a:r>
        </a:p>
      </dgm:t>
    </dgm:pt>
    <dgm:pt modelId="{CB935EF2-44EF-4DD9-9F21-31323F1FA88F}" type="parTrans" cxnId="{2E9618B7-F802-4127-9599-FF9E59295B0C}">
      <dgm:prSet/>
      <dgm:spPr/>
      <dgm:t>
        <a:bodyPr/>
        <a:lstStyle/>
        <a:p>
          <a:endParaRPr lang="en-US"/>
        </a:p>
      </dgm:t>
    </dgm:pt>
    <dgm:pt modelId="{6D9EEE8C-5081-427D-933D-4C8EA7A7BBF7}" type="sibTrans" cxnId="{2E9618B7-F802-4127-9599-FF9E59295B0C}">
      <dgm:prSet/>
      <dgm:spPr/>
      <dgm:t>
        <a:bodyPr/>
        <a:lstStyle/>
        <a:p>
          <a:endParaRPr lang="en-US"/>
        </a:p>
      </dgm:t>
    </dgm:pt>
    <dgm:pt modelId="{560C0AF7-D4A4-4B30-A6ED-F05928B4B992}">
      <dgm:prSet phldrT="[Text]"/>
      <dgm:spPr>
        <a:solidFill>
          <a:srgbClr val="CC0033"/>
        </a:solidFill>
      </dgm:spPr>
      <dgm:t>
        <a:bodyPr/>
        <a:lstStyle/>
        <a:p>
          <a:r>
            <a:rPr lang="en-US" dirty="0">
              <a:latin typeface="Arial" pitchFamily="34" charset="0"/>
              <a:cs typeface="Arial" pitchFamily="34" charset="0"/>
            </a:rPr>
            <a:t>Specific – Marketing/</a:t>
          </a:r>
          <a:r>
            <a:rPr lang="en-US" dirty="0" err="1">
              <a:latin typeface="Arial" pitchFamily="34" charset="0"/>
              <a:cs typeface="Arial" pitchFamily="34" charset="0"/>
            </a:rPr>
            <a:t>CommOps</a:t>
          </a:r>
          <a:endParaRPr lang="en-US" dirty="0">
            <a:latin typeface="Arial" pitchFamily="34" charset="0"/>
            <a:cs typeface="Arial" pitchFamily="34" charset="0"/>
          </a:endParaRPr>
        </a:p>
      </dgm:t>
    </dgm:pt>
    <dgm:pt modelId="{EE12B1E2-0BEE-4952-B73C-2A212759AA61}" type="parTrans" cxnId="{7DA3A1C1-DD05-4DEC-9EB3-AD0346E53379}">
      <dgm:prSet/>
      <dgm:spPr/>
      <dgm:t>
        <a:bodyPr/>
        <a:lstStyle/>
        <a:p>
          <a:endParaRPr lang="en-US"/>
        </a:p>
      </dgm:t>
    </dgm:pt>
    <dgm:pt modelId="{B2CE255E-51EB-4188-8789-F796D9CE4F68}" type="sibTrans" cxnId="{7DA3A1C1-DD05-4DEC-9EB3-AD0346E53379}">
      <dgm:prSet/>
      <dgm:spPr/>
      <dgm:t>
        <a:bodyPr/>
        <a:lstStyle/>
        <a:p>
          <a:endParaRPr lang="en-US"/>
        </a:p>
      </dgm:t>
    </dgm:pt>
    <dgm:pt modelId="{E85E8533-A48F-4328-A22E-7E260D0F6924}" type="pres">
      <dgm:prSet presAssocID="{114EB22B-F6D3-4FE9-AAFB-E84C751A083F}" presName="diagram" presStyleCnt="0">
        <dgm:presLayoutVars>
          <dgm:dir/>
          <dgm:resizeHandles val="exact"/>
        </dgm:presLayoutVars>
      </dgm:prSet>
      <dgm:spPr/>
    </dgm:pt>
    <dgm:pt modelId="{DFAE61AA-E33F-422B-803C-586700ACE87C}" type="pres">
      <dgm:prSet presAssocID="{74941226-8474-496C-8519-B307C3594B7A}" presName="node" presStyleLbl="node1" presStyleIdx="0" presStyleCnt="6">
        <dgm:presLayoutVars>
          <dgm:bulletEnabled val="1"/>
        </dgm:presLayoutVars>
      </dgm:prSet>
      <dgm:spPr/>
    </dgm:pt>
    <dgm:pt modelId="{985B6B3B-D309-4C87-B79C-CF2FE4BC517C}" type="pres">
      <dgm:prSet presAssocID="{C6515FC3-A2E8-413D-8C53-2F44AAE2B3A5}" presName="sibTrans" presStyleCnt="0"/>
      <dgm:spPr/>
    </dgm:pt>
    <dgm:pt modelId="{C6AD5450-C74D-4038-887E-D435547B243D}" type="pres">
      <dgm:prSet presAssocID="{FB4FBC09-FBC8-4500-8897-7815CE48FCA0}" presName="node" presStyleLbl="node1" presStyleIdx="1" presStyleCnt="6">
        <dgm:presLayoutVars>
          <dgm:bulletEnabled val="1"/>
        </dgm:presLayoutVars>
      </dgm:prSet>
      <dgm:spPr/>
    </dgm:pt>
    <dgm:pt modelId="{60A789D5-15F1-4172-B00F-4DF212A0AF1D}" type="pres">
      <dgm:prSet presAssocID="{9681C8F0-F4B7-444B-B7A6-572969FFE508}" presName="sibTrans" presStyleCnt="0"/>
      <dgm:spPr/>
    </dgm:pt>
    <dgm:pt modelId="{0275F4F6-7419-4BDC-BFA3-FAD278D98B2C}" type="pres">
      <dgm:prSet presAssocID="{60801664-387F-4ADB-AEC3-1B69F710D53B}" presName="node" presStyleLbl="node1" presStyleIdx="2" presStyleCnt="6">
        <dgm:presLayoutVars>
          <dgm:bulletEnabled val="1"/>
        </dgm:presLayoutVars>
      </dgm:prSet>
      <dgm:spPr/>
    </dgm:pt>
    <dgm:pt modelId="{51637B2F-0D20-4B86-8124-602877016D21}" type="pres">
      <dgm:prSet presAssocID="{52E621B0-C230-423C-A594-AFFE3C773192}" presName="sibTrans" presStyleCnt="0"/>
      <dgm:spPr/>
    </dgm:pt>
    <dgm:pt modelId="{7FF836B2-55B2-492C-B1CD-4D7A45B857DC}" type="pres">
      <dgm:prSet presAssocID="{BDF19C19-D7C0-4BB8-9635-DAEC7014D8CA}" presName="node" presStyleLbl="node1" presStyleIdx="3" presStyleCnt="6">
        <dgm:presLayoutVars>
          <dgm:bulletEnabled val="1"/>
        </dgm:presLayoutVars>
      </dgm:prSet>
      <dgm:spPr/>
    </dgm:pt>
    <dgm:pt modelId="{E4D67D89-E475-4A02-AD12-94B5CC29E4A3}" type="pres">
      <dgm:prSet presAssocID="{B7FF171C-CC67-4327-9A8A-E29F3DAAB109}" presName="sibTrans" presStyleCnt="0"/>
      <dgm:spPr/>
    </dgm:pt>
    <dgm:pt modelId="{4A8843F5-0743-4860-9903-B9A7F08344B2}" type="pres">
      <dgm:prSet presAssocID="{9B04D028-9885-4250-82A1-31EE27AC5346}" presName="node" presStyleLbl="node1" presStyleIdx="4" presStyleCnt="6">
        <dgm:presLayoutVars>
          <dgm:bulletEnabled val="1"/>
        </dgm:presLayoutVars>
      </dgm:prSet>
      <dgm:spPr/>
    </dgm:pt>
    <dgm:pt modelId="{92FF4DD6-B488-44CE-930C-643AEB43A1D6}" type="pres">
      <dgm:prSet presAssocID="{6D9EEE8C-5081-427D-933D-4C8EA7A7BBF7}" presName="sibTrans" presStyleCnt="0"/>
      <dgm:spPr/>
    </dgm:pt>
    <dgm:pt modelId="{25040BEA-DADC-4335-BEA9-63F9714E7430}" type="pres">
      <dgm:prSet presAssocID="{560C0AF7-D4A4-4B30-A6ED-F05928B4B992}" presName="node" presStyleLbl="node1" presStyleIdx="5" presStyleCnt="6">
        <dgm:presLayoutVars>
          <dgm:bulletEnabled val="1"/>
        </dgm:presLayoutVars>
      </dgm:prSet>
      <dgm:spPr/>
    </dgm:pt>
  </dgm:ptLst>
  <dgm:cxnLst>
    <dgm:cxn modelId="{46D8B513-35D7-4324-99E5-4DB95768BA8F}" type="presOf" srcId="{60801664-387F-4ADB-AEC3-1B69F710D53B}" destId="{0275F4F6-7419-4BDC-BFA3-FAD278D98B2C}" srcOrd="0" destOrd="0" presId="urn:microsoft.com/office/officeart/2005/8/layout/default"/>
    <dgm:cxn modelId="{5A8BC8B9-1361-486A-B2F1-92D314D9ADAD}" type="presOf" srcId="{FB4FBC09-FBC8-4500-8897-7815CE48FCA0}" destId="{C6AD5450-C74D-4038-887E-D435547B243D}" srcOrd="0" destOrd="0" presId="urn:microsoft.com/office/officeart/2005/8/layout/default"/>
    <dgm:cxn modelId="{AB09EE60-2304-4A9D-ACC5-85B3021D1518}" srcId="{114EB22B-F6D3-4FE9-AAFB-E84C751A083F}" destId="{60801664-387F-4ADB-AEC3-1B69F710D53B}" srcOrd="2" destOrd="0" parTransId="{7A7E39E5-5890-4095-87EA-87699B90A4F5}" sibTransId="{52E621B0-C230-423C-A594-AFFE3C773192}"/>
    <dgm:cxn modelId="{32906450-BEAF-4E5A-8E5D-F2B0882041D6}" type="presOf" srcId="{560C0AF7-D4A4-4B30-A6ED-F05928B4B992}" destId="{25040BEA-DADC-4335-BEA9-63F9714E7430}" srcOrd="0" destOrd="0" presId="urn:microsoft.com/office/officeart/2005/8/layout/default"/>
    <dgm:cxn modelId="{0E5EDFA0-E7AC-4093-886D-7FD0E6A31D12}" srcId="{114EB22B-F6D3-4FE9-AAFB-E84C751A083F}" destId="{FB4FBC09-FBC8-4500-8897-7815CE48FCA0}" srcOrd="1" destOrd="0" parTransId="{5E74C2B9-62D4-46B1-95CC-89C54A87F22C}" sibTransId="{9681C8F0-F4B7-444B-B7A6-572969FFE508}"/>
    <dgm:cxn modelId="{2E9618B7-F802-4127-9599-FF9E59295B0C}" srcId="{114EB22B-F6D3-4FE9-AAFB-E84C751A083F}" destId="{9B04D028-9885-4250-82A1-31EE27AC5346}" srcOrd="4" destOrd="0" parTransId="{CB935EF2-44EF-4DD9-9F21-31323F1FA88F}" sibTransId="{6D9EEE8C-5081-427D-933D-4C8EA7A7BBF7}"/>
    <dgm:cxn modelId="{2708DCE3-9985-49A0-8D86-5080E55902C0}" type="presOf" srcId="{9B04D028-9885-4250-82A1-31EE27AC5346}" destId="{4A8843F5-0743-4860-9903-B9A7F08344B2}" srcOrd="0" destOrd="0" presId="urn:microsoft.com/office/officeart/2005/8/layout/default"/>
    <dgm:cxn modelId="{73CE5BD9-3B6E-41F2-A66A-8B818CD91F2C}" srcId="{114EB22B-F6D3-4FE9-AAFB-E84C751A083F}" destId="{BDF19C19-D7C0-4BB8-9635-DAEC7014D8CA}" srcOrd="3" destOrd="0" parTransId="{16426BA0-6ACF-4643-A8DD-666D7D24B566}" sibTransId="{B7FF171C-CC67-4327-9A8A-E29F3DAAB109}"/>
    <dgm:cxn modelId="{F10556AB-8A61-46E2-A6D5-B697F52687A7}" type="presOf" srcId="{114EB22B-F6D3-4FE9-AAFB-E84C751A083F}" destId="{E85E8533-A48F-4328-A22E-7E260D0F6924}" srcOrd="0" destOrd="0" presId="urn:microsoft.com/office/officeart/2005/8/layout/default"/>
    <dgm:cxn modelId="{208EC4C5-61CC-4B26-9031-66244C2611F7}" srcId="{114EB22B-F6D3-4FE9-AAFB-E84C751A083F}" destId="{74941226-8474-496C-8519-B307C3594B7A}" srcOrd="0" destOrd="0" parTransId="{4633CCF8-3198-48FB-B2A5-DE48678980BE}" sibTransId="{C6515FC3-A2E8-413D-8C53-2F44AAE2B3A5}"/>
    <dgm:cxn modelId="{E80DAA75-A582-4962-8411-7E67F78614B3}" type="presOf" srcId="{74941226-8474-496C-8519-B307C3594B7A}" destId="{DFAE61AA-E33F-422B-803C-586700ACE87C}" srcOrd="0" destOrd="0" presId="urn:microsoft.com/office/officeart/2005/8/layout/default"/>
    <dgm:cxn modelId="{7DA3A1C1-DD05-4DEC-9EB3-AD0346E53379}" srcId="{114EB22B-F6D3-4FE9-AAFB-E84C751A083F}" destId="{560C0AF7-D4A4-4B30-A6ED-F05928B4B992}" srcOrd="5" destOrd="0" parTransId="{EE12B1E2-0BEE-4952-B73C-2A212759AA61}" sibTransId="{B2CE255E-51EB-4188-8789-F796D9CE4F68}"/>
    <dgm:cxn modelId="{CF7FC901-05BB-4C59-9BD6-910FD44045D9}" type="presOf" srcId="{BDF19C19-D7C0-4BB8-9635-DAEC7014D8CA}" destId="{7FF836B2-55B2-492C-B1CD-4D7A45B857DC}" srcOrd="0" destOrd="0" presId="urn:microsoft.com/office/officeart/2005/8/layout/default"/>
    <dgm:cxn modelId="{D854C1B3-6E47-4835-8317-420DA0318C71}" type="presParOf" srcId="{E85E8533-A48F-4328-A22E-7E260D0F6924}" destId="{DFAE61AA-E33F-422B-803C-586700ACE87C}" srcOrd="0" destOrd="0" presId="urn:microsoft.com/office/officeart/2005/8/layout/default"/>
    <dgm:cxn modelId="{673B0867-B6FF-4381-B9BF-7274F24573A0}" type="presParOf" srcId="{E85E8533-A48F-4328-A22E-7E260D0F6924}" destId="{985B6B3B-D309-4C87-B79C-CF2FE4BC517C}" srcOrd="1" destOrd="0" presId="urn:microsoft.com/office/officeart/2005/8/layout/default"/>
    <dgm:cxn modelId="{1BEC5706-358A-4B82-8E8E-D77876935E13}" type="presParOf" srcId="{E85E8533-A48F-4328-A22E-7E260D0F6924}" destId="{C6AD5450-C74D-4038-887E-D435547B243D}" srcOrd="2" destOrd="0" presId="urn:microsoft.com/office/officeart/2005/8/layout/default"/>
    <dgm:cxn modelId="{2ECB8461-02FE-4014-8BA2-787CA99147A1}" type="presParOf" srcId="{E85E8533-A48F-4328-A22E-7E260D0F6924}" destId="{60A789D5-15F1-4172-B00F-4DF212A0AF1D}" srcOrd="3" destOrd="0" presId="urn:microsoft.com/office/officeart/2005/8/layout/default"/>
    <dgm:cxn modelId="{8FFB288B-8601-464F-9A50-0EB64F24A3F8}" type="presParOf" srcId="{E85E8533-A48F-4328-A22E-7E260D0F6924}" destId="{0275F4F6-7419-4BDC-BFA3-FAD278D98B2C}" srcOrd="4" destOrd="0" presId="urn:microsoft.com/office/officeart/2005/8/layout/default"/>
    <dgm:cxn modelId="{DB3F685D-1178-47AA-8BF7-18242A47C179}" type="presParOf" srcId="{E85E8533-A48F-4328-A22E-7E260D0F6924}" destId="{51637B2F-0D20-4B86-8124-602877016D21}" srcOrd="5" destOrd="0" presId="urn:microsoft.com/office/officeart/2005/8/layout/default"/>
    <dgm:cxn modelId="{5517907C-6C6B-4308-90C3-F350A7B838D8}" type="presParOf" srcId="{E85E8533-A48F-4328-A22E-7E260D0F6924}" destId="{7FF836B2-55B2-492C-B1CD-4D7A45B857DC}" srcOrd="6" destOrd="0" presId="urn:microsoft.com/office/officeart/2005/8/layout/default"/>
    <dgm:cxn modelId="{90DA2E7C-6D0A-4114-A750-64BE4BBBBBB4}" type="presParOf" srcId="{E85E8533-A48F-4328-A22E-7E260D0F6924}" destId="{E4D67D89-E475-4A02-AD12-94B5CC29E4A3}" srcOrd="7" destOrd="0" presId="urn:microsoft.com/office/officeart/2005/8/layout/default"/>
    <dgm:cxn modelId="{FC4F8533-33B7-464F-BC7A-C603B9B9808A}" type="presParOf" srcId="{E85E8533-A48F-4328-A22E-7E260D0F6924}" destId="{4A8843F5-0743-4860-9903-B9A7F08344B2}" srcOrd="8" destOrd="0" presId="urn:microsoft.com/office/officeart/2005/8/layout/default"/>
    <dgm:cxn modelId="{6AA00525-6A89-4292-B998-FE54E84C6004}" type="presParOf" srcId="{E85E8533-A48F-4328-A22E-7E260D0F6924}" destId="{92FF4DD6-B488-44CE-930C-643AEB43A1D6}" srcOrd="9" destOrd="0" presId="urn:microsoft.com/office/officeart/2005/8/layout/default"/>
    <dgm:cxn modelId="{74702859-4427-4E26-86A6-78BD218EA36F}" type="presParOf" srcId="{E85E8533-A48F-4328-A22E-7E260D0F6924}" destId="{25040BEA-DADC-4335-BEA9-63F9714E7430}"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AE61AA-E33F-422B-803C-586700ACE87C}">
      <dsp:nvSpPr>
        <dsp:cNvPr id="0" name=""/>
        <dsp:cNvSpPr/>
      </dsp:nvSpPr>
      <dsp:spPr>
        <a:xfrm>
          <a:off x="916483" y="1984"/>
          <a:ext cx="2030015" cy="1218009"/>
        </a:xfrm>
        <a:prstGeom prst="rect">
          <a:avLst/>
        </a:prstGeom>
        <a:solidFill>
          <a:srgbClr val="2995D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Arial" pitchFamily="34" charset="0"/>
              <a:cs typeface="Arial" pitchFamily="34" charset="0"/>
            </a:rPr>
            <a:t>General</a:t>
          </a:r>
        </a:p>
      </dsp:txBody>
      <dsp:txXfrm>
        <a:off x="916483" y="1984"/>
        <a:ext cx="2030015" cy="1218009"/>
      </dsp:txXfrm>
    </dsp:sp>
    <dsp:sp modelId="{C6AD5450-C74D-4038-887E-D435547B243D}">
      <dsp:nvSpPr>
        <dsp:cNvPr id="0" name=""/>
        <dsp:cNvSpPr/>
      </dsp:nvSpPr>
      <dsp:spPr>
        <a:xfrm>
          <a:off x="3149500" y="1984"/>
          <a:ext cx="2030015" cy="1218009"/>
        </a:xfrm>
        <a:prstGeom prst="rect">
          <a:avLst/>
        </a:prstGeom>
        <a:solidFill>
          <a:srgbClr val="0099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Arial" pitchFamily="34" charset="0"/>
              <a:cs typeface="Arial" pitchFamily="34" charset="0"/>
            </a:rPr>
            <a:t>Manager</a:t>
          </a:r>
        </a:p>
      </dsp:txBody>
      <dsp:txXfrm>
        <a:off x="3149500" y="1984"/>
        <a:ext cx="2030015" cy="1218009"/>
      </dsp:txXfrm>
    </dsp:sp>
    <dsp:sp modelId="{0275F4F6-7419-4BDC-BFA3-FAD278D98B2C}">
      <dsp:nvSpPr>
        <dsp:cNvPr id="0" name=""/>
        <dsp:cNvSpPr/>
      </dsp:nvSpPr>
      <dsp:spPr>
        <a:xfrm>
          <a:off x="916483" y="1422995"/>
          <a:ext cx="2030015" cy="1218009"/>
        </a:xfrm>
        <a:prstGeom prst="rect">
          <a:avLst/>
        </a:prstGeom>
        <a:solidFill>
          <a:srgbClr val="55A22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Arial" pitchFamily="34" charset="0"/>
              <a:cs typeface="Arial" pitchFamily="34" charset="0"/>
            </a:rPr>
            <a:t>Specific – General (Core)</a:t>
          </a:r>
        </a:p>
      </dsp:txBody>
      <dsp:txXfrm>
        <a:off x="916483" y="1422995"/>
        <a:ext cx="2030015" cy="1218009"/>
      </dsp:txXfrm>
    </dsp:sp>
    <dsp:sp modelId="{7FF836B2-55B2-492C-B1CD-4D7A45B857DC}">
      <dsp:nvSpPr>
        <dsp:cNvPr id="0" name=""/>
        <dsp:cNvSpPr/>
      </dsp:nvSpPr>
      <dsp:spPr>
        <a:xfrm>
          <a:off x="3149500" y="1422995"/>
          <a:ext cx="2030015" cy="1218009"/>
        </a:xfrm>
        <a:prstGeom prst="rect">
          <a:avLst/>
        </a:prstGeom>
        <a:solidFill>
          <a:srgbClr val="771B75"/>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Arial" pitchFamily="34" charset="0"/>
              <a:cs typeface="Arial" pitchFamily="34" charset="0"/>
            </a:rPr>
            <a:t>Specific – R&amp;D</a:t>
          </a:r>
        </a:p>
      </dsp:txBody>
      <dsp:txXfrm>
        <a:off x="3149500" y="1422995"/>
        <a:ext cx="2030015" cy="1218009"/>
      </dsp:txXfrm>
    </dsp:sp>
    <dsp:sp modelId="{4A8843F5-0743-4860-9903-B9A7F08344B2}">
      <dsp:nvSpPr>
        <dsp:cNvPr id="0" name=""/>
        <dsp:cNvSpPr/>
      </dsp:nvSpPr>
      <dsp:spPr>
        <a:xfrm>
          <a:off x="916483" y="2844006"/>
          <a:ext cx="2030015" cy="1218009"/>
        </a:xfrm>
        <a:prstGeom prst="rect">
          <a:avLst/>
        </a:prstGeom>
        <a:solidFill>
          <a:srgbClr val="FF66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Arial" pitchFamily="34" charset="0"/>
              <a:cs typeface="Arial" pitchFamily="34" charset="0"/>
            </a:rPr>
            <a:t>Specific – Sales </a:t>
          </a:r>
        </a:p>
      </dsp:txBody>
      <dsp:txXfrm>
        <a:off x="916483" y="2844006"/>
        <a:ext cx="2030015" cy="1218009"/>
      </dsp:txXfrm>
    </dsp:sp>
    <dsp:sp modelId="{25040BEA-DADC-4335-BEA9-63F9714E7430}">
      <dsp:nvSpPr>
        <dsp:cNvPr id="0" name=""/>
        <dsp:cNvSpPr/>
      </dsp:nvSpPr>
      <dsp:spPr>
        <a:xfrm>
          <a:off x="3149500" y="2844006"/>
          <a:ext cx="2030015" cy="1218009"/>
        </a:xfrm>
        <a:prstGeom prst="rect">
          <a:avLst/>
        </a:prstGeom>
        <a:solidFill>
          <a:srgbClr val="CC003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Arial" pitchFamily="34" charset="0"/>
              <a:cs typeface="Arial" pitchFamily="34" charset="0"/>
            </a:rPr>
            <a:t>Specific – Marketing/</a:t>
          </a:r>
          <a:r>
            <a:rPr lang="en-US" sz="1500" kern="1200" dirty="0" err="1">
              <a:latin typeface="Arial" pitchFamily="34" charset="0"/>
              <a:cs typeface="Arial" pitchFamily="34" charset="0"/>
            </a:rPr>
            <a:t>CommOps</a:t>
          </a:r>
          <a:endParaRPr lang="en-US" sz="1500" kern="1200" dirty="0">
            <a:latin typeface="Arial" pitchFamily="34" charset="0"/>
            <a:cs typeface="Arial" pitchFamily="34" charset="0"/>
          </a:endParaRPr>
        </a:p>
      </dsp:txBody>
      <dsp:txXfrm>
        <a:off x="3149500" y="2844006"/>
        <a:ext cx="2030015" cy="121800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EEDD2C0-5BC3-41F7-BDD6-880A15CAB23E}" type="datetimeFigureOut">
              <a:rPr lang="en-US" smtClean="0"/>
              <a:t>2/20/2017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7D4E81B-136F-4204-83C9-4896F6D16E51}" type="slidenum">
              <a:rPr lang="en-US" smtClean="0"/>
              <a:t>‹#›</a:t>
            </a:fld>
            <a:endParaRPr lang="en-US"/>
          </a:p>
        </p:txBody>
      </p:sp>
    </p:spTree>
    <p:extLst>
      <p:ext uri="{BB962C8B-B14F-4D97-AF65-F5344CB8AC3E}">
        <p14:creationId xmlns:p14="http://schemas.microsoft.com/office/powerpoint/2010/main" val="6994531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4FBB595-346F-415F-A38A-020EF0823EE8}" type="datetimeFigureOut">
              <a:rPr lang="en-US" smtClean="0"/>
              <a:t>2/20/2017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b="1" dirty="0"/>
              <a:t>Audio:</a:t>
            </a:r>
          </a:p>
          <a:p>
            <a:pPr lvl="0"/>
            <a:endParaRPr lang="en-US" b="1" dirty="0"/>
          </a:p>
          <a:p>
            <a:pPr lvl="0"/>
            <a:r>
              <a:rPr lang="en-US" b="1" dirty="0"/>
              <a:t>Graphic notes:</a:t>
            </a:r>
          </a:p>
          <a:p>
            <a:pPr lvl="0"/>
            <a:endParaRPr lang="en-US" b="1" dirty="0"/>
          </a:p>
          <a:p>
            <a:pPr lvl="0"/>
            <a:r>
              <a:rPr lang="en-US" b="1" dirty="0"/>
              <a:t>Programming notes:</a:t>
            </a:r>
            <a:endParaRPr lang="en-US" dirty="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83A51CD-B248-451D-919F-6163F043BB40}" type="slidenum">
              <a:rPr lang="en-US" smtClean="0"/>
              <a:t>‹#›</a:t>
            </a:fld>
            <a:endParaRPr lang="en-US"/>
          </a:p>
        </p:txBody>
      </p:sp>
    </p:spTree>
    <p:extLst>
      <p:ext uri="{BB962C8B-B14F-4D97-AF65-F5344CB8AC3E}">
        <p14:creationId xmlns:p14="http://schemas.microsoft.com/office/powerpoint/2010/main" val="2335112593"/>
      </p:ext>
    </p:extLst>
  </p:cSld>
  <p:clrMap bg1="lt1" tx1="dk1" bg2="lt2" tx2="dk2" accent1="accent1" accent2="accent2" accent3="accent3" accent4="accent4" accent5="accent5" accent6="accent6" hlink="hlink" folHlink="folHlink"/>
  <p:notesStyle>
    <a:lvl1pPr marL="0" algn="l" defTabSz="914400" rtl="0" eaLnBrk="1" latinLnBrk="0" hangingPunct="1">
      <a:defRPr sz="1200" b="1" kern="1200" baseline="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Page ID:</a:t>
            </a:r>
          </a:p>
          <a:p>
            <a:endParaRPr lang="en-US" dirty="0"/>
          </a:p>
          <a:p>
            <a:r>
              <a:rPr lang="en-US" dirty="0"/>
              <a:t>Audio:</a:t>
            </a:r>
          </a:p>
          <a:p>
            <a:endParaRPr lang="en-US" dirty="0"/>
          </a:p>
          <a:p>
            <a:r>
              <a:rPr lang="en-US" dirty="0"/>
              <a:t>Programming Notes:</a:t>
            </a:r>
          </a:p>
        </p:txBody>
      </p:sp>
      <p:sp>
        <p:nvSpPr>
          <p:cNvPr id="4" name="Slide Number Placeholder 3"/>
          <p:cNvSpPr>
            <a:spLocks noGrp="1"/>
          </p:cNvSpPr>
          <p:nvPr>
            <p:ph type="sldNum" sz="quarter" idx="10"/>
          </p:nvPr>
        </p:nvSpPr>
        <p:spPr/>
        <p:txBody>
          <a:bodyPr/>
          <a:lstStyle/>
          <a:p>
            <a:fld id="{883A51CD-B248-451D-919F-6163F043BB40}" type="slidenum">
              <a:rPr lang="en-US" smtClean="0"/>
              <a:t>2</a:t>
            </a:fld>
            <a:endParaRPr lang="en-US"/>
          </a:p>
        </p:txBody>
      </p:sp>
    </p:spTree>
    <p:extLst>
      <p:ext uri="{BB962C8B-B14F-4D97-AF65-F5344CB8AC3E}">
        <p14:creationId xmlns:p14="http://schemas.microsoft.com/office/powerpoint/2010/main" val="248753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Page ID:</a:t>
            </a:r>
          </a:p>
          <a:p>
            <a:endParaRPr lang="en-US" dirty="0"/>
          </a:p>
          <a:p>
            <a:r>
              <a:rPr lang="en-US" dirty="0"/>
              <a:t>Audio: </a:t>
            </a:r>
            <a:r>
              <a:rPr lang="en-US" sz="1200" b="0" kern="1200" baseline="0" dirty="0">
                <a:solidFill>
                  <a:schemeClr val="tx1"/>
                </a:solidFill>
                <a:effectLst/>
                <a:latin typeface="+mn-lt"/>
                <a:ea typeface="+mn-ea"/>
                <a:cs typeface="+mn-cs"/>
              </a:rPr>
              <a:t>Take a moment to become familiar with the navigational features of this course. When you’re ready, click Next to continue. </a:t>
            </a:r>
            <a:endParaRPr lang="en-US" b="0" dirty="0"/>
          </a:p>
          <a:p>
            <a:endParaRPr lang="en-US" dirty="0"/>
          </a:p>
          <a:p>
            <a:r>
              <a:rPr lang="en-US" dirty="0"/>
              <a:t>Programming Notes:</a:t>
            </a:r>
          </a:p>
          <a:p>
            <a:endParaRPr lang="en-US" dirty="0"/>
          </a:p>
        </p:txBody>
      </p:sp>
      <p:sp>
        <p:nvSpPr>
          <p:cNvPr id="4" name="Slide Number Placeholder 3"/>
          <p:cNvSpPr>
            <a:spLocks noGrp="1"/>
          </p:cNvSpPr>
          <p:nvPr>
            <p:ph type="sldNum" sz="quarter" idx="10"/>
          </p:nvPr>
        </p:nvSpPr>
        <p:spPr/>
        <p:txBody>
          <a:bodyPr/>
          <a:lstStyle/>
          <a:p>
            <a:fld id="{883A51CD-B248-451D-919F-6163F043BB40}" type="slidenum">
              <a:rPr lang="en-US" smtClean="0"/>
              <a:t>4</a:t>
            </a:fld>
            <a:endParaRPr lang="en-US"/>
          </a:p>
        </p:txBody>
      </p:sp>
    </p:spTree>
    <p:extLst>
      <p:ext uri="{BB962C8B-B14F-4D97-AF65-F5344CB8AC3E}">
        <p14:creationId xmlns:p14="http://schemas.microsoft.com/office/powerpoint/2010/main" val="35132359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Page ID:</a:t>
            </a:r>
          </a:p>
          <a:p>
            <a:endParaRPr lang="en-US" dirty="0"/>
          </a:p>
          <a:p>
            <a:r>
              <a:rPr lang="en-US" dirty="0"/>
              <a:t>Audio:</a:t>
            </a:r>
          </a:p>
          <a:p>
            <a:endParaRPr lang="en-US" dirty="0"/>
          </a:p>
          <a:p>
            <a:r>
              <a:rPr lang="en-US" dirty="0"/>
              <a:t>Programming Notes:</a:t>
            </a:r>
          </a:p>
          <a:p>
            <a:endParaRPr lang="en-US" dirty="0"/>
          </a:p>
        </p:txBody>
      </p:sp>
      <p:sp>
        <p:nvSpPr>
          <p:cNvPr id="4" name="Slide Number Placeholder 3"/>
          <p:cNvSpPr>
            <a:spLocks noGrp="1"/>
          </p:cNvSpPr>
          <p:nvPr>
            <p:ph type="sldNum" sz="quarter" idx="10"/>
          </p:nvPr>
        </p:nvSpPr>
        <p:spPr/>
        <p:txBody>
          <a:bodyPr/>
          <a:lstStyle/>
          <a:p>
            <a:fld id="{883A51CD-B248-451D-919F-6163F043BB40}" type="slidenum">
              <a:rPr lang="en-US" smtClean="0"/>
              <a:t>5</a:t>
            </a:fld>
            <a:endParaRPr lang="en-US"/>
          </a:p>
        </p:txBody>
      </p:sp>
    </p:spTree>
    <p:extLst>
      <p:ext uri="{BB962C8B-B14F-4D97-AF65-F5344CB8AC3E}">
        <p14:creationId xmlns:p14="http://schemas.microsoft.com/office/powerpoint/2010/main" val="6112789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dirty="0"/>
              <a:t>Audio: </a:t>
            </a:r>
            <a:r>
              <a:rPr lang="en-US" sz="1200" b="0" kern="1200" baseline="0" dirty="0">
                <a:solidFill>
                  <a:schemeClr val="tx1"/>
                </a:solidFill>
                <a:effectLst/>
                <a:latin typeface="+mn-lt"/>
                <a:ea typeface="+mn-ea"/>
                <a:cs typeface="+mn-cs"/>
              </a:rPr>
              <a:t>Congratulations! You have completed this course. To exit and receive course credit, click the Exit button in the top corner.</a:t>
            </a:r>
          </a:p>
          <a:p>
            <a:endParaRPr lang="en-US" dirty="0"/>
          </a:p>
          <a:p>
            <a:r>
              <a:rPr lang="en-US" dirty="0"/>
              <a:t>Programming Notes:</a:t>
            </a:r>
            <a:endParaRPr lang="en-US" b="0" dirty="0"/>
          </a:p>
        </p:txBody>
      </p:sp>
      <p:sp>
        <p:nvSpPr>
          <p:cNvPr id="4" name="Slide Number Placeholder 3"/>
          <p:cNvSpPr>
            <a:spLocks noGrp="1"/>
          </p:cNvSpPr>
          <p:nvPr>
            <p:ph type="sldNum" sz="quarter" idx="10"/>
          </p:nvPr>
        </p:nvSpPr>
        <p:spPr/>
        <p:txBody>
          <a:bodyPr/>
          <a:lstStyle/>
          <a:p>
            <a:fld id="{883A51CD-B248-451D-919F-6163F043BB40}" type="slidenum">
              <a:rPr lang="en-US" smtClean="0"/>
              <a:t>6</a:t>
            </a:fld>
            <a:endParaRPr lang="en-US"/>
          </a:p>
        </p:txBody>
      </p:sp>
    </p:spTree>
    <p:extLst>
      <p:ext uri="{BB962C8B-B14F-4D97-AF65-F5344CB8AC3E}">
        <p14:creationId xmlns:p14="http://schemas.microsoft.com/office/powerpoint/2010/main" val="3683137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endParaRPr lang="en-US" dirty="0"/>
          </a:p>
          <a:p>
            <a:r>
              <a:rPr lang="en-US" dirty="0"/>
              <a:t>Graphic Notes and Source</a:t>
            </a:r>
            <a:r>
              <a:rPr lang="en-US" baseline="0" dirty="0"/>
              <a:t> File (if applicable)</a:t>
            </a:r>
            <a:r>
              <a:rPr lang="en-US" dirty="0"/>
              <a:t>:</a:t>
            </a:r>
          </a:p>
          <a:p>
            <a:endParaRPr lang="en-US" dirty="0"/>
          </a:p>
          <a:p>
            <a:r>
              <a:rPr lang="en-US" dirty="0"/>
              <a:t>Programming Notes:</a:t>
            </a:r>
          </a:p>
          <a:p>
            <a:endParaRPr lang="en-US" dirty="0"/>
          </a:p>
        </p:txBody>
      </p:sp>
      <p:sp>
        <p:nvSpPr>
          <p:cNvPr id="4" name="Slide Number Placeholder 3"/>
          <p:cNvSpPr>
            <a:spLocks noGrp="1"/>
          </p:cNvSpPr>
          <p:nvPr>
            <p:ph type="sldNum" sz="quarter" idx="10"/>
          </p:nvPr>
        </p:nvSpPr>
        <p:spPr/>
        <p:txBody>
          <a:bodyPr/>
          <a:lstStyle/>
          <a:p>
            <a:fld id="{883A51CD-B248-451D-919F-6163F043BB40}" type="slidenum">
              <a:rPr lang="en-US" smtClean="0"/>
              <a:t>9</a:t>
            </a:fld>
            <a:endParaRPr lang="en-US"/>
          </a:p>
        </p:txBody>
      </p:sp>
    </p:spTree>
    <p:extLst>
      <p:ext uri="{BB962C8B-B14F-4D97-AF65-F5344CB8AC3E}">
        <p14:creationId xmlns:p14="http://schemas.microsoft.com/office/powerpoint/2010/main" val="5813803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 </a:t>
            </a:r>
            <a:r>
              <a:rPr lang="en-US" sz="1200" b="0" i="0" kern="1200" baseline="0" dirty="0">
                <a:solidFill>
                  <a:schemeClr val="tx1"/>
                </a:solidFill>
                <a:effectLst/>
                <a:latin typeface="+mn-lt"/>
                <a:ea typeface="+mn-ea"/>
                <a:cs typeface="+mn-cs"/>
              </a:rPr>
              <a:t>Mother, with Marty's parents out of town, don't you think he </a:t>
            </a:r>
            <a:r>
              <a:rPr lang="en-US" sz="1200" b="0" i="0" kern="1200" baseline="0" dirty="0" err="1">
                <a:solidFill>
                  <a:schemeClr val="tx1"/>
                </a:solidFill>
                <a:effectLst/>
                <a:latin typeface="+mn-lt"/>
                <a:ea typeface="+mn-ea"/>
                <a:cs typeface="+mn-cs"/>
              </a:rPr>
              <a:t>oughta</a:t>
            </a:r>
            <a:r>
              <a:rPr lang="en-US" sz="1200" b="0" i="0" kern="1200" baseline="0" dirty="0">
                <a:solidFill>
                  <a:schemeClr val="tx1"/>
                </a:solidFill>
                <a:effectLst/>
                <a:latin typeface="+mn-lt"/>
                <a:ea typeface="+mn-ea"/>
                <a:cs typeface="+mn-cs"/>
              </a:rPr>
              <a:t> spend the night, after all, [1x] Dad almost killed him with the car. Let me show you my plan for [2x]sending you home. Please excuse the [3x]crudity of this model, I didn't have time to build it to scale or to paint it. Ah well, sort of. [4x]Uncle Jailbird Joey? Now that's a risk you'll have to take you're life depends on it.</a:t>
            </a:r>
            <a:endParaRPr lang="en-US" dirty="0"/>
          </a:p>
          <a:p>
            <a:endParaRPr lang="en-US" dirty="0"/>
          </a:p>
          <a:p>
            <a:r>
              <a:rPr lang="en-US" dirty="0"/>
              <a:t>Graphic Notes and Source</a:t>
            </a:r>
            <a:r>
              <a:rPr lang="en-US" baseline="0" dirty="0"/>
              <a:t> File (if applicable)</a:t>
            </a:r>
            <a:r>
              <a:rPr lang="en-US" dirty="0"/>
              <a:t>:</a:t>
            </a:r>
          </a:p>
          <a:p>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dirty="0"/>
              <a:t>Programming Notes:</a:t>
            </a:r>
          </a:p>
          <a:p>
            <a:endParaRPr lang="en-US" dirty="0"/>
          </a:p>
        </p:txBody>
      </p:sp>
      <p:sp>
        <p:nvSpPr>
          <p:cNvPr id="4" name="Slide Number Placeholder 3"/>
          <p:cNvSpPr>
            <a:spLocks noGrp="1"/>
          </p:cNvSpPr>
          <p:nvPr>
            <p:ph type="sldNum" sz="quarter" idx="10"/>
          </p:nvPr>
        </p:nvSpPr>
        <p:spPr/>
        <p:txBody>
          <a:bodyPr/>
          <a:lstStyle/>
          <a:p>
            <a:fld id="{883A51CD-B248-451D-919F-6163F043BB40}" type="slidenum">
              <a:rPr lang="en-US" smtClean="0"/>
              <a:t>10</a:t>
            </a:fld>
            <a:endParaRPr lang="en-US"/>
          </a:p>
        </p:txBody>
      </p:sp>
    </p:spTree>
    <p:extLst>
      <p:ext uri="{BB962C8B-B14F-4D97-AF65-F5344CB8AC3E}">
        <p14:creationId xmlns:p14="http://schemas.microsoft.com/office/powerpoint/2010/main" val="5385196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endParaRPr lang="en-US" dirty="0"/>
          </a:p>
          <a:p>
            <a:r>
              <a:rPr lang="en-US" dirty="0"/>
              <a:t>Graphic Notes and Source</a:t>
            </a:r>
            <a:r>
              <a:rPr lang="en-US" baseline="0" dirty="0"/>
              <a:t> File (if applicable)</a:t>
            </a:r>
            <a:r>
              <a:rPr lang="en-US" dirty="0"/>
              <a:t>:</a:t>
            </a:r>
          </a:p>
          <a:p>
            <a:endParaRPr lang="en-US" dirty="0"/>
          </a:p>
          <a:p>
            <a:r>
              <a:rPr lang="en-US" dirty="0"/>
              <a:t>Programming Notes:</a:t>
            </a:r>
          </a:p>
          <a:p>
            <a:endParaRPr lang="en-US" dirty="0"/>
          </a:p>
        </p:txBody>
      </p:sp>
      <p:sp>
        <p:nvSpPr>
          <p:cNvPr id="4" name="Slide Number Placeholder 3"/>
          <p:cNvSpPr>
            <a:spLocks noGrp="1"/>
          </p:cNvSpPr>
          <p:nvPr>
            <p:ph type="sldNum" sz="quarter" idx="10"/>
          </p:nvPr>
        </p:nvSpPr>
        <p:spPr/>
        <p:txBody>
          <a:bodyPr/>
          <a:lstStyle/>
          <a:p>
            <a:fld id="{883A51CD-B248-451D-919F-6163F043BB40}" type="slidenum">
              <a:rPr lang="en-US" smtClean="0"/>
              <a:t>11</a:t>
            </a:fld>
            <a:endParaRPr lang="en-US"/>
          </a:p>
        </p:txBody>
      </p:sp>
    </p:spTree>
    <p:extLst>
      <p:ext uri="{BB962C8B-B14F-4D97-AF65-F5344CB8AC3E}">
        <p14:creationId xmlns:p14="http://schemas.microsoft.com/office/powerpoint/2010/main" val="42302614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endParaRPr lang="en-US" dirty="0"/>
          </a:p>
          <a:p>
            <a:r>
              <a:rPr lang="en-US" dirty="0"/>
              <a:t>Graphic Notes and Source</a:t>
            </a:r>
            <a:r>
              <a:rPr lang="en-US" baseline="0" dirty="0"/>
              <a:t> File (if applicable)</a:t>
            </a:r>
            <a:r>
              <a:rPr lang="en-US" dirty="0"/>
              <a:t>:</a:t>
            </a:r>
          </a:p>
          <a:p>
            <a:endParaRPr lang="en-US" dirty="0"/>
          </a:p>
          <a:p>
            <a:r>
              <a:rPr lang="en-US" dirty="0"/>
              <a:t>Programming Notes:</a:t>
            </a:r>
          </a:p>
          <a:p>
            <a:endParaRPr lang="en-US" dirty="0"/>
          </a:p>
        </p:txBody>
      </p:sp>
      <p:sp>
        <p:nvSpPr>
          <p:cNvPr id="4" name="Slide Number Placeholder 3"/>
          <p:cNvSpPr>
            <a:spLocks noGrp="1"/>
          </p:cNvSpPr>
          <p:nvPr>
            <p:ph type="sldNum" sz="quarter" idx="10"/>
          </p:nvPr>
        </p:nvSpPr>
        <p:spPr/>
        <p:txBody>
          <a:bodyPr/>
          <a:lstStyle/>
          <a:p>
            <a:fld id="{883A51CD-B248-451D-919F-6163F043BB40}" type="slidenum">
              <a:rPr lang="en-US" smtClean="0"/>
              <a:t>12</a:t>
            </a:fld>
            <a:endParaRPr lang="en-US"/>
          </a:p>
        </p:txBody>
      </p:sp>
    </p:spTree>
    <p:extLst>
      <p:ext uri="{BB962C8B-B14F-4D97-AF65-F5344CB8AC3E}">
        <p14:creationId xmlns:p14="http://schemas.microsoft.com/office/powerpoint/2010/main" val="32161260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endParaRPr lang="en-US" dirty="0"/>
          </a:p>
          <a:p>
            <a:r>
              <a:rPr lang="en-US" dirty="0"/>
              <a:t>Graphic Notes and Source</a:t>
            </a:r>
            <a:r>
              <a:rPr lang="en-US" baseline="0" dirty="0"/>
              <a:t> File (if applicable)</a:t>
            </a:r>
            <a:r>
              <a:rPr lang="en-US" dirty="0"/>
              <a:t>:</a:t>
            </a:r>
          </a:p>
          <a:p>
            <a:endParaRPr lang="en-US" dirty="0"/>
          </a:p>
          <a:p>
            <a:r>
              <a:rPr lang="en-US" dirty="0"/>
              <a:t>Programming Notes:</a:t>
            </a:r>
          </a:p>
          <a:p>
            <a:endParaRPr lang="en-US" dirty="0"/>
          </a:p>
          <a:p>
            <a:r>
              <a:rPr lang="en-US" b="0" i="0" dirty="0"/>
              <a:t>&lt;click</a:t>
            </a:r>
            <a:r>
              <a:rPr lang="en-US" b="0" i="0" baseline="0" dirty="0"/>
              <a:t> text 1&gt;:&lt;reveal text 1&gt;</a:t>
            </a:r>
          </a:p>
          <a:p>
            <a:endParaRPr lang="en-US" b="0" i="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&lt;click</a:t>
            </a:r>
            <a:r>
              <a:rPr lang="en-US" b="0" i="0" baseline="0" dirty="0"/>
              <a:t> text 2&gt;:&lt;reveal text 2&gt;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i="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&lt;click</a:t>
            </a:r>
            <a:r>
              <a:rPr lang="en-US" b="0" i="0" baseline="0" dirty="0"/>
              <a:t> text 3&gt;:&lt;reveal text 3&gt;</a:t>
            </a:r>
            <a:endParaRPr lang="en-US" b="0" i="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0" i="0" dirty="0"/>
          </a:p>
          <a:p>
            <a:endParaRPr lang="en-US" b="0" i="0" dirty="0"/>
          </a:p>
          <a:p>
            <a:endParaRPr lang="en-US" dirty="0"/>
          </a:p>
        </p:txBody>
      </p:sp>
      <p:sp>
        <p:nvSpPr>
          <p:cNvPr id="4" name="Slide Number Placeholder 3"/>
          <p:cNvSpPr>
            <a:spLocks noGrp="1"/>
          </p:cNvSpPr>
          <p:nvPr>
            <p:ph type="sldNum" sz="quarter" idx="10"/>
          </p:nvPr>
        </p:nvSpPr>
        <p:spPr/>
        <p:txBody>
          <a:bodyPr/>
          <a:lstStyle/>
          <a:p>
            <a:fld id="{883A51CD-B248-451D-919F-6163F043BB40}" type="slidenum">
              <a:rPr lang="en-US" smtClean="0"/>
              <a:t>13</a:t>
            </a:fld>
            <a:endParaRPr lang="en-US"/>
          </a:p>
        </p:txBody>
      </p:sp>
    </p:spTree>
    <p:extLst>
      <p:ext uri="{BB962C8B-B14F-4D97-AF65-F5344CB8AC3E}">
        <p14:creationId xmlns:p14="http://schemas.microsoft.com/office/powerpoint/2010/main" val="2422871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endParaRPr lang="en-US" dirty="0"/>
          </a:p>
          <a:p>
            <a:r>
              <a:rPr lang="en-US" dirty="0"/>
              <a:t>Graphic Notes:</a:t>
            </a:r>
          </a:p>
          <a:p>
            <a:endParaRPr lang="en-US" dirty="0"/>
          </a:p>
          <a:p>
            <a:r>
              <a:rPr lang="en-US" dirty="0"/>
              <a:t>Programming Notes:</a:t>
            </a:r>
          </a:p>
          <a:p>
            <a:endParaRPr lang="en-US" dirty="0"/>
          </a:p>
          <a:p>
            <a:r>
              <a:rPr lang="en-US" b="0" i="0" dirty="0"/>
              <a:t>&lt;click</a:t>
            </a:r>
            <a:r>
              <a:rPr lang="en-US" b="0" i="0" baseline="0" dirty="0"/>
              <a:t> text 1&gt;:&lt;reveal text 1&gt;</a:t>
            </a:r>
          </a:p>
          <a:p>
            <a:endParaRPr lang="en-US" b="0" i="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&lt;click</a:t>
            </a:r>
            <a:r>
              <a:rPr lang="en-US" b="0" i="0" baseline="0" dirty="0"/>
              <a:t> text 2&gt;:&lt;reveal text 2&gt;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i="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&lt;click</a:t>
            </a:r>
            <a:r>
              <a:rPr lang="en-US" b="0" i="0" baseline="0" dirty="0"/>
              <a:t> text 3&gt;:&lt;reveal text 3&gt;</a:t>
            </a:r>
            <a:endParaRPr lang="en-US" b="0" i="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0" i="0" dirty="0"/>
          </a:p>
          <a:p>
            <a:endParaRPr lang="en-US" b="0" i="0" dirty="0"/>
          </a:p>
          <a:p>
            <a:endParaRPr lang="en-US" dirty="0"/>
          </a:p>
        </p:txBody>
      </p:sp>
      <p:sp>
        <p:nvSpPr>
          <p:cNvPr id="4" name="Slide Number Placeholder 3"/>
          <p:cNvSpPr>
            <a:spLocks noGrp="1"/>
          </p:cNvSpPr>
          <p:nvPr>
            <p:ph type="sldNum" sz="quarter" idx="10"/>
          </p:nvPr>
        </p:nvSpPr>
        <p:spPr/>
        <p:txBody>
          <a:bodyPr/>
          <a:lstStyle/>
          <a:p>
            <a:fld id="{883A51CD-B248-451D-919F-6163F043BB40}" type="slidenum">
              <a:rPr lang="en-US" smtClean="0"/>
              <a:t>14</a:t>
            </a:fld>
            <a:endParaRPr lang="en-US"/>
          </a:p>
        </p:txBody>
      </p:sp>
    </p:spTree>
    <p:extLst>
      <p:ext uri="{BB962C8B-B14F-4D97-AF65-F5344CB8AC3E}">
        <p14:creationId xmlns:p14="http://schemas.microsoft.com/office/powerpoint/2010/main" val="24228716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endParaRPr lang="en-US" dirty="0"/>
          </a:p>
          <a:p>
            <a:r>
              <a:rPr lang="en-US" dirty="0"/>
              <a:t>Graphic Notes and Source</a:t>
            </a:r>
            <a:r>
              <a:rPr lang="en-US" baseline="0" dirty="0"/>
              <a:t> File (if applicable)</a:t>
            </a:r>
            <a:r>
              <a:rPr lang="en-US" dirty="0"/>
              <a:t>:</a:t>
            </a:r>
          </a:p>
          <a:p>
            <a:endParaRPr lang="en-US" dirty="0"/>
          </a:p>
          <a:p>
            <a:r>
              <a:rPr lang="en-US" dirty="0"/>
              <a:t>Programming Notes: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i="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&lt;click</a:t>
            </a:r>
            <a:r>
              <a:rPr lang="en-US" b="0" i="0" baseline="0" dirty="0"/>
              <a:t> graphic 1&gt;:&lt;reveal text 1&gt;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i="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&lt;click</a:t>
            </a:r>
            <a:r>
              <a:rPr lang="en-US" b="0" i="0" baseline="0" dirty="0"/>
              <a:t> graphic 2&gt;:&lt;reveal text 2&gt;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i="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&lt;click</a:t>
            </a:r>
            <a:r>
              <a:rPr lang="en-US" b="0" i="0" baseline="0" dirty="0"/>
              <a:t> graphic 3&gt;:&lt;reveal text 3&gt;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i="0" baseline="0" dirty="0"/>
          </a:p>
          <a:p>
            <a:endParaRPr lang="en-US" dirty="0"/>
          </a:p>
        </p:txBody>
      </p:sp>
      <p:sp>
        <p:nvSpPr>
          <p:cNvPr id="4" name="Slide Number Placeholder 3"/>
          <p:cNvSpPr>
            <a:spLocks noGrp="1"/>
          </p:cNvSpPr>
          <p:nvPr>
            <p:ph type="sldNum" sz="quarter" idx="10"/>
          </p:nvPr>
        </p:nvSpPr>
        <p:spPr/>
        <p:txBody>
          <a:bodyPr/>
          <a:lstStyle/>
          <a:p>
            <a:fld id="{883A51CD-B248-451D-919F-6163F043BB40}" type="slidenum">
              <a:rPr lang="en-US" smtClean="0"/>
              <a:t>15</a:t>
            </a:fld>
            <a:endParaRPr lang="en-US"/>
          </a:p>
        </p:txBody>
      </p:sp>
    </p:spTree>
    <p:extLst>
      <p:ext uri="{BB962C8B-B14F-4D97-AF65-F5344CB8AC3E}">
        <p14:creationId xmlns:p14="http://schemas.microsoft.com/office/powerpoint/2010/main" val="7518601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endParaRPr lang="en-US" dirty="0"/>
          </a:p>
          <a:p>
            <a:r>
              <a:rPr lang="en-US" dirty="0"/>
              <a:t>Programming Notes:</a:t>
            </a:r>
          </a:p>
          <a:p>
            <a:endParaRPr lang="en-US" dirty="0"/>
          </a:p>
          <a:p>
            <a:r>
              <a:rPr lang="en-US" b="0" i="0" dirty="0"/>
              <a:t>&lt;Correct</a:t>
            </a:r>
            <a:r>
              <a:rPr lang="en-US" b="0" i="0" baseline="0" dirty="0"/>
              <a:t> answer&gt;: Correct. &lt;Insert correct feedback here.&gt; Click the Next to continue.</a:t>
            </a:r>
          </a:p>
          <a:p>
            <a:endParaRPr lang="en-US" b="0" i="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0" i="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&lt;Incorrect</a:t>
            </a:r>
            <a:r>
              <a:rPr lang="en-US" b="0" i="0" baseline="0" dirty="0"/>
              <a:t> answer&gt;: Incorrect. &lt;Insert incorrect feedback here.&gt; Click Reset to try again.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i="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&lt;Incorrect</a:t>
            </a:r>
            <a:r>
              <a:rPr lang="en-US" b="0" i="0" baseline="0" dirty="0"/>
              <a:t> answer&gt;: Incorrect. &lt;Insert incorrect feedback here.&gt; Click Reset to try again.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i="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i="0" dirty="0"/>
              <a:t>&lt;Incorrect</a:t>
            </a:r>
            <a:r>
              <a:rPr lang="en-US" b="0" i="0" baseline="0" dirty="0"/>
              <a:t> answer&gt;: Incorrect. &lt;Insert incorrect feedback here.&gt; Click Reset to try again. </a:t>
            </a:r>
          </a:p>
        </p:txBody>
      </p:sp>
      <p:sp>
        <p:nvSpPr>
          <p:cNvPr id="4" name="Slide Number Placeholder 3"/>
          <p:cNvSpPr>
            <a:spLocks noGrp="1"/>
          </p:cNvSpPr>
          <p:nvPr>
            <p:ph type="sldNum" sz="quarter" idx="10"/>
          </p:nvPr>
        </p:nvSpPr>
        <p:spPr/>
        <p:txBody>
          <a:bodyPr/>
          <a:lstStyle/>
          <a:p>
            <a:fld id="{883A51CD-B248-451D-919F-6163F043BB40}" type="slidenum">
              <a:rPr lang="en-US" smtClean="0"/>
              <a:t>16</a:t>
            </a:fld>
            <a:endParaRPr lang="en-US"/>
          </a:p>
        </p:txBody>
      </p:sp>
    </p:spTree>
    <p:extLst>
      <p:ext uri="{BB962C8B-B14F-4D97-AF65-F5344CB8AC3E}">
        <p14:creationId xmlns:p14="http://schemas.microsoft.com/office/powerpoint/2010/main" val="15813006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endParaRPr lang="en-US" dirty="0"/>
          </a:p>
          <a:p>
            <a:r>
              <a:rPr lang="en-US" dirty="0"/>
              <a:t>Graphic Notes and Source</a:t>
            </a:r>
            <a:r>
              <a:rPr lang="en-US" baseline="0" dirty="0"/>
              <a:t> File (if applicable)</a:t>
            </a:r>
            <a:r>
              <a:rPr lang="en-US" dirty="0"/>
              <a:t>:</a:t>
            </a:r>
          </a:p>
          <a:p>
            <a:endParaRPr lang="en-US" dirty="0"/>
          </a:p>
          <a:p>
            <a:r>
              <a:rPr lang="en-US" dirty="0"/>
              <a:t>Programming Notes:</a:t>
            </a:r>
          </a:p>
          <a:p>
            <a:r>
              <a:rPr lang="en-US" b="0" dirty="0"/>
              <a:t>This template is used for scenario</a:t>
            </a:r>
            <a:r>
              <a:rPr lang="en-US" b="0" baseline="0" dirty="0"/>
              <a:t> decisions only. </a:t>
            </a:r>
            <a:r>
              <a:rPr lang="en-US" b="0" dirty="0"/>
              <a:t>Be</a:t>
            </a:r>
            <a:r>
              <a:rPr lang="en-US" b="0" baseline="0" dirty="0"/>
              <a:t> sure to note which options go to which destinations.</a:t>
            </a:r>
            <a:endParaRPr lang="en-US" b="0" dirty="0"/>
          </a:p>
          <a:p>
            <a:endParaRPr lang="en-US" dirty="0"/>
          </a:p>
        </p:txBody>
      </p:sp>
      <p:sp>
        <p:nvSpPr>
          <p:cNvPr id="4" name="Slide Number Placeholder 3"/>
          <p:cNvSpPr>
            <a:spLocks noGrp="1"/>
          </p:cNvSpPr>
          <p:nvPr>
            <p:ph type="sldNum" sz="quarter" idx="10"/>
          </p:nvPr>
        </p:nvSpPr>
        <p:spPr/>
        <p:txBody>
          <a:bodyPr/>
          <a:lstStyle/>
          <a:p>
            <a:fld id="{883A51CD-B248-451D-919F-6163F043BB40}" type="slidenum">
              <a:rPr lang="en-US" smtClean="0"/>
              <a:t>17</a:t>
            </a:fld>
            <a:endParaRPr lang="en-US"/>
          </a:p>
        </p:txBody>
      </p:sp>
    </p:spTree>
    <p:extLst>
      <p:ext uri="{BB962C8B-B14F-4D97-AF65-F5344CB8AC3E}">
        <p14:creationId xmlns:p14="http://schemas.microsoft.com/office/powerpoint/2010/main" val="42584164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endParaRPr lang="en-US" dirty="0"/>
          </a:p>
          <a:p>
            <a:r>
              <a:rPr lang="en-US" dirty="0"/>
              <a:t>Programming Notes:</a:t>
            </a:r>
          </a:p>
          <a:p>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b="0" dirty="0"/>
              <a:t>&lt;item</a:t>
            </a:r>
            <a:r>
              <a:rPr lang="en-US" b="0" baseline="0" dirty="0"/>
              <a:t> 1&gt; - &lt;column A or B&gt;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dirty="0"/>
              <a:t>&lt;item</a:t>
            </a:r>
            <a:r>
              <a:rPr lang="en-US" b="0" baseline="0" dirty="0"/>
              <a:t> 2&gt; - &lt;column A or B&gt;</a:t>
            </a:r>
            <a:endParaRPr lang="en-US" b="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indent="0" algn="l" defTabSz="914400" rtl="0" eaLnBrk="1" fontAlgn="auto" latinLnBrk="0" hangingPunct="1">
              <a:lnSpc>
                <a:spcPct val="100000"/>
              </a:lnSpc>
              <a:spcBef>
                <a:spcPts val="0"/>
              </a:spcBef>
              <a:spcAft>
                <a:spcPts val="0"/>
              </a:spcAft>
              <a:buClrTx/>
              <a:buSzTx/>
              <a:buFontTx/>
              <a:buNone/>
              <a:tabLst/>
              <a:defRPr/>
            </a:pPr>
            <a:r>
              <a:rPr lang="en-US" b="0" dirty="0"/>
              <a:t>&lt;item</a:t>
            </a:r>
            <a:r>
              <a:rPr lang="en-US" b="0" baseline="0" dirty="0"/>
              <a:t> 3&gt; - &lt;column A or B&gt;</a:t>
            </a:r>
            <a:endParaRPr lang="en-US" b="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0" dirty="0"/>
          </a:p>
          <a:p>
            <a:r>
              <a:rPr lang="en-US" dirty="0"/>
              <a:t>Feedback:</a:t>
            </a:r>
          </a:p>
          <a:p>
            <a:pPr marL="0" marR="0" indent="0" algn="l" defTabSz="914400" rtl="0" eaLnBrk="1" fontAlgn="auto" latinLnBrk="0" hangingPunct="1">
              <a:lnSpc>
                <a:spcPct val="100000"/>
              </a:lnSpc>
              <a:spcBef>
                <a:spcPts val="0"/>
              </a:spcBef>
              <a:spcAft>
                <a:spcPts val="0"/>
              </a:spcAft>
              <a:buClrTx/>
              <a:buSzTx/>
              <a:buFontTx/>
              <a:buNone/>
              <a:tabLst/>
              <a:defRPr/>
            </a:pPr>
            <a:r>
              <a:rPr lang="en-US" b="0" baseline="0" dirty="0"/>
              <a:t>Correct. &lt;Insert feedback.&gt; Click Next to continue.</a:t>
            </a:r>
            <a:endParaRPr lang="en-US" b="0" dirty="0"/>
          </a:p>
        </p:txBody>
      </p:sp>
      <p:sp>
        <p:nvSpPr>
          <p:cNvPr id="4" name="Slide Number Placeholder 3"/>
          <p:cNvSpPr>
            <a:spLocks noGrp="1"/>
          </p:cNvSpPr>
          <p:nvPr>
            <p:ph type="sldNum" sz="quarter" idx="10"/>
          </p:nvPr>
        </p:nvSpPr>
        <p:spPr/>
        <p:txBody>
          <a:bodyPr/>
          <a:lstStyle/>
          <a:p>
            <a:fld id="{883A51CD-B248-451D-919F-6163F043BB40}" type="slidenum">
              <a:rPr lang="en-US" smtClean="0"/>
              <a:t>18</a:t>
            </a:fld>
            <a:endParaRPr lang="en-US"/>
          </a:p>
        </p:txBody>
      </p:sp>
    </p:spTree>
    <p:extLst>
      <p:ext uri="{BB962C8B-B14F-4D97-AF65-F5344CB8AC3E}">
        <p14:creationId xmlns:p14="http://schemas.microsoft.com/office/powerpoint/2010/main" val="23169560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Page ID:</a:t>
            </a:r>
          </a:p>
          <a:p>
            <a:endParaRPr lang="en-US" dirty="0"/>
          </a:p>
          <a:p>
            <a:r>
              <a:rPr lang="en-US" dirty="0"/>
              <a:t>Audio:</a:t>
            </a:r>
          </a:p>
          <a:p>
            <a:r>
              <a:rPr lang="en-US" sz="1200" b="1" kern="1200" baseline="0" dirty="0">
                <a:solidFill>
                  <a:schemeClr val="tx1"/>
                </a:solidFill>
                <a:effectLst/>
                <a:latin typeface="+mn-lt"/>
                <a:ea typeface="+mn-ea"/>
                <a:cs typeface="+mn-cs"/>
              </a:rPr>
              <a:t>Narrator:  </a:t>
            </a:r>
            <a:r>
              <a:rPr lang="en-US" sz="1200" b="0" kern="1200" baseline="0" dirty="0">
                <a:solidFill>
                  <a:schemeClr val="tx1"/>
                </a:solidFill>
                <a:effectLst/>
                <a:latin typeface="+mn-lt"/>
                <a:ea typeface="+mn-ea"/>
                <a:cs typeface="+mn-cs"/>
              </a:rPr>
              <a:t>(</a:t>
            </a:r>
            <a:r>
              <a:rPr lang="en-US" sz="1200" b="0" kern="1200" baseline="0" dirty="0" err="1">
                <a:solidFill>
                  <a:schemeClr val="tx1"/>
                </a:solidFill>
                <a:effectLst/>
                <a:latin typeface="+mn-lt"/>
                <a:ea typeface="+mn-ea"/>
                <a:cs typeface="+mn-cs"/>
              </a:rPr>
              <a:t>1x</a:t>
            </a:r>
            <a:r>
              <a:rPr lang="en-US" sz="1200" b="0" kern="1200" baseline="0" dirty="0">
                <a:solidFill>
                  <a:schemeClr val="tx1"/>
                </a:solidFill>
                <a:effectLst/>
                <a:latin typeface="+mn-lt"/>
                <a:ea typeface="+mn-ea"/>
                <a:cs typeface="+mn-cs"/>
              </a:rPr>
              <a:t>) Now that we know the guidelines for avoiding conflicts of interests, let’s take a look at a real-life situation with Daniel.</a:t>
            </a:r>
          </a:p>
          <a:p>
            <a:r>
              <a:rPr lang="en-US" sz="1200" b="0" kern="1200" baseline="0" dirty="0">
                <a:solidFill>
                  <a:schemeClr val="tx1"/>
                </a:solidFill>
                <a:effectLst/>
                <a:latin typeface="+mn-lt"/>
                <a:ea typeface="+mn-ea"/>
                <a:cs typeface="+mn-cs"/>
              </a:rPr>
              <a:t> </a:t>
            </a:r>
          </a:p>
          <a:p>
            <a:r>
              <a:rPr lang="en-US" sz="1200" b="1" kern="1200" baseline="0" dirty="0">
                <a:solidFill>
                  <a:schemeClr val="tx1"/>
                </a:solidFill>
                <a:effectLst/>
                <a:latin typeface="+mn-lt"/>
                <a:ea typeface="+mn-ea"/>
                <a:cs typeface="+mn-cs"/>
              </a:rPr>
              <a:t>Daniel: </a:t>
            </a:r>
            <a:r>
              <a:rPr lang="en-US" sz="1200" b="0" kern="1200" baseline="0" dirty="0">
                <a:solidFill>
                  <a:schemeClr val="tx1"/>
                </a:solidFill>
                <a:effectLst/>
                <a:latin typeface="+mn-lt"/>
                <a:ea typeface="+mn-ea"/>
                <a:cs typeface="+mn-cs"/>
              </a:rPr>
              <a:t>(</a:t>
            </a:r>
            <a:r>
              <a:rPr lang="en-US" sz="1200" b="0" kern="1200" baseline="0" dirty="0" err="1">
                <a:solidFill>
                  <a:schemeClr val="tx1"/>
                </a:solidFill>
                <a:effectLst/>
                <a:latin typeface="+mn-lt"/>
                <a:ea typeface="+mn-ea"/>
                <a:cs typeface="+mn-cs"/>
              </a:rPr>
              <a:t>2x</a:t>
            </a:r>
            <a:r>
              <a:rPr lang="en-US" sz="1200" b="0" kern="1200" baseline="0" dirty="0">
                <a:solidFill>
                  <a:schemeClr val="tx1"/>
                </a:solidFill>
                <a:effectLst/>
                <a:latin typeface="+mn-lt"/>
                <a:ea typeface="+mn-ea"/>
                <a:cs typeface="+mn-cs"/>
              </a:rPr>
              <a:t>) I’m negotiating a contract with a potential vendor. (</a:t>
            </a:r>
            <a:r>
              <a:rPr lang="en-US" sz="1200" b="0" kern="1200" baseline="0" dirty="0" err="1">
                <a:solidFill>
                  <a:schemeClr val="tx1"/>
                </a:solidFill>
                <a:effectLst/>
                <a:latin typeface="+mn-lt"/>
                <a:ea typeface="+mn-ea"/>
                <a:cs typeface="+mn-cs"/>
              </a:rPr>
              <a:t>3x</a:t>
            </a:r>
            <a:r>
              <a:rPr lang="en-US" sz="1200" b="0" kern="1200" baseline="0" dirty="0">
                <a:solidFill>
                  <a:schemeClr val="tx1"/>
                </a:solidFill>
                <a:effectLst/>
                <a:latin typeface="+mn-lt"/>
                <a:ea typeface="+mn-ea"/>
                <a:cs typeface="+mn-cs"/>
              </a:rPr>
              <a:t>) He’s a great guy and we share a love of sports. Last week, he invited me to a sporting event to discuss his services. (</a:t>
            </a:r>
            <a:r>
              <a:rPr lang="en-US" sz="1200" b="0" kern="1200" baseline="0" dirty="0" err="1">
                <a:solidFill>
                  <a:schemeClr val="tx1"/>
                </a:solidFill>
                <a:effectLst/>
                <a:latin typeface="+mn-lt"/>
                <a:ea typeface="+mn-ea"/>
                <a:cs typeface="+mn-cs"/>
              </a:rPr>
              <a:t>4x</a:t>
            </a:r>
            <a:r>
              <a:rPr lang="en-US" sz="1200" b="0" kern="1200" baseline="0" dirty="0">
                <a:solidFill>
                  <a:schemeClr val="tx1"/>
                </a:solidFill>
                <a:effectLst/>
                <a:latin typeface="+mn-lt"/>
                <a:ea typeface="+mn-ea"/>
                <a:cs typeface="+mn-cs"/>
              </a:rPr>
              <a:t>) The seats are close to the center of the action, so I doubt we’ll get much of a chance to talk business. (</a:t>
            </a:r>
            <a:r>
              <a:rPr lang="en-US" sz="1200" b="0" kern="1200" baseline="0" dirty="0" err="1">
                <a:solidFill>
                  <a:schemeClr val="tx1"/>
                </a:solidFill>
                <a:effectLst/>
                <a:latin typeface="+mn-lt"/>
                <a:ea typeface="+mn-ea"/>
                <a:cs typeface="+mn-cs"/>
              </a:rPr>
              <a:t>5x</a:t>
            </a:r>
            <a:r>
              <a:rPr lang="en-US" sz="1200" b="0" kern="1200" baseline="0" dirty="0">
                <a:solidFill>
                  <a:schemeClr val="tx1"/>
                </a:solidFill>
                <a:effectLst/>
                <a:latin typeface="+mn-lt"/>
                <a:ea typeface="+mn-ea"/>
                <a:cs typeface="+mn-cs"/>
              </a:rPr>
              <a:t>) Can I accept this invitation?   </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dirty="0"/>
              <a:t>Graphic Notes and Source</a:t>
            </a:r>
            <a:r>
              <a:rPr lang="en-US" baseline="0" dirty="0"/>
              <a:t> File (if applicable)</a:t>
            </a:r>
            <a:r>
              <a:rPr lang="en-US" dirty="0"/>
              <a:t>:</a:t>
            </a:r>
          </a:p>
          <a:p>
            <a:r>
              <a:rPr lang="en-US" sz="1200" b="0" kern="1200" baseline="0" dirty="0">
                <a:solidFill>
                  <a:schemeClr val="tx1"/>
                </a:solidFill>
                <a:effectLst/>
                <a:latin typeface="+mn-lt"/>
                <a:ea typeface="+mn-ea"/>
                <a:cs typeface="+mn-cs"/>
              </a:rPr>
              <a:t>[1x] Narrator- hands folded </a:t>
            </a:r>
          </a:p>
          <a:p>
            <a:r>
              <a:rPr lang="en-US" sz="1200" b="0" kern="1200" baseline="0" dirty="0">
                <a:solidFill>
                  <a:schemeClr val="tx1"/>
                </a:solidFill>
                <a:effectLst/>
                <a:latin typeface="+mn-lt"/>
                <a:ea typeface="+mn-ea"/>
                <a:cs typeface="+mn-cs"/>
              </a:rPr>
              <a:t>[</a:t>
            </a:r>
            <a:r>
              <a:rPr lang="en-US" sz="1200" b="0" kern="1200" baseline="0" dirty="0" err="1">
                <a:solidFill>
                  <a:schemeClr val="tx1"/>
                </a:solidFill>
                <a:effectLst/>
                <a:latin typeface="+mn-lt"/>
                <a:ea typeface="+mn-ea"/>
                <a:cs typeface="+mn-cs"/>
              </a:rPr>
              <a:t>2x</a:t>
            </a:r>
            <a:r>
              <a:rPr lang="en-US" sz="1200" b="0" kern="1200" baseline="0" dirty="0">
                <a:solidFill>
                  <a:schemeClr val="tx1"/>
                </a:solidFill>
                <a:effectLst/>
                <a:latin typeface="+mn-lt"/>
                <a:ea typeface="+mn-ea"/>
                <a:cs typeface="+mn-cs"/>
              </a:rPr>
              <a:t>] Daniel – neural expression and pose</a:t>
            </a:r>
          </a:p>
          <a:p>
            <a:r>
              <a:rPr lang="en-US" sz="1200" b="0" kern="1200" baseline="0" dirty="0">
                <a:solidFill>
                  <a:schemeClr val="tx1"/>
                </a:solidFill>
                <a:effectLst/>
                <a:latin typeface="+mn-lt"/>
                <a:ea typeface="+mn-ea"/>
                <a:cs typeface="+mn-cs"/>
              </a:rPr>
              <a:t>[</a:t>
            </a:r>
            <a:r>
              <a:rPr lang="en-US" sz="1200" b="0" kern="1200" baseline="0" dirty="0" err="1">
                <a:solidFill>
                  <a:schemeClr val="tx1"/>
                </a:solidFill>
                <a:effectLst/>
                <a:latin typeface="+mn-lt"/>
                <a:ea typeface="+mn-ea"/>
                <a:cs typeface="+mn-cs"/>
              </a:rPr>
              <a:t>3x</a:t>
            </a:r>
            <a:r>
              <a:rPr lang="en-US" sz="1200" b="0" kern="1200" baseline="0" dirty="0">
                <a:solidFill>
                  <a:schemeClr val="tx1"/>
                </a:solidFill>
                <a:effectLst/>
                <a:latin typeface="+mn-lt"/>
                <a:ea typeface="+mn-ea"/>
                <a:cs typeface="+mn-cs"/>
              </a:rPr>
              <a:t>] Hispanic male, </a:t>
            </a:r>
            <a:r>
              <a:rPr lang="en-US" sz="1200" b="0" kern="1200" baseline="0" dirty="0" err="1">
                <a:solidFill>
                  <a:schemeClr val="tx1"/>
                </a:solidFill>
                <a:effectLst/>
                <a:latin typeface="+mn-lt"/>
                <a:ea typeface="+mn-ea"/>
                <a:cs typeface="+mn-cs"/>
              </a:rPr>
              <a:t>30’s</a:t>
            </a:r>
            <a:r>
              <a:rPr lang="en-US" sz="1200" b="0" kern="1200" baseline="0" dirty="0">
                <a:solidFill>
                  <a:schemeClr val="tx1"/>
                </a:solidFill>
                <a:effectLst/>
                <a:latin typeface="+mn-lt"/>
                <a:ea typeface="+mn-ea"/>
                <a:cs typeface="+mn-cs"/>
              </a:rPr>
              <a:t> – business attire, smiling</a:t>
            </a:r>
          </a:p>
          <a:p>
            <a:r>
              <a:rPr lang="en-US" sz="1200" b="0" kern="1200" baseline="0" dirty="0">
                <a:solidFill>
                  <a:schemeClr val="tx1"/>
                </a:solidFill>
                <a:effectLst/>
                <a:latin typeface="+mn-lt"/>
                <a:ea typeface="+mn-ea"/>
                <a:cs typeface="+mn-cs"/>
              </a:rPr>
              <a:t>[</a:t>
            </a:r>
            <a:r>
              <a:rPr lang="en-US" sz="1200" b="0" kern="1200" baseline="0" dirty="0" err="1">
                <a:solidFill>
                  <a:schemeClr val="tx1"/>
                </a:solidFill>
                <a:effectLst/>
                <a:latin typeface="+mn-lt"/>
                <a:ea typeface="+mn-ea"/>
                <a:cs typeface="+mn-cs"/>
              </a:rPr>
              <a:t>4x</a:t>
            </a:r>
            <a:r>
              <a:rPr lang="en-US" sz="1200" b="0" kern="1200" baseline="0" dirty="0">
                <a:solidFill>
                  <a:schemeClr val="tx1"/>
                </a:solidFill>
                <a:effectLst/>
                <a:latin typeface="+mn-lt"/>
                <a:ea typeface="+mn-ea"/>
                <a:cs typeface="+mn-cs"/>
              </a:rPr>
              <a:t>] Soccer stadium seats – seats should be empty</a:t>
            </a:r>
          </a:p>
          <a:p>
            <a:r>
              <a:rPr lang="en-US" sz="1200" b="0" kern="1200" baseline="0" dirty="0">
                <a:solidFill>
                  <a:schemeClr val="tx1"/>
                </a:solidFill>
                <a:effectLst/>
                <a:latin typeface="+mn-lt"/>
                <a:ea typeface="+mn-ea"/>
                <a:cs typeface="+mn-cs"/>
              </a:rPr>
              <a:t>[</a:t>
            </a:r>
            <a:r>
              <a:rPr lang="en-US" sz="1200" b="0" kern="1200" baseline="0" dirty="0" err="1">
                <a:solidFill>
                  <a:schemeClr val="tx1"/>
                </a:solidFill>
                <a:effectLst/>
                <a:latin typeface="+mn-lt"/>
                <a:ea typeface="+mn-ea"/>
                <a:cs typeface="+mn-cs"/>
              </a:rPr>
              <a:t>5x</a:t>
            </a:r>
            <a:r>
              <a:rPr lang="en-US" sz="1200" b="0" kern="1200" baseline="0" dirty="0">
                <a:solidFill>
                  <a:schemeClr val="tx1"/>
                </a:solidFill>
                <a:effectLst/>
                <a:latin typeface="+mn-lt"/>
                <a:ea typeface="+mn-ea"/>
                <a:cs typeface="+mn-cs"/>
              </a:rPr>
              <a:t>] Daniel thinking about decision</a:t>
            </a:r>
          </a:p>
          <a:p>
            <a:endParaRPr lang="en-US" dirty="0"/>
          </a:p>
          <a:p>
            <a:r>
              <a:rPr lang="en-US" dirty="0"/>
              <a:t>Programming Notes:</a:t>
            </a:r>
          </a:p>
        </p:txBody>
      </p:sp>
      <p:sp>
        <p:nvSpPr>
          <p:cNvPr id="4" name="Slide Number Placeholder 3"/>
          <p:cNvSpPr>
            <a:spLocks noGrp="1"/>
          </p:cNvSpPr>
          <p:nvPr>
            <p:ph type="sldNum" sz="quarter" idx="10"/>
          </p:nvPr>
        </p:nvSpPr>
        <p:spPr/>
        <p:txBody>
          <a:bodyPr/>
          <a:lstStyle/>
          <a:p>
            <a:fld id="{883A51CD-B248-451D-919F-6163F043BB40}" type="slidenum">
              <a:rPr lang="en-US" smtClean="0"/>
              <a:t>19</a:t>
            </a:fld>
            <a:endParaRPr lang="en-US"/>
          </a:p>
        </p:txBody>
      </p:sp>
    </p:spTree>
    <p:extLst>
      <p:ext uri="{BB962C8B-B14F-4D97-AF65-F5344CB8AC3E}">
        <p14:creationId xmlns:p14="http://schemas.microsoft.com/office/powerpoint/2010/main" val="7858401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ull Page Graphic">
    <p:spTree>
      <p:nvGrpSpPr>
        <p:cNvPr id="1" name=""/>
        <p:cNvGrpSpPr/>
        <p:nvPr/>
      </p:nvGrpSpPr>
      <p:grpSpPr>
        <a:xfrm>
          <a:off x="0" y="0"/>
          <a:ext cx="0" cy="0"/>
          <a:chOff x="0" y="0"/>
          <a:chExt cx="0" cy="0"/>
        </a:xfrm>
      </p:grpSpPr>
      <p:sp>
        <p:nvSpPr>
          <p:cNvPr id="4" name="Picture Placeholder 3"/>
          <p:cNvSpPr>
            <a:spLocks noGrp="1"/>
          </p:cNvSpPr>
          <p:nvPr>
            <p:ph type="pic" sz="quarter" idx="10" hasCustomPrompt="1"/>
          </p:nvPr>
        </p:nvSpPr>
        <p:spPr>
          <a:xfrm>
            <a:off x="0" y="1180406"/>
            <a:ext cx="9144000" cy="4729943"/>
          </a:xfrm>
          <a:prstGeom prst="rect">
            <a:avLst/>
          </a:prstGeom>
        </p:spPr>
        <p:txBody>
          <a:bodyPr/>
          <a:lstStyle>
            <a:lvl1pPr marL="0" indent="0">
              <a:buNone/>
              <a:defRPr baseline="0"/>
            </a:lvl1pPr>
          </a:lstStyle>
          <a:p>
            <a:r>
              <a:rPr lang="en-US" dirty="0"/>
              <a:t>Full Page Picture</a:t>
            </a:r>
          </a:p>
        </p:txBody>
      </p:sp>
      <p:sp>
        <p:nvSpPr>
          <p:cNvPr id="5" name="TextBox 4"/>
          <p:cNvSpPr txBox="1"/>
          <p:nvPr userDrawn="1"/>
        </p:nvSpPr>
        <p:spPr>
          <a:xfrm>
            <a:off x="7315200" y="6477000"/>
            <a:ext cx="1726755" cy="323165"/>
          </a:xfrm>
          <a:prstGeom prst="rect">
            <a:avLst/>
          </a:prstGeom>
          <a:noFill/>
        </p:spPr>
        <p:txBody>
          <a:bodyPr wrap="none" rtlCol="0">
            <a:spAutoFit/>
          </a:bodyPr>
          <a:lstStyle/>
          <a:p>
            <a:pPr algn="r"/>
            <a:r>
              <a:rPr lang="en-US" sz="1500" dirty="0">
                <a:solidFill>
                  <a:schemeClr val="tx1">
                    <a:lumMod val="85000"/>
                    <a:lumOff val="15000"/>
                  </a:schemeClr>
                </a:solidFill>
                <a:latin typeface="Arial" pitchFamily="34" charset="0"/>
                <a:cs typeface="Arial" pitchFamily="34" charset="0"/>
              </a:rPr>
              <a:t>Full Page Graphic</a:t>
            </a:r>
          </a:p>
        </p:txBody>
      </p:sp>
      <p:sp>
        <p:nvSpPr>
          <p:cNvPr id="6" name="TextBox 5"/>
          <p:cNvSpPr txBox="1"/>
          <p:nvPr userDrawn="1"/>
        </p:nvSpPr>
        <p:spPr>
          <a:xfrm>
            <a:off x="1558636" y="53340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Module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
        <p:nvSpPr>
          <p:cNvPr id="7" name="TextBox 6"/>
          <p:cNvSpPr txBox="1"/>
          <p:nvPr userDrawn="1"/>
        </p:nvSpPr>
        <p:spPr>
          <a:xfrm>
            <a:off x="1558636" y="75655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Lesson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2957918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rt Page - 1st state">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4CB4F754-9424-43B0-8705-4CC04397D287}" type="slidenum">
              <a:rPr lang="en-US" smtClean="0"/>
              <a:t>‹#›</a:t>
            </a:fld>
            <a:endParaRPr lang="en-US"/>
          </a:p>
        </p:txBody>
      </p:sp>
      <p:sp>
        <p:nvSpPr>
          <p:cNvPr id="4" name="Rectangle 3"/>
          <p:cNvSpPr/>
          <p:nvPr userDrawn="1"/>
        </p:nvSpPr>
        <p:spPr>
          <a:xfrm>
            <a:off x="0" y="457200"/>
            <a:ext cx="9144000"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57200"/>
            <a:ext cx="9144000" cy="5943600"/>
          </a:xfrm>
          <a:prstGeom prst="rect">
            <a:avLst/>
          </a:prstGeom>
        </p:spPr>
      </p:pic>
    </p:spTree>
    <p:extLst>
      <p:ext uri="{BB962C8B-B14F-4D97-AF65-F5344CB8AC3E}">
        <p14:creationId xmlns:p14="http://schemas.microsoft.com/office/powerpoint/2010/main" val="3699897232"/>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rt Page - 2nd state">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4CB4F754-9424-43B0-8705-4CC04397D287}" type="slidenum">
              <a:rPr lang="en-US" smtClean="0"/>
              <a:t>‹#›</a:t>
            </a:fld>
            <a:endParaRPr lang="en-US"/>
          </a:p>
        </p:txBody>
      </p:sp>
      <p:pic>
        <p:nvPicPr>
          <p:cNvPr id="5" name="Picture 4"/>
          <p:cNvPicPr>
            <a:picLocks noChangeAspect="1"/>
          </p:cNvPicPr>
          <p:nvPr userDrawn="1"/>
        </p:nvPicPr>
        <p:blipFill rotWithShape="1">
          <a:blip r:embed="rId2">
            <a:extLst>
              <a:ext uri="{28A0092B-C50C-407E-A947-70E740481C1C}">
                <a14:useLocalDpi xmlns:a14="http://schemas.microsoft.com/office/drawing/2010/main" val="0"/>
              </a:ext>
            </a:extLst>
          </a:blip>
          <a:srcRect t="11607" b="6854"/>
          <a:stretch/>
        </p:blipFill>
        <p:spPr>
          <a:xfrm>
            <a:off x="0" y="1147156"/>
            <a:ext cx="9143999" cy="4846320"/>
          </a:xfrm>
          <a:prstGeom prst="rect">
            <a:avLst/>
          </a:prstGeom>
        </p:spPr>
      </p:pic>
      <p:sp>
        <p:nvSpPr>
          <p:cNvPr id="4" name="TextBox 3"/>
          <p:cNvSpPr txBox="1"/>
          <p:nvPr userDrawn="1"/>
        </p:nvSpPr>
        <p:spPr>
          <a:xfrm>
            <a:off x="1558636" y="53340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Module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
        <p:nvSpPr>
          <p:cNvPr id="6" name="TextBox 5"/>
          <p:cNvSpPr txBox="1"/>
          <p:nvPr userDrawn="1"/>
        </p:nvSpPr>
        <p:spPr>
          <a:xfrm>
            <a:off x="1558636" y="75655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Lesson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3470018892"/>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eft Graphic Right">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5181600" y="1143000"/>
            <a:ext cx="3962400" cy="4875415"/>
          </a:xfrm>
          <a:prstGeom prst="rect">
            <a:avLst/>
          </a:prstGeom>
          <a:solidFill>
            <a:schemeClr val="bg1">
              <a:lumMod val="85000"/>
            </a:schemeClr>
          </a:solidFill>
        </p:spPr>
        <p:txBody>
          <a:bodyPr/>
          <a:lstStyle>
            <a:lvl1pPr marL="0" indent="0">
              <a:buNone/>
              <a:defRPr/>
            </a:lvl1pPr>
          </a:lstStyle>
          <a:p>
            <a:endParaRPr lang="en-US" dirty="0"/>
          </a:p>
        </p:txBody>
      </p:sp>
      <p:sp>
        <p:nvSpPr>
          <p:cNvPr id="11" name="Text Placeholder 10"/>
          <p:cNvSpPr>
            <a:spLocks noGrp="1"/>
          </p:cNvSpPr>
          <p:nvPr>
            <p:ph type="body" sz="quarter" idx="11" hasCustomPrompt="1"/>
          </p:nvPr>
        </p:nvSpPr>
        <p:spPr>
          <a:xfrm>
            <a:off x="304800" y="1905000"/>
            <a:ext cx="4419600" cy="35814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13" name="Straight Connector 12"/>
          <p:cNvCxnSpPr/>
          <p:nvPr userDrawn="1"/>
        </p:nvCxnSpPr>
        <p:spPr>
          <a:xfrm>
            <a:off x="304800" y="1795549"/>
            <a:ext cx="4419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16" name="TextBox 15"/>
          <p:cNvSpPr txBox="1"/>
          <p:nvPr userDrawn="1"/>
        </p:nvSpPr>
        <p:spPr>
          <a:xfrm>
            <a:off x="6934200" y="6458635"/>
            <a:ext cx="2141420" cy="323165"/>
          </a:xfrm>
          <a:prstGeom prst="rect">
            <a:avLst/>
          </a:prstGeom>
          <a:noFill/>
        </p:spPr>
        <p:txBody>
          <a:bodyPr wrap="none" rtlCol="0">
            <a:spAutoFit/>
          </a:bodyPr>
          <a:lstStyle/>
          <a:p>
            <a:r>
              <a:rPr lang="en-US" sz="1500" dirty="0">
                <a:solidFill>
                  <a:schemeClr val="tx2">
                    <a:lumMod val="75000"/>
                  </a:schemeClr>
                </a:solidFill>
                <a:latin typeface="Arial" pitchFamily="34" charset="0"/>
                <a:cs typeface="Arial" pitchFamily="34" charset="0"/>
              </a:rPr>
              <a:t>Text Left Graphic Right</a:t>
            </a:r>
          </a:p>
        </p:txBody>
      </p:sp>
      <p:sp>
        <p:nvSpPr>
          <p:cNvPr id="7" name="TextBox 6"/>
          <p:cNvSpPr txBox="1"/>
          <p:nvPr userDrawn="1"/>
        </p:nvSpPr>
        <p:spPr>
          <a:xfrm>
            <a:off x="1558636" y="53340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Module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
        <p:nvSpPr>
          <p:cNvPr id="8" name="TextBox 7"/>
          <p:cNvSpPr txBox="1"/>
          <p:nvPr userDrawn="1"/>
        </p:nvSpPr>
        <p:spPr>
          <a:xfrm>
            <a:off x="1558636" y="75655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Lesson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40736849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med Bullets">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5181600" y="1143000"/>
            <a:ext cx="3962400" cy="4875415"/>
          </a:xfrm>
          <a:prstGeom prst="rect">
            <a:avLst/>
          </a:prstGeom>
          <a:solidFill>
            <a:schemeClr val="bg1">
              <a:lumMod val="85000"/>
            </a:schemeClr>
          </a:solidFill>
        </p:spPr>
        <p:txBody>
          <a:bodyPr/>
          <a:lstStyle>
            <a:lvl1pPr marL="0" indent="0">
              <a:buNone/>
              <a:defRPr/>
            </a:lvl1pPr>
          </a:lstStyle>
          <a:p>
            <a:endParaRPr lang="en-US" dirty="0"/>
          </a:p>
        </p:txBody>
      </p:sp>
      <p:sp>
        <p:nvSpPr>
          <p:cNvPr id="11" name="Text Placeholder 10"/>
          <p:cNvSpPr>
            <a:spLocks noGrp="1"/>
          </p:cNvSpPr>
          <p:nvPr>
            <p:ph type="body" sz="quarter" idx="11" hasCustomPrompt="1"/>
          </p:nvPr>
        </p:nvSpPr>
        <p:spPr>
          <a:xfrm>
            <a:off x="304800" y="1905000"/>
            <a:ext cx="4419600" cy="35814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13" name="Straight Connector 12"/>
          <p:cNvCxnSpPr/>
          <p:nvPr userDrawn="1"/>
        </p:nvCxnSpPr>
        <p:spPr>
          <a:xfrm>
            <a:off x="304800" y="1795549"/>
            <a:ext cx="4419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16" name="TextBox 15"/>
          <p:cNvSpPr txBox="1"/>
          <p:nvPr userDrawn="1"/>
        </p:nvSpPr>
        <p:spPr>
          <a:xfrm>
            <a:off x="7606467" y="6458635"/>
            <a:ext cx="1344535" cy="323165"/>
          </a:xfrm>
          <a:prstGeom prst="rect">
            <a:avLst/>
          </a:prstGeom>
          <a:noFill/>
        </p:spPr>
        <p:txBody>
          <a:bodyPr wrap="none" rtlCol="0">
            <a:spAutoFit/>
          </a:bodyPr>
          <a:lstStyle/>
          <a:p>
            <a:r>
              <a:rPr lang="en-US" sz="1500" dirty="0">
                <a:solidFill>
                  <a:schemeClr val="tx2">
                    <a:lumMod val="75000"/>
                  </a:schemeClr>
                </a:solidFill>
                <a:latin typeface="Arial" pitchFamily="34" charset="0"/>
                <a:cs typeface="Arial" pitchFamily="34" charset="0"/>
              </a:rPr>
              <a:t>Timed Bullets</a:t>
            </a:r>
          </a:p>
        </p:txBody>
      </p:sp>
      <p:sp>
        <p:nvSpPr>
          <p:cNvPr id="7" name="TextBox 6"/>
          <p:cNvSpPr txBox="1"/>
          <p:nvPr userDrawn="1"/>
        </p:nvSpPr>
        <p:spPr>
          <a:xfrm>
            <a:off x="1558636" y="53340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Module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
        <p:nvSpPr>
          <p:cNvPr id="8" name="TextBox 7"/>
          <p:cNvSpPr txBox="1"/>
          <p:nvPr userDrawn="1"/>
        </p:nvSpPr>
        <p:spPr>
          <a:xfrm>
            <a:off x="1558636" y="75655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Lesson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2987287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odule Summary">
    <p:spTree>
      <p:nvGrpSpPr>
        <p:cNvPr id="1" name=""/>
        <p:cNvGrpSpPr/>
        <p:nvPr/>
      </p:nvGrpSpPr>
      <p:grpSpPr>
        <a:xfrm>
          <a:off x="0" y="0"/>
          <a:ext cx="0" cy="0"/>
          <a:chOff x="0" y="0"/>
          <a:chExt cx="0" cy="0"/>
        </a:xfrm>
      </p:grpSpPr>
      <p:sp>
        <p:nvSpPr>
          <p:cNvPr id="9" name="Picture Placeholder 8"/>
          <p:cNvSpPr>
            <a:spLocks noGrp="1"/>
          </p:cNvSpPr>
          <p:nvPr>
            <p:ph type="pic" sz="quarter" idx="10" hasCustomPrompt="1"/>
          </p:nvPr>
        </p:nvSpPr>
        <p:spPr>
          <a:xfrm>
            <a:off x="5181600" y="1143000"/>
            <a:ext cx="3962400" cy="4875415"/>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a:lstStyle>
            <a:lvl1pPr marL="0" indent="0">
              <a:buNone/>
              <a:defRPr/>
            </a:lvl1pPr>
          </a:lstStyle>
          <a:p>
            <a:r>
              <a:rPr lang="en-US" dirty="0"/>
              <a:t> </a:t>
            </a:r>
          </a:p>
        </p:txBody>
      </p:sp>
      <p:sp>
        <p:nvSpPr>
          <p:cNvPr id="11" name="Text Placeholder 10"/>
          <p:cNvSpPr>
            <a:spLocks noGrp="1"/>
          </p:cNvSpPr>
          <p:nvPr>
            <p:ph type="body" sz="quarter" idx="11" hasCustomPrompt="1"/>
          </p:nvPr>
        </p:nvSpPr>
        <p:spPr>
          <a:xfrm>
            <a:off x="304800" y="1905000"/>
            <a:ext cx="4419600" cy="35814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13" name="Straight Connector 12"/>
          <p:cNvCxnSpPr/>
          <p:nvPr userDrawn="1"/>
        </p:nvCxnSpPr>
        <p:spPr>
          <a:xfrm>
            <a:off x="304800" y="1795549"/>
            <a:ext cx="4419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Module Summary</a:t>
            </a:r>
          </a:p>
        </p:txBody>
      </p:sp>
      <p:sp>
        <p:nvSpPr>
          <p:cNvPr id="16" name="TextBox 15"/>
          <p:cNvSpPr txBox="1"/>
          <p:nvPr userDrawn="1"/>
        </p:nvSpPr>
        <p:spPr>
          <a:xfrm>
            <a:off x="7315200" y="6458635"/>
            <a:ext cx="1694695" cy="323165"/>
          </a:xfrm>
          <a:prstGeom prst="rect">
            <a:avLst/>
          </a:prstGeom>
          <a:noFill/>
        </p:spPr>
        <p:txBody>
          <a:bodyPr wrap="none" rtlCol="0">
            <a:spAutoFit/>
          </a:bodyPr>
          <a:lstStyle/>
          <a:p>
            <a:r>
              <a:rPr lang="en-US" sz="1500" dirty="0">
                <a:solidFill>
                  <a:schemeClr val="tx2">
                    <a:lumMod val="75000"/>
                  </a:schemeClr>
                </a:solidFill>
                <a:latin typeface="Arial" pitchFamily="34" charset="0"/>
                <a:cs typeface="Arial" pitchFamily="34" charset="0"/>
              </a:rPr>
              <a:t>Module Summary</a:t>
            </a:r>
          </a:p>
        </p:txBody>
      </p:sp>
      <p:sp>
        <p:nvSpPr>
          <p:cNvPr id="7" name="TextBox 6"/>
          <p:cNvSpPr txBox="1"/>
          <p:nvPr userDrawn="1"/>
        </p:nvSpPr>
        <p:spPr>
          <a:xfrm>
            <a:off x="1558636" y="53340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Module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
        <p:nvSpPr>
          <p:cNvPr id="8" name="TextBox 7"/>
          <p:cNvSpPr txBox="1"/>
          <p:nvPr userDrawn="1"/>
        </p:nvSpPr>
        <p:spPr>
          <a:xfrm>
            <a:off x="1558636" y="75655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Lesson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2482097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urse Completion">
    <p:spTree>
      <p:nvGrpSpPr>
        <p:cNvPr id="1" name=""/>
        <p:cNvGrpSpPr/>
        <p:nvPr/>
      </p:nvGrpSpPr>
      <p:grpSpPr>
        <a:xfrm>
          <a:off x="0" y="0"/>
          <a:ext cx="0" cy="0"/>
          <a:chOff x="0" y="0"/>
          <a:chExt cx="0" cy="0"/>
        </a:xfrm>
      </p:grpSpPr>
      <p:sp>
        <p:nvSpPr>
          <p:cNvPr id="9" name="Picture Placeholder 8"/>
          <p:cNvSpPr>
            <a:spLocks noGrp="1"/>
          </p:cNvSpPr>
          <p:nvPr>
            <p:ph type="pic" sz="quarter" idx="10" hasCustomPrompt="1"/>
          </p:nvPr>
        </p:nvSpPr>
        <p:spPr>
          <a:xfrm>
            <a:off x="5181600" y="1143000"/>
            <a:ext cx="3962400" cy="4875415"/>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a:lstStyle>
            <a:lvl1pPr marL="0" indent="0">
              <a:buNone/>
              <a:defRPr/>
            </a:lvl1pPr>
          </a:lstStyle>
          <a:p>
            <a:r>
              <a:rPr lang="en-US" dirty="0"/>
              <a:t> </a:t>
            </a:r>
          </a:p>
        </p:txBody>
      </p:sp>
      <p:sp>
        <p:nvSpPr>
          <p:cNvPr id="11" name="Text Placeholder 10"/>
          <p:cNvSpPr>
            <a:spLocks noGrp="1"/>
          </p:cNvSpPr>
          <p:nvPr>
            <p:ph type="body" sz="quarter" idx="11" hasCustomPrompt="1"/>
          </p:nvPr>
        </p:nvSpPr>
        <p:spPr>
          <a:xfrm>
            <a:off x="304800" y="1905000"/>
            <a:ext cx="4419600" cy="35814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13" name="Straight Connector 12"/>
          <p:cNvCxnSpPr/>
          <p:nvPr userDrawn="1"/>
        </p:nvCxnSpPr>
        <p:spPr>
          <a:xfrm>
            <a:off x="304800" y="1795549"/>
            <a:ext cx="4419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Course Completion</a:t>
            </a:r>
          </a:p>
        </p:txBody>
      </p:sp>
      <p:sp>
        <p:nvSpPr>
          <p:cNvPr id="16" name="TextBox 15"/>
          <p:cNvSpPr txBox="1"/>
          <p:nvPr userDrawn="1"/>
        </p:nvSpPr>
        <p:spPr>
          <a:xfrm>
            <a:off x="7162800" y="6449968"/>
            <a:ext cx="1835759" cy="323165"/>
          </a:xfrm>
          <a:prstGeom prst="rect">
            <a:avLst/>
          </a:prstGeom>
          <a:noFill/>
        </p:spPr>
        <p:txBody>
          <a:bodyPr wrap="none" rtlCol="0">
            <a:spAutoFit/>
          </a:bodyPr>
          <a:lstStyle/>
          <a:p>
            <a:r>
              <a:rPr lang="en-US" sz="1500" dirty="0">
                <a:solidFill>
                  <a:schemeClr val="tx2">
                    <a:lumMod val="75000"/>
                  </a:schemeClr>
                </a:solidFill>
                <a:latin typeface="Arial" pitchFamily="34" charset="0"/>
                <a:cs typeface="Arial" pitchFamily="34" charset="0"/>
              </a:rPr>
              <a:t>Course Completion</a:t>
            </a:r>
          </a:p>
        </p:txBody>
      </p:sp>
      <p:sp>
        <p:nvSpPr>
          <p:cNvPr id="7" name="TextBox 6"/>
          <p:cNvSpPr txBox="1"/>
          <p:nvPr userDrawn="1"/>
        </p:nvSpPr>
        <p:spPr>
          <a:xfrm>
            <a:off x="1558636" y="53340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Module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
        <p:nvSpPr>
          <p:cNvPr id="8" name="TextBox 7"/>
          <p:cNvSpPr txBox="1"/>
          <p:nvPr userDrawn="1"/>
        </p:nvSpPr>
        <p:spPr>
          <a:xfrm>
            <a:off x="1558636" y="75655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Lesson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3461465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Focus Content">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5181600" y="1143000"/>
            <a:ext cx="3962400" cy="4875415"/>
          </a:xfrm>
          <a:prstGeom prst="rect">
            <a:avLst/>
          </a:prstGeom>
          <a:solidFill>
            <a:schemeClr val="bg1">
              <a:lumMod val="85000"/>
            </a:schemeClr>
          </a:solidFill>
        </p:spPr>
        <p:txBody>
          <a:bodyPr/>
          <a:lstStyle>
            <a:lvl1pPr marL="0" indent="0">
              <a:buNone/>
              <a:defRPr/>
            </a:lvl1pPr>
          </a:lstStyle>
          <a:p>
            <a:endParaRPr lang="en-US" dirty="0"/>
          </a:p>
        </p:txBody>
      </p:sp>
      <p:sp>
        <p:nvSpPr>
          <p:cNvPr id="11" name="Text Placeholder 10"/>
          <p:cNvSpPr>
            <a:spLocks noGrp="1"/>
          </p:cNvSpPr>
          <p:nvPr>
            <p:ph type="body" sz="quarter" idx="11" hasCustomPrompt="1"/>
          </p:nvPr>
        </p:nvSpPr>
        <p:spPr>
          <a:xfrm>
            <a:off x="304800" y="1905000"/>
            <a:ext cx="4419600" cy="369332"/>
          </a:xfrm>
          <a:prstGeom prst="rect">
            <a:avLst/>
          </a:prstGeom>
          <a:solidFill>
            <a:srgbClr val="AADAF0"/>
          </a:solidFill>
        </p:spPr>
        <p:txBody>
          <a:bodyPr lIns="91440" tIns="91440" rIns="91440" bIns="91440">
            <a:spAutoFit/>
          </a:bodyPr>
          <a:lstStyle>
            <a:lvl1pPr marL="0" indent="0">
              <a:buNone/>
              <a:defRPr sz="1200" baseline="0">
                <a:solidFill>
                  <a:schemeClr val="tx1"/>
                </a:solidFill>
                <a:latin typeface="Arial" pitchFamily="34" charset="0"/>
                <a:cs typeface="Arial" pitchFamily="34" charset="0"/>
              </a:defRPr>
            </a:lvl1pPr>
          </a:lstStyle>
          <a:p>
            <a:pPr lvl="0"/>
            <a:r>
              <a:rPr lang="en-US" dirty="0"/>
              <a:t>Placeholder text</a:t>
            </a:r>
          </a:p>
        </p:txBody>
      </p:sp>
      <p:cxnSp>
        <p:nvCxnSpPr>
          <p:cNvPr id="13" name="Straight Connector 12"/>
          <p:cNvCxnSpPr/>
          <p:nvPr userDrawn="1"/>
        </p:nvCxnSpPr>
        <p:spPr>
          <a:xfrm>
            <a:off x="304800" y="1795549"/>
            <a:ext cx="4419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16" name="TextBox 15"/>
          <p:cNvSpPr txBox="1"/>
          <p:nvPr userDrawn="1"/>
        </p:nvSpPr>
        <p:spPr>
          <a:xfrm>
            <a:off x="7696200" y="6458635"/>
            <a:ext cx="1287532" cy="323165"/>
          </a:xfrm>
          <a:prstGeom prst="rect">
            <a:avLst/>
          </a:prstGeom>
          <a:noFill/>
        </p:spPr>
        <p:txBody>
          <a:bodyPr wrap="none" rtlCol="0">
            <a:spAutoFit/>
          </a:bodyPr>
          <a:lstStyle/>
          <a:p>
            <a:r>
              <a:rPr lang="en-US" sz="1500" dirty="0">
                <a:solidFill>
                  <a:schemeClr val="tx2">
                    <a:lumMod val="75000"/>
                  </a:schemeClr>
                </a:solidFill>
                <a:latin typeface="Arial" pitchFamily="34" charset="0"/>
                <a:cs typeface="Arial" pitchFamily="34" charset="0"/>
              </a:rPr>
              <a:t>Mentor Page</a:t>
            </a:r>
          </a:p>
        </p:txBody>
      </p:sp>
      <p:sp>
        <p:nvSpPr>
          <p:cNvPr id="7" name="TextBox 6"/>
          <p:cNvSpPr txBox="1"/>
          <p:nvPr userDrawn="1"/>
        </p:nvSpPr>
        <p:spPr>
          <a:xfrm>
            <a:off x="1558636" y="53340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Module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
        <p:nvSpPr>
          <p:cNvPr id="8" name="TextBox 7"/>
          <p:cNvSpPr txBox="1"/>
          <p:nvPr userDrawn="1"/>
        </p:nvSpPr>
        <p:spPr>
          <a:xfrm>
            <a:off x="1558636" y="75655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Lesson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2528498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_Top_Graphic_Bottom">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0" y="3291840"/>
            <a:ext cx="9144000" cy="2624052"/>
          </a:xfrm>
          <a:prstGeom prst="rect">
            <a:avLst/>
          </a:prstGeom>
          <a:solidFill>
            <a:schemeClr val="bg1">
              <a:lumMod val="85000"/>
            </a:schemeClr>
          </a:solidFill>
        </p:spPr>
        <p:txBody>
          <a:bodyPr/>
          <a:lstStyle>
            <a:lvl1pPr marL="0" indent="0">
              <a:buNone/>
              <a:defRPr/>
            </a:lvl1pPr>
          </a:lstStyle>
          <a:p>
            <a:endParaRPr lang="en-US" dirty="0"/>
          </a:p>
        </p:txBody>
      </p:sp>
      <p:sp>
        <p:nvSpPr>
          <p:cNvPr id="11" name="Text Placeholder 10"/>
          <p:cNvSpPr>
            <a:spLocks noGrp="1"/>
          </p:cNvSpPr>
          <p:nvPr>
            <p:ph type="body" sz="quarter" idx="11" hasCustomPrompt="1"/>
          </p:nvPr>
        </p:nvSpPr>
        <p:spPr>
          <a:xfrm>
            <a:off x="304800" y="1905000"/>
            <a:ext cx="8610600" cy="12954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13" name="Straight Connector 12"/>
          <p:cNvCxnSpPr/>
          <p:nvPr userDrawn="1"/>
        </p:nvCxnSpPr>
        <p:spPr>
          <a:xfrm>
            <a:off x="304800" y="1795549"/>
            <a:ext cx="8610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6" name="TextBox 5"/>
          <p:cNvSpPr txBox="1"/>
          <p:nvPr userDrawn="1"/>
        </p:nvSpPr>
        <p:spPr>
          <a:xfrm>
            <a:off x="6781800" y="6477000"/>
            <a:ext cx="2286523" cy="323165"/>
          </a:xfrm>
          <a:prstGeom prst="rect">
            <a:avLst/>
          </a:prstGeom>
          <a:noFill/>
        </p:spPr>
        <p:txBody>
          <a:bodyPr wrap="none" rtlCol="0">
            <a:spAutoFit/>
          </a:bodyPr>
          <a:lstStyle/>
          <a:p>
            <a:pPr algn="r"/>
            <a:r>
              <a:rPr lang="en-US" sz="1500" dirty="0">
                <a:solidFill>
                  <a:srgbClr val="5C5C5C"/>
                </a:solidFill>
                <a:latin typeface="Arial" pitchFamily="34" charset="0"/>
                <a:cs typeface="Arial" pitchFamily="34" charset="0"/>
              </a:rPr>
              <a:t>Text Top Graphic Bottom</a:t>
            </a:r>
          </a:p>
        </p:txBody>
      </p:sp>
      <p:sp>
        <p:nvSpPr>
          <p:cNvPr id="7" name="TextBox 6"/>
          <p:cNvSpPr txBox="1"/>
          <p:nvPr userDrawn="1"/>
        </p:nvSpPr>
        <p:spPr>
          <a:xfrm>
            <a:off x="1558636" y="53340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Module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
        <p:nvSpPr>
          <p:cNvPr id="8" name="TextBox 7"/>
          <p:cNvSpPr txBox="1"/>
          <p:nvPr userDrawn="1"/>
        </p:nvSpPr>
        <p:spPr>
          <a:xfrm>
            <a:off x="1558636" y="75655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Lesson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1052685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lick_text_reveal_text">
    <p:spTree>
      <p:nvGrpSpPr>
        <p:cNvPr id="1" name=""/>
        <p:cNvGrpSpPr/>
        <p:nvPr/>
      </p:nvGrpSpPr>
      <p:grpSpPr>
        <a:xfrm>
          <a:off x="0" y="0"/>
          <a:ext cx="0" cy="0"/>
          <a:chOff x="0" y="0"/>
          <a:chExt cx="0" cy="0"/>
        </a:xfrm>
      </p:grpSpPr>
      <p:sp>
        <p:nvSpPr>
          <p:cNvPr id="11" name="Text Placeholder 10"/>
          <p:cNvSpPr>
            <a:spLocks noGrp="1"/>
          </p:cNvSpPr>
          <p:nvPr>
            <p:ph type="body" sz="quarter" idx="11" hasCustomPrompt="1"/>
          </p:nvPr>
        </p:nvSpPr>
        <p:spPr>
          <a:xfrm>
            <a:off x="304800" y="1905000"/>
            <a:ext cx="4419600" cy="4572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13" name="Straight Connector 12"/>
          <p:cNvCxnSpPr/>
          <p:nvPr userDrawn="1"/>
        </p:nvCxnSpPr>
        <p:spPr>
          <a:xfrm>
            <a:off x="304800" y="1795549"/>
            <a:ext cx="4419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10" name="Text Placeholder 7"/>
          <p:cNvSpPr>
            <a:spLocks noGrp="1"/>
          </p:cNvSpPr>
          <p:nvPr>
            <p:ph type="body" sz="quarter" idx="23" hasCustomPrompt="1"/>
          </p:nvPr>
        </p:nvSpPr>
        <p:spPr>
          <a:xfrm>
            <a:off x="304800" y="2743200"/>
            <a:ext cx="441960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2" name="Text Placeholder 7"/>
          <p:cNvSpPr>
            <a:spLocks noGrp="1"/>
          </p:cNvSpPr>
          <p:nvPr>
            <p:ph type="body" sz="quarter" idx="24" hasCustomPrompt="1"/>
          </p:nvPr>
        </p:nvSpPr>
        <p:spPr>
          <a:xfrm>
            <a:off x="304800" y="3124200"/>
            <a:ext cx="441960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4" name="Text Placeholder 7"/>
          <p:cNvSpPr>
            <a:spLocks noGrp="1"/>
          </p:cNvSpPr>
          <p:nvPr>
            <p:ph type="body" sz="quarter" idx="25" hasCustomPrompt="1"/>
          </p:nvPr>
        </p:nvSpPr>
        <p:spPr>
          <a:xfrm>
            <a:off x="304800" y="3505200"/>
            <a:ext cx="441960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6" name="Text Placeholder 7"/>
          <p:cNvSpPr>
            <a:spLocks noGrp="1"/>
          </p:cNvSpPr>
          <p:nvPr>
            <p:ph type="body" sz="quarter" idx="26" hasCustomPrompt="1"/>
          </p:nvPr>
        </p:nvSpPr>
        <p:spPr>
          <a:xfrm>
            <a:off x="304800" y="3886200"/>
            <a:ext cx="441960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7" name="Text Placeholder 7"/>
          <p:cNvSpPr>
            <a:spLocks noGrp="1"/>
          </p:cNvSpPr>
          <p:nvPr>
            <p:ph type="body" sz="quarter" idx="27" hasCustomPrompt="1"/>
          </p:nvPr>
        </p:nvSpPr>
        <p:spPr>
          <a:xfrm>
            <a:off x="304800" y="4267200"/>
            <a:ext cx="441960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8" name="Text Placeholder 7"/>
          <p:cNvSpPr>
            <a:spLocks noGrp="1"/>
          </p:cNvSpPr>
          <p:nvPr>
            <p:ph type="body" sz="quarter" idx="28" hasCustomPrompt="1"/>
          </p:nvPr>
        </p:nvSpPr>
        <p:spPr>
          <a:xfrm>
            <a:off x="304800" y="4648200"/>
            <a:ext cx="441960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9" name="Text Placeholder 7"/>
          <p:cNvSpPr>
            <a:spLocks noGrp="1"/>
          </p:cNvSpPr>
          <p:nvPr>
            <p:ph type="body" sz="quarter" idx="29" hasCustomPrompt="1"/>
          </p:nvPr>
        </p:nvSpPr>
        <p:spPr>
          <a:xfrm>
            <a:off x="304800" y="5029200"/>
            <a:ext cx="441960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20" name="TextBox 19"/>
          <p:cNvSpPr txBox="1"/>
          <p:nvPr userDrawn="1"/>
        </p:nvSpPr>
        <p:spPr>
          <a:xfrm>
            <a:off x="7007556" y="6477000"/>
            <a:ext cx="2060244" cy="323165"/>
          </a:xfrm>
          <a:prstGeom prst="rect">
            <a:avLst/>
          </a:prstGeom>
          <a:noFill/>
        </p:spPr>
        <p:txBody>
          <a:bodyPr wrap="none" rtlCol="0">
            <a:spAutoFit/>
          </a:bodyPr>
          <a:lstStyle/>
          <a:p>
            <a:r>
              <a:rPr lang="en-US" sz="1500" dirty="0">
                <a:solidFill>
                  <a:schemeClr val="tx1">
                    <a:lumMod val="85000"/>
                    <a:lumOff val="15000"/>
                  </a:schemeClr>
                </a:solidFill>
                <a:latin typeface="Arial" pitchFamily="34" charset="0"/>
                <a:cs typeface="Arial" pitchFamily="34" charset="0"/>
              </a:rPr>
              <a:t>Click Text Reveal Text</a:t>
            </a:r>
          </a:p>
        </p:txBody>
      </p:sp>
      <p:sp>
        <p:nvSpPr>
          <p:cNvPr id="21" name="Picture Placeholder 8"/>
          <p:cNvSpPr>
            <a:spLocks noGrp="1"/>
          </p:cNvSpPr>
          <p:nvPr>
            <p:ph type="pic" sz="quarter" idx="10"/>
          </p:nvPr>
        </p:nvSpPr>
        <p:spPr>
          <a:xfrm>
            <a:off x="5181600" y="1143000"/>
            <a:ext cx="3962400" cy="4875415"/>
          </a:xfrm>
          <a:prstGeom prst="rect">
            <a:avLst/>
          </a:prstGeom>
          <a:solidFill>
            <a:schemeClr val="bg1">
              <a:lumMod val="85000"/>
            </a:schemeClr>
          </a:solidFill>
        </p:spPr>
        <p:txBody>
          <a:bodyPr/>
          <a:lstStyle>
            <a:lvl1pPr marL="0" indent="0">
              <a:buNone/>
              <a:defRPr/>
            </a:lvl1pPr>
          </a:lstStyle>
          <a:p>
            <a:endParaRPr lang="en-US" dirty="0"/>
          </a:p>
        </p:txBody>
      </p:sp>
      <p:sp>
        <p:nvSpPr>
          <p:cNvPr id="22" name="TextBox 21"/>
          <p:cNvSpPr txBox="1"/>
          <p:nvPr userDrawn="1"/>
        </p:nvSpPr>
        <p:spPr>
          <a:xfrm>
            <a:off x="198120" y="2377532"/>
            <a:ext cx="8534400" cy="276999"/>
          </a:xfrm>
          <a:prstGeom prst="rect">
            <a:avLst/>
          </a:prstGeom>
          <a:noFill/>
        </p:spPr>
        <p:txBody>
          <a:bodyPr wrap="square" rtlCol="0">
            <a:spAutoFit/>
          </a:bodyPr>
          <a:lstStyle/>
          <a:p>
            <a:r>
              <a:rPr lang="en-US" sz="1200" b="1" kern="1200" dirty="0">
                <a:solidFill>
                  <a:srgbClr val="118DCC"/>
                </a:solidFill>
                <a:effectLst/>
                <a:latin typeface="Arial" pitchFamily="34" charset="0"/>
                <a:ea typeface="+mn-ea"/>
                <a:cs typeface="Arial" pitchFamily="34" charset="0"/>
              </a:rPr>
              <a:t>Click each item to learn more.</a:t>
            </a:r>
            <a:endParaRPr lang="en-US" sz="1200" b="1" dirty="0">
              <a:solidFill>
                <a:srgbClr val="118DCC"/>
              </a:solidFill>
              <a:latin typeface="Arial" pitchFamily="34" charset="0"/>
              <a:cs typeface="Arial" pitchFamily="34" charset="0"/>
            </a:endParaRPr>
          </a:p>
        </p:txBody>
      </p:sp>
      <p:sp>
        <p:nvSpPr>
          <p:cNvPr id="23" name="TextBox 22"/>
          <p:cNvSpPr txBox="1"/>
          <p:nvPr userDrawn="1"/>
        </p:nvSpPr>
        <p:spPr>
          <a:xfrm>
            <a:off x="1558636" y="53340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Module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
        <p:nvSpPr>
          <p:cNvPr id="24" name="TextBox 23"/>
          <p:cNvSpPr txBox="1"/>
          <p:nvPr userDrawn="1"/>
        </p:nvSpPr>
        <p:spPr>
          <a:xfrm>
            <a:off x="1558636" y="75655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Lesson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2288233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lick text reveal text - reveal sample">
    <p:spTree>
      <p:nvGrpSpPr>
        <p:cNvPr id="1" name=""/>
        <p:cNvGrpSpPr/>
        <p:nvPr/>
      </p:nvGrpSpPr>
      <p:grpSpPr>
        <a:xfrm>
          <a:off x="0" y="0"/>
          <a:ext cx="0" cy="0"/>
          <a:chOff x="0" y="0"/>
          <a:chExt cx="0" cy="0"/>
        </a:xfrm>
      </p:grpSpPr>
      <p:sp>
        <p:nvSpPr>
          <p:cNvPr id="11" name="Text Placeholder 10"/>
          <p:cNvSpPr>
            <a:spLocks noGrp="1"/>
          </p:cNvSpPr>
          <p:nvPr>
            <p:ph type="body" sz="quarter" idx="11" hasCustomPrompt="1"/>
          </p:nvPr>
        </p:nvSpPr>
        <p:spPr>
          <a:xfrm>
            <a:off x="304800" y="1905000"/>
            <a:ext cx="4419600" cy="4572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13" name="Straight Connector 12"/>
          <p:cNvCxnSpPr/>
          <p:nvPr userDrawn="1"/>
        </p:nvCxnSpPr>
        <p:spPr>
          <a:xfrm>
            <a:off x="304800" y="1795549"/>
            <a:ext cx="4419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10" name="Text Placeholder 7"/>
          <p:cNvSpPr>
            <a:spLocks noGrp="1"/>
          </p:cNvSpPr>
          <p:nvPr>
            <p:ph type="body" sz="quarter" idx="23" hasCustomPrompt="1"/>
          </p:nvPr>
        </p:nvSpPr>
        <p:spPr>
          <a:xfrm>
            <a:off x="304800" y="2743200"/>
            <a:ext cx="441960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2" name="Text Placeholder 7"/>
          <p:cNvSpPr>
            <a:spLocks noGrp="1"/>
          </p:cNvSpPr>
          <p:nvPr>
            <p:ph type="body" sz="quarter" idx="24" hasCustomPrompt="1"/>
          </p:nvPr>
        </p:nvSpPr>
        <p:spPr>
          <a:xfrm>
            <a:off x="304800" y="3124200"/>
            <a:ext cx="441960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4" name="Text Placeholder 7"/>
          <p:cNvSpPr>
            <a:spLocks noGrp="1"/>
          </p:cNvSpPr>
          <p:nvPr>
            <p:ph type="body" sz="quarter" idx="25" hasCustomPrompt="1"/>
          </p:nvPr>
        </p:nvSpPr>
        <p:spPr>
          <a:xfrm>
            <a:off x="304800" y="3505200"/>
            <a:ext cx="441960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6" name="Text Placeholder 7"/>
          <p:cNvSpPr>
            <a:spLocks noGrp="1"/>
          </p:cNvSpPr>
          <p:nvPr>
            <p:ph type="body" sz="quarter" idx="26" hasCustomPrompt="1"/>
          </p:nvPr>
        </p:nvSpPr>
        <p:spPr>
          <a:xfrm>
            <a:off x="304800" y="3886200"/>
            <a:ext cx="441960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7" name="Text Placeholder 7"/>
          <p:cNvSpPr>
            <a:spLocks noGrp="1"/>
          </p:cNvSpPr>
          <p:nvPr>
            <p:ph type="body" sz="quarter" idx="27" hasCustomPrompt="1"/>
          </p:nvPr>
        </p:nvSpPr>
        <p:spPr>
          <a:xfrm>
            <a:off x="304800" y="4267200"/>
            <a:ext cx="441960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8" name="Text Placeholder 7"/>
          <p:cNvSpPr>
            <a:spLocks noGrp="1"/>
          </p:cNvSpPr>
          <p:nvPr>
            <p:ph type="body" sz="quarter" idx="28" hasCustomPrompt="1"/>
          </p:nvPr>
        </p:nvSpPr>
        <p:spPr>
          <a:xfrm>
            <a:off x="304800" y="4648200"/>
            <a:ext cx="441960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9" name="Text Placeholder 7"/>
          <p:cNvSpPr>
            <a:spLocks noGrp="1"/>
          </p:cNvSpPr>
          <p:nvPr>
            <p:ph type="body" sz="quarter" idx="29" hasCustomPrompt="1"/>
          </p:nvPr>
        </p:nvSpPr>
        <p:spPr>
          <a:xfrm>
            <a:off x="304800" y="5029200"/>
            <a:ext cx="441960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20" name="TextBox 19"/>
          <p:cNvSpPr txBox="1"/>
          <p:nvPr userDrawn="1"/>
        </p:nvSpPr>
        <p:spPr>
          <a:xfrm>
            <a:off x="7007556" y="6477000"/>
            <a:ext cx="2060244" cy="323165"/>
          </a:xfrm>
          <a:prstGeom prst="rect">
            <a:avLst/>
          </a:prstGeom>
          <a:noFill/>
        </p:spPr>
        <p:txBody>
          <a:bodyPr wrap="none" rtlCol="0">
            <a:spAutoFit/>
          </a:bodyPr>
          <a:lstStyle/>
          <a:p>
            <a:r>
              <a:rPr lang="en-US" sz="1500" dirty="0">
                <a:solidFill>
                  <a:schemeClr val="tx1">
                    <a:lumMod val="85000"/>
                    <a:lumOff val="15000"/>
                  </a:schemeClr>
                </a:solidFill>
                <a:latin typeface="Arial" pitchFamily="34" charset="0"/>
                <a:cs typeface="Arial" pitchFamily="34" charset="0"/>
              </a:rPr>
              <a:t>Click Text Reveal Text</a:t>
            </a:r>
          </a:p>
        </p:txBody>
      </p:sp>
      <p:sp>
        <p:nvSpPr>
          <p:cNvPr id="4" name="Rectangle 3"/>
          <p:cNvSpPr/>
          <p:nvPr userDrawn="1"/>
        </p:nvSpPr>
        <p:spPr>
          <a:xfrm>
            <a:off x="5181600" y="1143000"/>
            <a:ext cx="3962400" cy="4876800"/>
          </a:xfrm>
          <a:prstGeom prst="rect">
            <a:avLst/>
          </a:prstGeom>
          <a:solidFill>
            <a:srgbClr val="AADA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 Placeholder 6"/>
          <p:cNvSpPr>
            <a:spLocks noGrp="1"/>
          </p:cNvSpPr>
          <p:nvPr>
            <p:ph type="body" sz="quarter" idx="31" hasCustomPrompt="1"/>
          </p:nvPr>
        </p:nvSpPr>
        <p:spPr>
          <a:xfrm>
            <a:off x="5486400" y="1371600"/>
            <a:ext cx="3505200" cy="381000"/>
          </a:xfrm>
        </p:spPr>
        <p:txBody>
          <a:bodyPr lIns="0" tIns="0" rIns="0" bIns="0"/>
          <a:lstStyle>
            <a:lvl1pPr marL="0" indent="0">
              <a:defRPr sz="1400" b="1">
                <a:latin typeface="Arial" pitchFamily="34" charset="0"/>
                <a:cs typeface="Arial" pitchFamily="34" charset="0"/>
              </a:defRPr>
            </a:lvl1pPr>
          </a:lstStyle>
          <a:p>
            <a:pPr lvl="0"/>
            <a:r>
              <a:rPr lang="en-US" dirty="0"/>
              <a:t>Reveal Title</a:t>
            </a:r>
          </a:p>
        </p:txBody>
      </p:sp>
      <p:sp>
        <p:nvSpPr>
          <p:cNvPr id="22" name="Text Placeholder 6"/>
          <p:cNvSpPr>
            <a:spLocks noGrp="1"/>
          </p:cNvSpPr>
          <p:nvPr>
            <p:ph type="body" sz="quarter" idx="32" hasCustomPrompt="1"/>
          </p:nvPr>
        </p:nvSpPr>
        <p:spPr>
          <a:xfrm>
            <a:off x="5486400" y="1795548"/>
            <a:ext cx="3505200" cy="4071851"/>
          </a:xfrm>
        </p:spPr>
        <p:txBody>
          <a:bodyPr lIns="0" tIns="0" rIns="0" bIns="0"/>
          <a:lstStyle>
            <a:lvl1pPr marL="0" indent="0">
              <a:defRPr sz="1200" b="0">
                <a:latin typeface="Arial" pitchFamily="34" charset="0"/>
                <a:cs typeface="Arial" pitchFamily="34" charset="0"/>
              </a:defRPr>
            </a:lvl1pPr>
          </a:lstStyle>
          <a:p>
            <a:pPr lvl="0"/>
            <a:r>
              <a:rPr lang="en-US" dirty="0"/>
              <a:t>Reveal Text</a:t>
            </a:r>
          </a:p>
        </p:txBody>
      </p:sp>
      <p:sp>
        <p:nvSpPr>
          <p:cNvPr id="21" name="TextBox 20"/>
          <p:cNvSpPr txBox="1"/>
          <p:nvPr userDrawn="1"/>
        </p:nvSpPr>
        <p:spPr>
          <a:xfrm>
            <a:off x="198120" y="2377532"/>
            <a:ext cx="8534400" cy="276999"/>
          </a:xfrm>
          <a:prstGeom prst="rect">
            <a:avLst/>
          </a:prstGeom>
          <a:noFill/>
        </p:spPr>
        <p:txBody>
          <a:bodyPr wrap="square" rtlCol="0">
            <a:spAutoFit/>
          </a:bodyPr>
          <a:lstStyle/>
          <a:p>
            <a:r>
              <a:rPr lang="en-US" sz="1200" b="1" kern="1200" dirty="0">
                <a:solidFill>
                  <a:srgbClr val="118DCC"/>
                </a:solidFill>
                <a:effectLst/>
                <a:latin typeface="Arial" pitchFamily="34" charset="0"/>
                <a:ea typeface="+mn-ea"/>
                <a:cs typeface="Arial" pitchFamily="34" charset="0"/>
              </a:rPr>
              <a:t>Click each item to learn more.</a:t>
            </a:r>
            <a:endParaRPr lang="en-US" sz="1200" b="1" dirty="0">
              <a:solidFill>
                <a:srgbClr val="118DCC"/>
              </a:solidFill>
              <a:latin typeface="Arial" pitchFamily="34" charset="0"/>
              <a:cs typeface="Arial" pitchFamily="34" charset="0"/>
            </a:endParaRPr>
          </a:p>
        </p:txBody>
      </p:sp>
      <p:sp>
        <p:nvSpPr>
          <p:cNvPr id="23" name="TextBox 22"/>
          <p:cNvSpPr txBox="1"/>
          <p:nvPr userDrawn="1"/>
        </p:nvSpPr>
        <p:spPr>
          <a:xfrm>
            <a:off x="1558636" y="53340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Module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
        <p:nvSpPr>
          <p:cNvPr id="24" name="TextBox 23"/>
          <p:cNvSpPr txBox="1"/>
          <p:nvPr userDrawn="1"/>
        </p:nvSpPr>
        <p:spPr>
          <a:xfrm>
            <a:off x="1558636" y="75655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Lesson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2390830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lick_graphic_reveal_text">
    <p:spTree>
      <p:nvGrpSpPr>
        <p:cNvPr id="1" name=""/>
        <p:cNvGrpSpPr/>
        <p:nvPr/>
      </p:nvGrpSpPr>
      <p:grpSpPr>
        <a:xfrm>
          <a:off x="0" y="0"/>
          <a:ext cx="0" cy="0"/>
          <a:chOff x="0" y="0"/>
          <a:chExt cx="0" cy="0"/>
        </a:xfrm>
      </p:grpSpPr>
      <p:sp>
        <p:nvSpPr>
          <p:cNvPr id="5" name="Text Placeholder 10"/>
          <p:cNvSpPr>
            <a:spLocks noGrp="1"/>
          </p:cNvSpPr>
          <p:nvPr>
            <p:ph type="body" sz="quarter" idx="11" hasCustomPrompt="1"/>
          </p:nvPr>
        </p:nvSpPr>
        <p:spPr>
          <a:xfrm>
            <a:off x="304800" y="1905000"/>
            <a:ext cx="4419600" cy="4572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6" name="Straight Connector 5"/>
          <p:cNvCxnSpPr/>
          <p:nvPr userDrawn="1"/>
        </p:nvCxnSpPr>
        <p:spPr>
          <a:xfrm>
            <a:off x="304800" y="1795549"/>
            <a:ext cx="4419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7"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9" name="Picture Placeholder 4"/>
          <p:cNvSpPr>
            <a:spLocks noGrp="1"/>
          </p:cNvSpPr>
          <p:nvPr>
            <p:ph type="pic" sz="quarter" idx="16" hasCustomPrompt="1"/>
          </p:nvPr>
        </p:nvSpPr>
        <p:spPr>
          <a:xfrm>
            <a:off x="3408218" y="4081153"/>
            <a:ext cx="1478280" cy="1080655"/>
          </a:xfrm>
          <a:prstGeom prst="rect">
            <a:avLst/>
          </a:prstGeom>
        </p:spPr>
        <p:txBody>
          <a:bodyPr/>
          <a:lstStyle>
            <a:lvl1pPr marL="0" indent="0">
              <a:buNone/>
              <a:defRPr/>
            </a:lvl1pPr>
          </a:lstStyle>
          <a:p>
            <a:r>
              <a:rPr lang="en-US" dirty="0"/>
              <a:t> </a:t>
            </a:r>
          </a:p>
        </p:txBody>
      </p:sp>
      <p:sp>
        <p:nvSpPr>
          <p:cNvPr id="10" name="Picture Placeholder 4"/>
          <p:cNvSpPr>
            <a:spLocks noGrp="1"/>
          </p:cNvSpPr>
          <p:nvPr>
            <p:ph type="pic" sz="quarter" idx="17" hasCustomPrompt="1"/>
          </p:nvPr>
        </p:nvSpPr>
        <p:spPr>
          <a:xfrm>
            <a:off x="3376551" y="2643303"/>
            <a:ext cx="1509947" cy="1080655"/>
          </a:xfrm>
          <a:prstGeom prst="rect">
            <a:avLst/>
          </a:prstGeom>
        </p:spPr>
        <p:txBody>
          <a:bodyPr/>
          <a:lstStyle>
            <a:lvl1pPr marL="0" indent="0">
              <a:buNone/>
              <a:defRPr/>
            </a:lvl1pPr>
          </a:lstStyle>
          <a:p>
            <a:r>
              <a:rPr lang="en-US" dirty="0"/>
              <a:t> </a:t>
            </a:r>
          </a:p>
        </p:txBody>
      </p:sp>
      <p:sp>
        <p:nvSpPr>
          <p:cNvPr id="11" name="Picture Placeholder 4"/>
          <p:cNvSpPr>
            <a:spLocks noGrp="1"/>
          </p:cNvSpPr>
          <p:nvPr>
            <p:ph type="pic" sz="quarter" idx="18" hasCustomPrompt="1"/>
          </p:nvPr>
        </p:nvSpPr>
        <p:spPr>
          <a:xfrm>
            <a:off x="1848988" y="4081153"/>
            <a:ext cx="1509947" cy="1080655"/>
          </a:xfrm>
          <a:prstGeom prst="rect">
            <a:avLst/>
          </a:prstGeom>
        </p:spPr>
        <p:txBody>
          <a:bodyPr/>
          <a:lstStyle>
            <a:lvl1pPr marL="0" indent="0">
              <a:buNone/>
              <a:defRPr/>
            </a:lvl1pPr>
          </a:lstStyle>
          <a:p>
            <a:r>
              <a:rPr lang="en-US" dirty="0"/>
              <a:t> </a:t>
            </a:r>
          </a:p>
        </p:txBody>
      </p:sp>
      <p:sp>
        <p:nvSpPr>
          <p:cNvPr id="12" name="Picture Placeholder 4"/>
          <p:cNvSpPr>
            <a:spLocks noGrp="1"/>
          </p:cNvSpPr>
          <p:nvPr>
            <p:ph type="pic" sz="quarter" idx="19" hasCustomPrompt="1"/>
          </p:nvPr>
        </p:nvSpPr>
        <p:spPr>
          <a:xfrm>
            <a:off x="1848988" y="2643303"/>
            <a:ext cx="1509947" cy="1080655"/>
          </a:xfrm>
          <a:prstGeom prst="rect">
            <a:avLst/>
          </a:prstGeom>
        </p:spPr>
        <p:txBody>
          <a:bodyPr/>
          <a:lstStyle>
            <a:lvl1pPr marL="0" indent="0">
              <a:buNone/>
              <a:defRPr/>
            </a:lvl1pPr>
          </a:lstStyle>
          <a:p>
            <a:r>
              <a:rPr lang="en-US" dirty="0"/>
              <a:t> </a:t>
            </a:r>
          </a:p>
        </p:txBody>
      </p:sp>
      <p:sp>
        <p:nvSpPr>
          <p:cNvPr id="13" name="Picture Placeholder 4"/>
          <p:cNvSpPr>
            <a:spLocks noGrp="1"/>
          </p:cNvSpPr>
          <p:nvPr>
            <p:ph type="pic" sz="quarter" idx="20" hasCustomPrompt="1"/>
          </p:nvPr>
        </p:nvSpPr>
        <p:spPr>
          <a:xfrm>
            <a:off x="321426" y="4081153"/>
            <a:ext cx="1509947" cy="1080655"/>
          </a:xfrm>
          <a:prstGeom prst="rect">
            <a:avLst/>
          </a:prstGeom>
        </p:spPr>
        <p:txBody>
          <a:bodyPr/>
          <a:lstStyle>
            <a:lvl1pPr marL="0" indent="0">
              <a:buNone/>
              <a:defRPr/>
            </a:lvl1pPr>
          </a:lstStyle>
          <a:p>
            <a:r>
              <a:rPr lang="en-US" dirty="0"/>
              <a:t> </a:t>
            </a:r>
          </a:p>
        </p:txBody>
      </p:sp>
      <p:sp>
        <p:nvSpPr>
          <p:cNvPr id="14" name="Picture Placeholder 4"/>
          <p:cNvSpPr>
            <a:spLocks noGrp="1"/>
          </p:cNvSpPr>
          <p:nvPr>
            <p:ph type="pic" sz="quarter" idx="21" hasCustomPrompt="1"/>
          </p:nvPr>
        </p:nvSpPr>
        <p:spPr>
          <a:xfrm>
            <a:off x="321426" y="2643303"/>
            <a:ext cx="1509947" cy="1080655"/>
          </a:xfrm>
          <a:prstGeom prst="rect">
            <a:avLst/>
          </a:prstGeom>
        </p:spPr>
        <p:txBody>
          <a:bodyPr/>
          <a:lstStyle>
            <a:lvl1pPr marL="0" indent="0">
              <a:buNone/>
              <a:defRPr/>
            </a:lvl1pPr>
          </a:lstStyle>
          <a:p>
            <a:r>
              <a:rPr lang="en-US" dirty="0"/>
              <a:t> </a:t>
            </a:r>
          </a:p>
        </p:txBody>
      </p:sp>
      <p:sp>
        <p:nvSpPr>
          <p:cNvPr id="15" name="Text Placeholder 7"/>
          <p:cNvSpPr>
            <a:spLocks noGrp="1"/>
          </p:cNvSpPr>
          <p:nvPr>
            <p:ph type="body" sz="quarter" idx="22" hasCustomPrompt="1"/>
          </p:nvPr>
        </p:nvSpPr>
        <p:spPr>
          <a:xfrm>
            <a:off x="1865870" y="3758738"/>
            <a:ext cx="1495168"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6" name="Text Placeholder 7"/>
          <p:cNvSpPr>
            <a:spLocks noGrp="1"/>
          </p:cNvSpPr>
          <p:nvPr>
            <p:ph type="body" sz="quarter" idx="23" hasCustomPrompt="1"/>
          </p:nvPr>
        </p:nvSpPr>
        <p:spPr>
          <a:xfrm>
            <a:off x="304800" y="3758738"/>
            <a:ext cx="152400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7" name="Text Placeholder 7"/>
          <p:cNvSpPr>
            <a:spLocks noGrp="1"/>
          </p:cNvSpPr>
          <p:nvPr>
            <p:ph type="body" sz="quarter" idx="24" hasCustomPrompt="1"/>
          </p:nvPr>
        </p:nvSpPr>
        <p:spPr>
          <a:xfrm>
            <a:off x="3391930" y="3758738"/>
            <a:ext cx="148487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8" name="Text Placeholder 7"/>
          <p:cNvSpPr>
            <a:spLocks noGrp="1"/>
          </p:cNvSpPr>
          <p:nvPr>
            <p:ph type="body" sz="quarter" idx="25" hasCustomPrompt="1"/>
          </p:nvPr>
        </p:nvSpPr>
        <p:spPr>
          <a:xfrm>
            <a:off x="1856508" y="5199611"/>
            <a:ext cx="1504529"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19" name="Text Placeholder 7"/>
          <p:cNvSpPr>
            <a:spLocks noGrp="1"/>
          </p:cNvSpPr>
          <p:nvPr>
            <p:ph type="body" sz="quarter" idx="26" hasCustomPrompt="1"/>
          </p:nvPr>
        </p:nvSpPr>
        <p:spPr>
          <a:xfrm>
            <a:off x="332509" y="5199611"/>
            <a:ext cx="1496291"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20" name="Text Placeholder 7"/>
          <p:cNvSpPr>
            <a:spLocks noGrp="1"/>
          </p:cNvSpPr>
          <p:nvPr>
            <p:ph type="body" sz="quarter" idx="27" hasCustomPrompt="1"/>
          </p:nvPr>
        </p:nvSpPr>
        <p:spPr>
          <a:xfrm>
            <a:off x="3380509" y="5199611"/>
            <a:ext cx="1524000" cy="304800"/>
          </a:xfrm>
          <a:prstGeom prst="rect">
            <a:avLst/>
          </a:prstGeom>
          <a:solidFill>
            <a:srgbClr val="2994D1"/>
          </a:solidFill>
        </p:spPr>
        <p:txBody>
          <a:bodyPr lIns="320040" anchor="ctr"/>
          <a:lstStyle>
            <a:lvl1pPr marL="0" indent="0">
              <a:buNone/>
              <a:defRPr sz="1100">
                <a:solidFill>
                  <a:schemeClr val="bg1"/>
                </a:solidFill>
                <a:latin typeface="Arial" pitchFamily="34" charset="0"/>
                <a:cs typeface="Arial" pitchFamily="34" charset="0"/>
              </a:defRPr>
            </a:lvl1pPr>
          </a:lstStyle>
          <a:p>
            <a:pPr lvl="0"/>
            <a:r>
              <a:rPr lang="en-US" dirty="0"/>
              <a:t>Click Item</a:t>
            </a:r>
          </a:p>
        </p:txBody>
      </p:sp>
      <p:sp>
        <p:nvSpPr>
          <p:cNvPr id="23" name="TextBox 22"/>
          <p:cNvSpPr txBox="1"/>
          <p:nvPr userDrawn="1"/>
        </p:nvSpPr>
        <p:spPr>
          <a:xfrm>
            <a:off x="6528977" y="6477000"/>
            <a:ext cx="2386423" cy="323165"/>
          </a:xfrm>
          <a:prstGeom prst="rect">
            <a:avLst/>
          </a:prstGeom>
          <a:noFill/>
        </p:spPr>
        <p:txBody>
          <a:bodyPr wrap="none" rtlCol="0">
            <a:spAutoFit/>
          </a:bodyPr>
          <a:lstStyle/>
          <a:p>
            <a:r>
              <a:rPr lang="en-US" sz="1500" dirty="0">
                <a:solidFill>
                  <a:schemeClr val="tx1">
                    <a:lumMod val="85000"/>
                    <a:lumOff val="15000"/>
                  </a:schemeClr>
                </a:solidFill>
                <a:latin typeface="Arial" pitchFamily="34" charset="0"/>
                <a:cs typeface="Arial" pitchFamily="34" charset="0"/>
              </a:rPr>
              <a:t>Click Graphic Reveal Text</a:t>
            </a:r>
          </a:p>
        </p:txBody>
      </p:sp>
      <p:sp>
        <p:nvSpPr>
          <p:cNvPr id="22" name="TextBox 21"/>
          <p:cNvSpPr txBox="1"/>
          <p:nvPr userDrawn="1"/>
        </p:nvSpPr>
        <p:spPr>
          <a:xfrm>
            <a:off x="198120" y="2377532"/>
            <a:ext cx="8534400" cy="276999"/>
          </a:xfrm>
          <a:prstGeom prst="rect">
            <a:avLst/>
          </a:prstGeom>
          <a:noFill/>
        </p:spPr>
        <p:txBody>
          <a:bodyPr wrap="square" rtlCol="0">
            <a:spAutoFit/>
          </a:bodyPr>
          <a:lstStyle/>
          <a:p>
            <a:r>
              <a:rPr lang="en-US" sz="1200" b="1" kern="1200" dirty="0">
                <a:solidFill>
                  <a:srgbClr val="118DCC"/>
                </a:solidFill>
                <a:effectLst/>
                <a:latin typeface="Arial" pitchFamily="34" charset="0"/>
                <a:ea typeface="+mn-ea"/>
                <a:cs typeface="Arial" pitchFamily="34" charset="0"/>
              </a:rPr>
              <a:t>Click each item to learn more.</a:t>
            </a:r>
            <a:endParaRPr lang="en-US" sz="1200" b="1" dirty="0">
              <a:solidFill>
                <a:srgbClr val="118DCC"/>
              </a:solidFill>
              <a:latin typeface="Arial" pitchFamily="34" charset="0"/>
              <a:cs typeface="Arial" pitchFamily="34" charset="0"/>
            </a:endParaRPr>
          </a:p>
        </p:txBody>
      </p:sp>
      <p:sp>
        <p:nvSpPr>
          <p:cNvPr id="21" name="TextBox 20"/>
          <p:cNvSpPr txBox="1"/>
          <p:nvPr userDrawn="1"/>
        </p:nvSpPr>
        <p:spPr>
          <a:xfrm>
            <a:off x="1558636" y="53340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Module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
        <p:nvSpPr>
          <p:cNvPr id="24" name="TextBox 23"/>
          <p:cNvSpPr txBox="1"/>
          <p:nvPr userDrawn="1"/>
        </p:nvSpPr>
        <p:spPr>
          <a:xfrm>
            <a:off x="1558636" y="75655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Lesson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2588500707"/>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Multiple Choice">
    <p:spTree>
      <p:nvGrpSpPr>
        <p:cNvPr id="1" name=""/>
        <p:cNvGrpSpPr/>
        <p:nvPr/>
      </p:nvGrpSpPr>
      <p:grpSpPr>
        <a:xfrm>
          <a:off x="0" y="0"/>
          <a:ext cx="0" cy="0"/>
          <a:chOff x="0" y="0"/>
          <a:chExt cx="0" cy="0"/>
        </a:xfrm>
      </p:grpSpPr>
      <p:sp>
        <p:nvSpPr>
          <p:cNvPr id="11" name="Text Placeholder 10"/>
          <p:cNvSpPr>
            <a:spLocks noGrp="1"/>
          </p:cNvSpPr>
          <p:nvPr>
            <p:ph type="body" sz="quarter" idx="11" hasCustomPrompt="1"/>
          </p:nvPr>
        </p:nvSpPr>
        <p:spPr>
          <a:xfrm>
            <a:off x="304800" y="1905000"/>
            <a:ext cx="4419600" cy="4572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13" name="Straight Connector 12"/>
          <p:cNvCxnSpPr/>
          <p:nvPr userDrawn="1"/>
        </p:nvCxnSpPr>
        <p:spPr>
          <a:xfrm>
            <a:off x="304800" y="1795549"/>
            <a:ext cx="4419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7" name="Picture Placeholder 8"/>
          <p:cNvSpPr>
            <a:spLocks noGrp="1"/>
          </p:cNvSpPr>
          <p:nvPr>
            <p:ph type="pic" sz="quarter" idx="10"/>
          </p:nvPr>
        </p:nvSpPr>
        <p:spPr>
          <a:xfrm>
            <a:off x="5181600" y="1795548"/>
            <a:ext cx="3657600" cy="3690852"/>
          </a:xfrm>
          <a:prstGeom prst="rect">
            <a:avLst/>
          </a:prstGeom>
          <a:solidFill>
            <a:schemeClr val="bg1">
              <a:lumMod val="85000"/>
            </a:schemeClr>
          </a:solidFill>
        </p:spPr>
        <p:txBody>
          <a:bodyPr/>
          <a:lstStyle>
            <a:lvl1pPr marL="0" indent="0">
              <a:buNone/>
              <a:defRPr/>
            </a:lvl1pPr>
          </a:lstStyle>
          <a:p>
            <a:endParaRPr lang="en-US" dirty="0"/>
          </a:p>
        </p:txBody>
      </p:sp>
      <p:sp>
        <p:nvSpPr>
          <p:cNvPr id="19" name="Text Placeholder 7"/>
          <p:cNvSpPr>
            <a:spLocks noGrp="1"/>
          </p:cNvSpPr>
          <p:nvPr>
            <p:ph type="body" sz="quarter" idx="29" hasCustomPrompt="1"/>
          </p:nvPr>
        </p:nvSpPr>
        <p:spPr>
          <a:xfrm>
            <a:off x="304800" y="5486400"/>
            <a:ext cx="1371600" cy="228600"/>
          </a:xfrm>
          <a:prstGeom prst="rect">
            <a:avLst/>
          </a:prstGeom>
          <a:solidFill>
            <a:srgbClr val="0071B9"/>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Submit</a:t>
            </a:r>
          </a:p>
        </p:txBody>
      </p:sp>
      <p:sp>
        <p:nvSpPr>
          <p:cNvPr id="20" name="Text Placeholder 7"/>
          <p:cNvSpPr>
            <a:spLocks noGrp="1"/>
          </p:cNvSpPr>
          <p:nvPr>
            <p:ph type="body" sz="quarter" idx="30" hasCustomPrompt="1"/>
          </p:nvPr>
        </p:nvSpPr>
        <p:spPr>
          <a:xfrm>
            <a:off x="1709651" y="5486400"/>
            <a:ext cx="1371600" cy="228600"/>
          </a:xfrm>
          <a:prstGeom prst="rect">
            <a:avLst/>
          </a:prstGeom>
          <a:solidFill>
            <a:srgbClr val="0071B9"/>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Reset</a:t>
            </a:r>
          </a:p>
        </p:txBody>
      </p:sp>
      <p:sp>
        <p:nvSpPr>
          <p:cNvPr id="5" name="Text Placeholder 4"/>
          <p:cNvSpPr>
            <a:spLocks noGrp="1"/>
          </p:cNvSpPr>
          <p:nvPr>
            <p:ph type="body" sz="quarter" idx="31" hasCustomPrompt="1"/>
          </p:nvPr>
        </p:nvSpPr>
        <p:spPr>
          <a:xfrm>
            <a:off x="617912" y="27182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6" name="Oval 5"/>
          <p:cNvSpPr/>
          <p:nvPr userDrawn="1"/>
        </p:nvSpPr>
        <p:spPr>
          <a:xfrm>
            <a:off x="403404" y="27432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userDrawn="1"/>
        </p:nvSpPr>
        <p:spPr>
          <a:xfrm>
            <a:off x="7543800" y="6477000"/>
            <a:ext cx="1503938" cy="323165"/>
          </a:xfrm>
          <a:prstGeom prst="rect">
            <a:avLst/>
          </a:prstGeom>
          <a:noFill/>
        </p:spPr>
        <p:txBody>
          <a:bodyPr wrap="none" rtlCol="0">
            <a:spAutoFit/>
          </a:bodyPr>
          <a:lstStyle/>
          <a:p>
            <a:r>
              <a:rPr lang="en-US" sz="1500" dirty="0">
                <a:solidFill>
                  <a:schemeClr val="tx1">
                    <a:lumMod val="85000"/>
                    <a:lumOff val="15000"/>
                  </a:schemeClr>
                </a:solidFill>
                <a:latin typeface="Arial" pitchFamily="34" charset="0"/>
                <a:cs typeface="Arial" pitchFamily="34" charset="0"/>
              </a:rPr>
              <a:t>Multiple Choice</a:t>
            </a:r>
          </a:p>
        </p:txBody>
      </p:sp>
      <p:sp>
        <p:nvSpPr>
          <p:cNvPr id="2" name="Rectangle 1"/>
          <p:cNvSpPr/>
          <p:nvPr userDrawn="1"/>
        </p:nvSpPr>
        <p:spPr>
          <a:xfrm>
            <a:off x="304800" y="26670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4"/>
          <p:cNvSpPr>
            <a:spLocks noGrp="1"/>
          </p:cNvSpPr>
          <p:nvPr>
            <p:ph type="body" sz="quarter" idx="36" hasCustomPrompt="1"/>
          </p:nvPr>
        </p:nvSpPr>
        <p:spPr>
          <a:xfrm>
            <a:off x="617912" y="34040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31" name="Oval 30"/>
          <p:cNvSpPr/>
          <p:nvPr userDrawn="1"/>
        </p:nvSpPr>
        <p:spPr>
          <a:xfrm>
            <a:off x="403404" y="34290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userDrawn="1"/>
        </p:nvSpPr>
        <p:spPr>
          <a:xfrm>
            <a:off x="304800" y="33528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 Placeholder 4"/>
          <p:cNvSpPr>
            <a:spLocks noGrp="1"/>
          </p:cNvSpPr>
          <p:nvPr>
            <p:ph type="body" sz="quarter" idx="37" hasCustomPrompt="1"/>
          </p:nvPr>
        </p:nvSpPr>
        <p:spPr>
          <a:xfrm>
            <a:off x="614855" y="40898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34" name="Oval 33"/>
          <p:cNvSpPr/>
          <p:nvPr userDrawn="1"/>
        </p:nvSpPr>
        <p:spPr>
          <a:xfrm>
            <a:off x="400347" y="41148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p:cNvSpPr/>
          <p:nvPr userDrawn="1"/>
        </p:nvSpPr>
        <p:spPr>
          <a:xfrm>
            <a:off x="301743" y="40386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 Placeholder 4"/>
          <p:cNvSpPr>
            <a:spLocks noGrp="1"/>
          </p:cNvSpPr>
          <p:nvPr>
            <p:ph type="body" sz="quarter" idx="38" hasCustomPrompt="1"/>
          </p:nvPr>
        </p:nvSpPr>
        <p:spPr>
          <a:xfrm>
            <a:off x="614855" y="47756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37" name="Oval 36"/>
          <p:cNvSpPr/>
          <p:nvPr userDrawn="1"/>
        </p:nvSpPr>
        <p:spPr>
          <a:xfrm>
            <a:off x="400347" y="48006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p:cNvSpPr/>
          <p:nvPr userDrawn="1"/>
        </p:nvSpPr>
        <p:spPr>
          <a:xfrm>
            <a:off x="301743" y="47244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userDrawn="1"/>
        </p:nvSpPr>
        <p:spPr>
          <a:xfrm>
            <a:off x="198120" y="2377532"/>
            <a:ext cx="8534400" cy="276999"/>
          </a:xfrm>
          <a:prstGeom prst="rect">
            <a:avLst/>
          </a:prstGeom>
          <a:noFill/>
        </p:spPr>
        <p:txBody>
          <a:bodyPr wrap="square" rtlCol="0">
            <a:spAutoFit/>
          </a:bodyPr>
          <a:lstStyle/>
          <a:p>
            <a:r>
              <a:rPr lang="en-US" sz="1200" b="1" kern="1200" dirty="0">
                <a:solidFill>
                  <a:srgbClr val="118DCC"/>
                </a:solidFill>
                <a:effectLst/>
                <a:latin typeface="Arial" pitchFamily="34" charset="0"/>
                <a:ea typeface="+mn-ea"/>
                <a:cs typeface="Arial" pitchFamily="34" charset="0"/>
              </a:rPr>
              <a:t>Select the best response and click Submit.</a:t>
            </a:r>
            <a:endParaRPr lang="en-US" sz="1200" b="1" dirty="0">
              <a:solidFill>
                <a:srgbClr val="118DCC"/>
              </a:solidFill>
              <a:latin typeface="Arial" pitchFamily="34" charset="0"/>
              <a:cs typeface="Arial" pitchFamily="34" charset="0"/>
            </a:endParaRPr>
          </a:p>
        </p:txBody>
      </p:sp>
      <p:sp>
        <p:nvSpPr>
          <p:cNvPr id="23" name="TextBox 22"/>
          <p:cNvSpPr txBox="1"/>
          <p:nvPr userDrawn="1"/>
        </p:nvSpPr>
        <p:spPr>
          <a:xfrm>
            <a:off x="1558636" y="53340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Module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
        <p:nvSpPr>
          <p:cNvPr id="24" name="TextBox 23"/>
          <p:cNvSpPr txBox="1"/>
          <p:nvPr userDrawn="1"/>
        </p:nvSpPr>
        <p:spPr>
          <a:xfrm>
            <a:off x="1558636" y="75655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Lesson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7835381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Knowledge Check">
    <p:spTree>
      <p:nvGrpSpPr>
        <p:cNvPr id="1" name=""/>
        <p:cNvGrpSpPr/>
        <p:nvPr/>
      </p:nvGrpSpPr>
      <p:grpSpPr>
        <a:xfrm>
          <a:off x="0" y="0"/>
          <a:ext cx="0" cy="0"/>
          <a:chOff x="0" y="0"/>
          <a:chExt cx="0" cy="0"/>
        </a:xfrm>
      </p:grpSpPr>
      <p:sp>
        <p:nvSpPr>
          <p:cNvPr id="11" name="Text Placeholder 10"/>
          <p:cNvSpPr>
            <a:spLocks noGrp="1"/>
          </p:cNvSpPr>
          <p:nvPr>
            <p:ph type="body" sz="quarter" idx="11" hasCustomPrompt="1"/>
          </p:nvPr>
        </p:nvSpPr>
        <p:spPr>
          <a:xfrm>
            <a:off x="304800" y="1905000"/>
            <a:ext cx="4419600" cy="4572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13" name="Straight Connector 12"/>
          <p:cNvCxnSpPr/>
          <p:nvPr userDrawn="1"/>
        </p:nvCxnSpPr>
        <p:spPr>
          <a:xfrm>
            <a:off x="304800" y="1795549"/>
            <a:ext cx="4419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7" name="Picture Placeholder 8"/>
          <p:cNvSpPr>
            <a:spLocks noGrp="1"/>
          </p:cNvSpPr>
          <p:nvPr>
            <p:ph type="pic" sz="quarter" idx="10" hasCustomPrompt="1"/>
          </p:nvPr>
        </p:nvSpPr>
        <p:spPr>
          <a:xfrm>
            <a:off x="5181600" y="1795548"/>
            <a:ext cx="3657600" cy="3690852"/>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a:lstStyle>
            <a:lvl1pPr marL="0" indent="0">
              <a:buNone/>
              <a:defRPr/>
            </a:lvl1pPr>
          </a:lstStyle>
          <a:p>
            <a:r>
              <a:rPr lang="en-US" dirty="0"/>
              <a:t> </a:t>
            </a:r>
          </a:p>
        </p:txBody>
      </p:sp>
      <p:sp>
        <p:nvSpPr>
          <p:cNvPr id="19" name="Text Placeholder 7"/>
          <p:cNvSpPr>
            <a:spLocks noGrp="1"/>
          </p:cNvSpPr>
          <p:nvPr>
            <p:ph type="body" sz="quarter" idx="29" hasCustomPrompt="1"/>
          </p:nvPr>
        </p:nvSpPr>
        <p:spPr>
          <a:xfrm>
            <a:off x="304800" y="5486400"/>
            <a:ext cx="1371600" cy="228600"/>
          </a:xfrm>
          <a:prstGeom prst="rect">
            <a:avLst/>
          </a:prstGeom>
          <a:solidFill>
            <a:srgbClr val="0071B9"/>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Submit</a:t>
            </a:r>
          </a:p>
        </p:txBody>
      </p:sp>
      <p:sp>
        <p:nvSpPr>
          <p:cNvPr id="20" name="Text Placeholder 7"/>
          <p:cNvSpPr>
            <a:spLocks noGrp="1"/>
          </p:cNvSpPr>
          <p:nvPr>
            <p:ph type="body" sz="quarter" idx="30" hasCustomPrompt="1"/>
          </p:nvPr>
        </p:nvSpPr>
        <p:spPr>
          <a:xfrm>
            <a:off x="1709651" y="5486400"/>
            <a:ext cx="1371600" cy="228600"/>
          </a:xfrm>
          <a:prstGeom prst="rect">
            <a:avLst/>
          </a:prstGeom>
          <a:solidFill>
            <a:srgbClr val="0071B9"/>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Reset</a:t>
            </a:r>
          </a:p>
        </p:txBody>
      </p:sp>
      <p:sp>
        <p:nvSpPr>
          <p:cNvPr id="5" name="Text Placeholder 4"/>
          <p:cNvSpPr>
            <a:spLocks noGrp="1"/>
          </p:cNvSpPr>
          <p:nvPr>
            <p:ph type="body" sz="quarter" idx="31" hasCustomPrompt="1"/>
          </p:nvPr>
        </p:nvSpPr>
        <p:spPr>
          <a:xfrm>
            <a:off x="617912" y="27182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6" name="Oval 5"/>
          <p:cNvSpPr/>
          <p:nvPr userDrawn="1"/>
        </p:nvSpPr>
        <p:spPr>
          <a:xfrm>
            <a:off x="403404" y="27432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userDrawn="1"/>
        </p:nvSpPr>
        <p:spPr>
          <a:xfrm>
            <a:off x="7315200" y="6486698"/>
            <a:ext cx="1739579" cy="323165"/>
          </a:xfrm>
          <a:prstGeom prst="rect">
            <a:avLst/>
          </a:prstGeom>
          <a:noFill/>
        </p:spPr>
        <p:txBody>
          <a:bodyPr wrap="none" rtlCol="0">
            <a:spAutoFit/>
          </a:bodyPr>
          <a:lstStyle/>
          <a:p>
            <a:r>
              <a:rPr lang="en-US" sz="1500" dirty="0">
                <a:solidFill>
                  <a:schemeClr val="tx1">
                    <a:lumMod val="85000"/>
                    <a:lumOff val="15000"/>
                  </a:schemeClr>
                </a:solidFill>
                <a:latin typeface="Arial" pitchFamily="34" charset="0"/>
                <a:cs typeface="Arial" pitchFamily="34" charset="0"/>
              </a:rPr>
              <a:t>Knowledge Check</a:t>
            </a:r>
          </a:p>
        </p:txBody>
      </p:sp>
      <p:sp>
        <p:nvSpPr>
          <p:cNvPr id="2" name="Rectangle 1"/>
          <p:cNvSpPr/>
          <p:nvPr userDrawn="1"/>
        </p:nvSpPr>
        <p:spPr>
          <a:xfrm>
            <a:off x="304800" y="26670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4"/>
          <p:cNvSpPr>
            <a:spLocks noGrp="1"/>
          </p:cNvSpPr>
          <p:nvPr>
            <p:ph type="body" sz="quarter" idx="36" hasCustomPrompt="1"/>
          </p:nvPr>
        </p:nvSpPr>
        <p:spPr>
          <a:xfrm>
            <a:off x="617912" y="34040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31" name="Oval 30"/>
          <p:cNvSpPr/>
          <p:nvPr userDrawn="1"/>
        </p:nvSpPr>
        <p:spPr>
          <a:xfrm>
            <a:off x="403404" y="34290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userDrawn="1"/>
        </p:nvSpPr>
        <p:spPr>
          <a:xfrm>
            <a:off x="304800" y="33528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 Placeholder 4"/>
          <p:cNvSpPr>
            <a:spLocks noGrp="1"/>
          </p:cNvSpPr>
          <p:nvPr>
            <p:ph type="body" sz="quarter" idx="37" hasCustomPrompt="1"/>
          </p:nvPr>
        </p:nvSpPr>
        <p:spPr>
          <a:xfrm>
            <a:off x="614855" y="40898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34" name="Oval 33"/>
          <p:cNvSpPr/>
          <p:nvPr userDrawn="1"/>
        </p:nvSpPr>
        <p:spPr>
          <a:xfrm>
            <a:off x="400347" y="41148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p:cNvSpPr/>
          <p:nvPr userDrawn="1"/>
        </p:nvSpPr>
        <p:spPr>
          <a:xfrm>
            <a:off x="301743" y="40386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 Placeholder 4"/>
          <p:cNvSpPr>
            <a:spLocks noGrp="1"/>
          </p:cNvSpPr>
          <p:nvPr>
            <p:ph type="body" sz="quarter" idx="38" hasCustomPrompt="1"/>
          </p:nvPr>
        </p:nvSpPr>
        <p:spPr>
          <a:xfrm>
            <a:off x="614855" y="47756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37" name="Oval 36"/>
          <p:cNvSpPr/>
          <p:nvPr userDrawn="1"/>
        </p:nvSpPr>
        <p:spPr>
          <a:xfrm>
            <a:off x="400347" y="48006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p:cNvSpPr/>
          <p:nvPr userDrawn="1"/>
        </p:nvSpPr>
        <p:spPr>
          <a:xfrm>
            <a:off x="301743" y="47244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userDrawn="1"/>
        </p:nvSpPr>
        <p:spPr>
          <a:xfrm>
            <a:off x="198120" y="2377532"/>
            <a:ext cx="8534400" cy="276999"/>
          </a:xfrm>
          <a:prstGeom prst="rect">
            <a:avLst/>
          </a:prstGeom>
          <a:noFill/>
        </p:spPr>
        <p:txBody>
          <a:bodyPr wrap="square" rtlCol="0">
            <a:spAutoFit/>
          </a:bodyPr>
          <a:lstStyle/>
          <a:p>
            <a:r>
              <a:rPr lang="en-US" sz="1200" b="1" kern="1200" dirty="0">
                <a:solidFill>
                  <a:srgbClr val="118DCC"/>
                </a:solidFill>
                <a:effectLst/>
                <a:latin typeface="Arial" pitchFamily="34" charset="0"/>
                <a:ea typeface="+mn-ea"/>
                <a:cs typeface="Arial" pitchFamily="34" charset="0"/>
              </a:rPr>
              <a:t>Select the best response and click Submit.</a:t>
            </a:r>
            <a:endParaRPr lang="en-US" sz="1200" b="1" dirty="0">
              <a:solidFill>
                <a:srgbClr val="118DCC"/>
              </a:solidFill>
              <a:latin typeface="Arial" pitchFamily="34" charset="0"/>
              <a:cs typeface="Arial" pitchFamily="34" charset="0"/>
            </a:endParaRPr>
          </a:p>
        </p:txBody>
      </p:sp>
      <p:sp>
        <p:nvSpPr>
          <p:cNvPr id="23" name="TextBox 22"/>
          <p:cNvSpPr txBox="1"/>
          <p:nvPr userDrawn="1"/>
        </p:nvSpPr>
        <p:spPr>
          <a:xfrm>
            <a:off x="1558636" y="53340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Module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
        <p:nvSpPr>
          <p:cNvPr id="24" name="TextBox 23"/>
          <p:cNvSpPr txBox="1"/>
          <p:nvPr userDrawn="1"/>
        </p:nvSpPr>
        <p:spPr>
          <a:xfrm>
            <a:off x="1558636" y="75655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Lesson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36231915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cenario Decision">
    <p:spTree>
      <p:nvGrpSpPr>
        <p:cNvPr id="1" name=""/>
        <p:cNvGrpSpPr/>
        <p:nvPr/>
      </p:nvGrpSpPr>
      <p:grpSpPr>
        <a:xfrm>
          <a:off x="0" y="0"/>
          <a:ext cx="0" cy="0"/>
          <a:chOff x="0" y="0"/>
          <a:chExt cx="0" cy="0"/>
        </a:xfrm>
      </p:grpSpPr>
      <p:sp>
        <p:nvSpPr>
          <p:cNvPr id="11" name="Text Placeholder 10"/>
          <p:cNvSpPr>
            <a:spLocks noGrp="1"/>
          </p:cNvSpPr>
          <p:nvPr>
            <p:ph type="body" sz="quarter" idx="11" hasCustomPrompt="1"/>
          </p:nvPr>
        </p:nvSpPr>
        <p:spPr>
          <a:xfrm>
            <a:off x="304800" y="1905000"/>
            <a:ext cx="4419600" cy="457200"/>
          </a:xfrm>
          <a:prstGeom prst="rect">
            <a:avLst/>
          </a:prstGeom>
        </p:spPr>
        <p:txBody>
          <a:bodyPr lIns="0" tIns="0" rIns="0" bIns="0"/>
          <a:lstStyle>
            <a:lvl1pPr marL="0" indent="0">
              <a:buNone/>
              <a:defRPr sz="1200" baseline="0">
                <a:latin typeface="Arial" pitchFamily="34" charset="0"/>
                <a:cs typeface="Arial" pitchFamily="34" charset="0"/>
              </a:defRPr>
            </a:lvl1pPr>
          </a:lstStyle>
          <a:p>
            <a:pPr lvl="0"/>
            <a:r>
              <a:rPr lang="en-US" dirty="0"/>
              <a:t>Placeholder text</a:t>
            </a:r>
          </a:p>
        </p:txBody>
      </p:sp>
      <p:cxnSp>
        <p:nvCxnSpPr>
          <p:cNvPr id="13" name="Straight Connector 12"/>
          <p:cNvCxnSpPr/>
          <p:nvPr userDrawn="1"/>
        </p:nvCxnSpPr>
        <p:spPr>
          <a:xfrm>
            <a:off x="304800" y="1795549"/>
            <a:ext cx="44196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7" name="Picture Placeholder 8"/>
          <p:cNvSpPr>
            <a:spLocks noGrp="1"/>
          </p:cNvSpPr>
          <p:nvPr>
            <p:ph type="pic" sz="quarter" idx="10"/>
          </p:nvPr>
        </p:nvSpPr>
        <p:spPr>
          <a:xfrm>
            <a:off x="5181600" y="1795548"/>
            <a:ext cx="3657600" cy="3690852"/>
          </a:xfrm>
          <a:prstGeom prst="rect">
            <a:avLst/>
          </a:prstGeom>
          <a:solidFill>
            <a:schemeClr val="bg1">
              <a:lumMod val="85000"/>
            </a:schemeClr>
          </a:solidFill>
        </p:spPr>
        <p:txBody>
          <a:bodyPr/>
          <a:lstStyle>
            <a:lvl1pPr marL="0" indent="0">
              <a:buNone/>
              <a:defRPr/>
            </a:lvl1pPr>
          </a:lstStyle>
          <a:p>
            <a:endParaRPr lang="en-US" dirty="0"/>
          </a:p>
        </p:txBody>
      </p:sp>
      <p:sp>
        <p:nvSpPr>
          <p:cNvPr id="19" name="Text Placeholder 7"/>
          <p:cNvSpPr>
            <a:spLocks noGrp="1"/>
          </p:cNvSpPr>
          <p:nvPr>
            <p:ph type="body" sz="quarter" idx="29" hasCustomPrompt="1"/>
          </p:nvPr>
        </p:nvSpPr>
        <p:spPr>
          <a:xfrm>
            <a:off x="304800" y="5486400"/>
            <a:ext cx="1371600" cy="228600"/>
          </a:xfrm>
          <a:prstGeom prst="rect">
            <a:avLst/>
          </a:prstGeom>
          <a:solidFill>
            <a:srgbClr val="2994D1"/>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Submit</a:t>
            </a:r>
          </a:p>
        </p:txBody>
      </p:sp>
      <p:sp>
        <p:nvSpPr>
          <p:cNvPr id="5" name="Text Placeholder 4"/>
          <p:cNvSpPr>
            <a:spLocks noGrp="1"/>
          </p:cNvSpPr>
          <p:nvPr>
            <p:ph type="body" sz="quarter" idx="31" hasCustomPrompt="1"/>
          </p:nvPr>
        </p:nvSpPr>
        <p:spPr>
          <a:xfrm>
            <a:off x="617912" y="27182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6" name="Oval 5"/>
          <p:cNvSpPr/>
          <p:nvPr userDrawn="1"/>
        </p:nvSpPr>
        <p:spPr>
          <a:xfrm>
            <a:off x="403404" y="27432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userDrawn="1"/>
        </p:nvSpPr>
        <p:spPr>
          <a:xfrm>
            <a:off x="6629400" y="6477000"/>
            <a:ext cx="2412840" cy="323165"/>
          </a:xfrm>
          <a:prstGeom prst="rect">
            <a:avLst/>
          </a:prstGeom>
          <a:noFill/>
        </p:spPr>
        <p:txBody>
          <a:bodyPr wrap="none" rtlCol="0">
            <a:spAutoFit/>
          </a:bodyPr>
          <a:lstStyle/>
          <a:p>
            <a:r>
              <a:rPr lang="en-US" sz="1500" dirty="0">
                <a:solidFill>
                  <a:schemeClr val="tx1">
                    <a:lumMod val="85000"/>
                    <a:lumOff val="15000"/>
                  </a:schemeClr>
                </a:solidFill>
                <a:latin typeface="Arial" pitchFamily="34" charset="0"/>
                <a:cs typeface="Arial" pitchFamily="34" charset="0"/>
              </a:rPr>
              <a:t>Multiple</a:t>
            </a:r>
            <a:r>
              <a:rPr lang="en-US" sz="1500" baseline="0" dirty="0">
                <a:solidFill>
                  <a:schemeClr val="tx1">
                    <a:lumMod val="85000"/>
                    <a:lumOff val="15000"/>
                  </a:schemeClr>
                </a:solidFill>
                <a:latin typeface="Arial" pitchFamily="34" charset="0"/>
                <a:cs typeface="Arial" pitchFamily="34" charset="0"/>
              </a:rPr>
              <a:t> Choice Foils Only</a:t>
            </a:r>
            <a:endParaRPr lang="en-US" sz="1500" dirty="0">
              <a:solidFill>
                <a:schemeClr val="tx1">
                  <a:lumMod val="85000"/>
                  <a:lumOff val="15000"/>
                </a:schemeClr>
              </a:solidFill>
              <a:latin typeface="Arial" pitchFamily="34" charset="0"/>
              <a:cs typeface="Arial" pitchFamily="34" charset="0"/>
            </a:endParaRPr>
          </a:p>
        </p:txBody>
      </p:sp>
      <p:sp>
        <p:nvSpPr>
          <p:cNvPr id="2" name="Rectangle 1"/>
          <p:cNvSpPr/>
          <p:nvPr userDrawn="1"/>
        </p:nvSpPr>
        <p:spPr>
          <a:xfrm>
            <a:off x="304800" y="26670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4"/>
          <p:cNvSpPr>
            <a:spLocks noGrp="1"/>
          </p:cNvSpPr>
          <p:nvPr>
            <p:ph type="body" sz="quarter" idx="36" hasCustomPrompt="1"/>
          </p:nvPr>
        </p:nvSpPr>
        <p:spPr>
          <a:xfrm>
            <a:off x="617912" y="34040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31" name="Oval 30"/>
          <p:cNvSpPr/>
          <p:nvPr userDrawn="1"/>
        </p:nvSpPr>
        <p:spPr>
          <a:xfrm>
            <a:off x="403404" y="34290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userDrawn="1"/>
        </p:nvSpPr>
        <p:spPr>
          <a:xfrm>
            <a:off x="304800" y="33528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 Placeholder 4"/>
          <p:cNvSpPr>
            <a:spLocks noGrp="1"/>
          </p:cNvSpPr>
          <p:nvPr>
            <p:ph type="body" sz="quarter" idx="37" hasCustomPrompt="1"/>
          </p:nvPr>
        </p:nvSpPr>
        <p:spPr>
          <a:xfrm>
            <a:off x="614855" y="40898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34" name="Oval 33"/>
          <p:cNvSpPr/>
          <p:nvPr userDrawn="1"/>
        </p:nvSpPr>
        <p:spPr>
          <a:xfrm>
            <a:off x="400347" y="41148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p:cNvSpPr/>
          <p:nvPr userDrawn="1"/>
        </p:nvSpPr>
        <p:spPr>
          <a:xfrm>
            <a:off x="301743" y="40386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 Placeholder 4"/>
          <p:cNvSpPr>
            <a:spLocks noGrp="1"/>
          </p:cNvSpPr>
          <p:nvPr>
            <p:ph type="body" sz="quarter" idx="38" hasCustomPrompt="1"/>
          </p:nvPr>
        </p:nvSpPr>
        <p:spPr>
          <a:xfrm>
            <a:off x="614855" y="4775662"/>
            <a:ext cx="4114800" cy="482138"/>
          </a:xfrm>
          <a:prstGeom prst="rect">
            <a:avLst/>
          </a:prstGeom>
        </p:spPr>
        <p:txBody>
          <a:bodyPr lIns="0" tIns="0" rIns="0" bIns="0"/>
          <a:lstStyle>
            <a:lvl1pPr marL="0" indent="0">
              <a:buNone/>
              <a:defRPr sz="1100" baseline="0">
                <a:latin typeface="Arial" pitchFamily="34" charset="0"/>
                <a:cs typeface="Arial" pitchFamily="34" charset="0"/>
              </a:defRPr>
            </a:lvl1pPr>
          </a:lstStyle>
          <a:p>
            <a:pPr lvl="0"/>
            <a:r>
              <a:rPr lang="en-US" dirty="0"/>
              <a:t>Question Text</a:t>
            </a:r>
          </a:p>
        </p:txBody>
      </p:sp>
      <p:sp>
        <p:nvSpPr>
          <p:cNvPr id="37" name="Oval 36"/>
          <p:cNvSpPr/>
          <p:nvPr userDrawn="1"/>
        </p:nvSpPr>
        <p:spPr>
          <a:xfrm>
            <a:off x="400347" y="4800600"/>
            <a:ext cx="119864" cy="123765"/>
          </a:xfrm>
          <a:prstGeom prst="ellipse">
            <a:avLst/>
          </a:prstGeom>
          <a:noFill/>
          <a:ln>
            <a:solidFill>
              <a:srgbClr val="118D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p:cNvSpPr/>
          <p:nvPr userDrawn="1"/>
        </p:nvSpPr>
        <p:spPr>
          <a:xfrm>
            <a:off x="301743" y="4724400"/>
            <a:ext cx="4419600" cy="609600"/>
          </a:xfrm>
          <a:prstGeom prst="rect">
            <a:avLst/>
          </a:prstGeom>
          <a:no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userDrawn="1"/>
        </p:nvSpPr>
        <p:spPr>
          <a:xfrm>
            <a:off x="198120" y="2377532"/>
            <a:ext cx="8534400" cy="276999"/>
          </a:xfrm>
          <a:prstGeom prst="rect">
            <a:avLst/>
          </a:prstGeom>
          <a:noFill/>
        </p:spPr>
        <p:txBody>
          <a:bodyPr wrap="square" rtlCol="0">
            <a:spAutoFit/>
          </a:bodyPr>
          <a:lstStyle/>
          <a:p>
            <a:r>
              <a:rPr lang="en-US" sz="1200" b="1" kern="1200" dirty="0">
                <a:solidFill>
                  <a:srgbClr val="118DCC"/>
                </a:solidFill>
                <a:effectLst/>
                <a:latin typeface="Arial" pitchFamily="34" charset="0"/>
                <a:ea typeface="+mn-ea"/>
                <a:cs typeface="Arial" pitchFamily="34" charset="0"/>
              </a:rPr>
              <a:t>Select the best response and click Submit.</a:t>
            </a:r>
            <a:endParaRPr lang="en-US" sz="1200" b="1" dirty="0">
              <a:solidFill>
                <a:srgbClr val="118DCC"/>
              </a:solidFill>
              <a:latin typeface="Arial" pitchFamily="34" charset="0"/>
              <a:cs typeface="Arial" pitchFamily="34" charset="0"/>
            </a:endParaRPr>
          </a:p>
        </p:txBody>
      </p:sp>
      <p:sp>
        <p:nvSpPr>
          <p:cNvPr id="22" name="TextBox 21"/>
          <p:cNvSpPr txBox="1"/>
          <p:nvPr userDrawn="1"/>
        </p:nvSpPr>
        <p:spPr>
          <a:xfrm>
            <a:off x="1558636" y="53340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Module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
        <p:nvSpPr>
          <p:cNvPr id="23" name="TextBox 22"/>
          <p:cNvSpPr txBox="1"/>
          <p:nvPr userDrawn="1"/>
        </p:nvSpPr>
        <p:spPr>
          <a:xfrm>
            <a:off x="1558636" y="75655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Lesson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12951864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rag and Drop Sort">
    <p:spTree>
      <p:nvGrpSpPr>
        <p:cNvPr id="1" name=""/>
        <p:cNvGrpSpPr/>
        <p:nvPr/>
      </p:nvGrpSpPr>
      <p:grpSpPr>
        <a:xfrm>
          <a:off x="0" y="0"/>
          <a:ext cx="0" cy="0"/>
          <a:chOff x="0" y="0"/>
          <a:chExt cx="0" cy="0"/>
        </a:xfrm>
      </p:grpSpPr>
      <p:sp>
        <p:nvSpPr>
          <p:cNvPr id="4" name="Text Placeholder 7"/>
          <p:cNvSpPr>
            <a:spLocks noGrp="1"/>
          </p:cNvSpPr>
          <p:nvPr>
            <p:ph type="body" sz="quarter" idx="23" hasCustomPrompt="1"/>
          </p:nvPr>
        </p:nvSpPr>
        <p:spPr>
          <a:xfrm>
            <a:off x="304800" y="2362200"/>
            <a:ext cx="2743200" cy="304799"/>
          </a:xfrm>
          <a:prstGeom prst="rect">
            <a:avLst/>
          </a:prstGeom>
          <a:solidFill>
            <a:srgbClr val="2994D1"/>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Drag and Drop Item</a:t>
            </a:r>
          </a:p>
        </p:txBody>
      </p:sp>
      <p:sp>
        <p:nvSpPr>
          <p:cNvPr id="5" name="Text Placeholder 7"/>
          <p:cNvSpPr>
            <a:spLocks noGrp="1"/>
          </p:cNvSpPr>
          <p:nvPr>
            <p:ph type="body" sz="quarter" idx="24" hasCustomPrompt="1"/>
          </p:nvPr>
        </p:nvSpPr>
        <p:spPr>
          <a:xfrm>
            <a:off x="304800" y="2857500"/>
            <a:ext cx="2743200" cy="304799"/>
          </a:xfrm>
          <a:prstGeom prst="rect">
            <a:avLst/>
          </a:prstGeom>
          <a:solidFill>
            <a:srgbClr val="2994D1"/>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Drag and Drop Item</a:t>
            </a:r>
          </a:p>
        </p:txBody>
      </p:sp>
      <p:sp>
        <p:nvSpPr>
          <p:cNvPr id="6" name="Text Placeholder 7"/>
          <p:cNvSpPr>
            <a:spLocks noGrp="1"/>
          </p:cNvSpPr>
          <p:nvPr>
            <p:ph type="body" sz="quarter" idx="25" hasCustomPrompt="1"/>
          </p:nvPr>
        </p:nvSpPr>
        <p:spPr>
          <a:xfrm>
            <a:off x="304800" y="3352800"/>
            <a:ext cx="2743200" cy="304799"/>
          </a:xfrm>
          <a:prstGeom prst="rect">
            <a:avLst/>
          </a:prstGeom>
          <a:solidFill>
            <a:srgbClr val="2994D1"/>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Drag and Drop Item</a:t>
            </a:r>
          </a:p>
        </p:txBody>
      </p:sp>
      <p:sp>
        <p:nvSpPr>
          <p:cNvPr id="7" name="Text Placeholder 7"/>
          <p:cNvSpPr>
            <a:spLocks noGrp="1"/>
          </p:cNvSpPr>
          <p:nvPr>
            <p:ph type="body" sz="quarter" idx="26" hasCustomPrompt="1"/>
          </p:nvPr>
        </p:nvSpPr>
        <p:spPr>
          <a:xfrm>
            <a:off x="304800" y="3848100"/>
            <a:ext cx="2743200" cy="304799"/>
          </a:xfrm>
          <a:prstGeom prst="rect">
            <a:avLst/>
          </a:prstGeom>
          <a:solidFill>
            <a:srgbClr val="2994D1"/>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Drag and Drop Item</a:t>
            </a:r>
          </a:p>
        </p:txBody>
      </p:sp>
      <p:sp>
        <p:nvSpPr>
          <p:cNvPr id="8" name="Text Placeholder 7"/>
          <p:cNvSpPr>
            <a:spLocks noGrp="1"/>
          </p:cNvSpPr>
          <p:nvPr>
            <p:ph type="body" sz="quarter" idx="27" hasCustomPrompt="1"/>
          </p:nvPr>
        </p:nvSpPr>
        <p:spPr>
          <a:xfrm>
            <a:off x="304800" y="4343400"/>
            <a:ext cx="2743200" cy="304799"/>
          </a:xfrm>
          <a:prstGeom prst="rect">
            <a:avLst/>
          </a:prstGeom>
          <a:solidFill>
            <a:srgbClr val="2994D1"/>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Drag and Drop Item</a:t>
            </a:r>
          </a:p>
        </p:txBody>
      </p:sp>
      <p:sp>
        <p:nvSpPr>
          <p:cNvPr id="9" name="Text Placeholder 7"/>
          <p:cNvSpPr>
            <a:spLocks noGrp="1"/>
          </p:cNvSpPr>
          <p:nvPr>
            <p:ph type="body" sz="quarter" idx="28" hasCustomPrompt="1"/>
          </p:nvPr>
        </p:nvSpPr>
        <p:spPr>
          <a:xfrm>
            <a:off x="304800" y="4838700"/>
            <a:ext cx="2743200" cy="304799"/>
          </a:xfrm>
          <a:prstGeom prst="rect">
            <a:avLst/>
          </a:prstGeom>
          <a:solidFill>
            <a:srgbClr val="2994D1"/>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Drag and Drop Item</a:t>
            </a:r>
          </a:p>
        </p:txBody>
      </p:sp>
      <p:sp>
        <p:nvSpPr>
          <p:cNvPr id="10" name="Text Placeholder 7"/>
          <p:cNvSpPr>
            <a:spLocks noGrp="1"/>
          </p:cNvSpPr>
          <p:nvPr>
            <p:ph type="body" sz="quarter" idx="29" hasCustomPrompt="1"/>
          </p:nvPr>
        </p:nvSpPr>
        <p:spPr>
          <a:xfrm>
            <a:off x="304800" y="5334000"/>
            <a:ext cx="2743200" cy="304799"/>
          </a:xfrm>
          <a:prstGeom prst="rect">
            <a:avLst/>
          </a:prstGeom>
          <a:solidFill>
            <a:srgbClr val="2994D1"/>
          </a:solidFill>
        </p:spPr>
        <p:txBody>
          <a:bodyPr lIns="0" tIns="0" rIns="0" bIns="0" anchor="ctr"/>
          <a:lstStyle>
            <a:lvl1pPr marL="0" indent="0" algn="ctr">
              <a:buNone/>
              <a:defRPr sz="1100">
                <a:solidFill>
                  <a:schemeClr val="bg1"/>
                </a:solidFill>
                <a:latin typeface="Arial" pitchFamily="34" charset="0"/>
                <a:cs typeface="Arial" pitchFamily="34" charset="0"/>
              </a:defRPr>
            </a:lvl1pPr>
          </a:lstStyle>
          <a:p>
            <a:pPr lvl="0"/>
            <a:r>
              <a:rPr lang="en-US" dirty="0"/>
              <a:t>Drag and Drop Item</a:t>
            </a:r>
          </a:p>
        </p:txBody>
      </p:sp>
      <p:cxnSp>
        <p:nvCxnSpPr>
          <p:cNvPr id="11" name="Straight Connector 10"/>
          <p:cNvCxnSpPr/>
          <p:nvPr userDrawn="1"/>
        </p:nvCxnSpPr>
        <p:spPr>
          <a:xfrm>
            <a:off x="304800" y="1795549"/>
            <a:ext cx="84582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12"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23" name="TextBox 22"/>
          <p:cNvSpPr txBox="1"/>
          <p:nvPr userDrawn="1"/>
        </p:nvSpPr>
        <p:spPr>
          <a:xfrm>
            <a:off x="7162800" y="6458635"/>
            <a:ext cx="1854995" cy="323165"/>
          </a:xfrm>
          <a:prstGeom prst="rect">
            <a:avLst/>
          </a:prstGeom>
          <a:noFill/>
        </p:spPr>
        <p:txBody>
          <a:bodyPr wrap="none" rtlCol="0">
            <a:spAutoFit/>
          </a:bodyPr>
          <a:lstStyle/>
          <a:p>
            <a:r>
              <a:rPr lang="en-US" sz="1500" dirty="0">
                <a:solidFill>
                  <a:schemeClr val="tx1">
                    <a:lumMod val="85000"/>
                    <a:lumOff val="15000"/>
                  </a:schemeClr>
                </a:solidFill>
                <a:latin typeface="Arial" pitchFamily="34" charset="0"/>
                <a:cs typeface="Arial" pitchFamily="34" charset="0"/>
              </a:rPr>
              <a:t>Drag</a:t>
            </a:r>
            <a:r>
              <a:rPr lang="en-US" sz="1500" baseline="0" dirty="0">
                <a:solidFill>
                  <a:schemeClr val="tx1">
                    <a:lumMod val="85000"/>
                    <a:lumOff val="15000"/>
                  </a:schemeClr>
                </a:solidFill>
                <a:latin typeface="Arial" pitchFamily="34" charset="0"/>
                <a:cs typeface="Arial" pitchFamily="34" charset="0"/>
              </a:rPr>
              <a:t> and Drop Sort</a:t>
            </a:r>
            <a:endParaRPr lang="en-US" sz="1500" dirty="0">
              <a:solidFill>
                <a:schemeClr val="tx1">
                  <a:lumMod val="85000"/>
                  <a:lumOff val="15000"/>
                </a:schemeClr>
              </a:solidFill>
              <a:latin typeface="Arial" pitchFamily="34" charset="0"/>
              <a:cs typeface="Arial" pitchFamily="34" charset="0"/>
            </a:endParaRPr>
          </a:p>
        </p:txBody>
      </p:sp>
      <p:sp>
        <p:nvSpPr>
          <p:cNvPr id="22" name="Text Placeholder 7"/>
          <p:cNvSpPr>
            <a:spLocks noGrp="1"/>
          </p:cNvSpPr>
          <p:nvPr>
            <p:ph type="body" sz="quarter" idx="38" hasCustomPrompt="1"/>
          </p:nvPr>
        </p:nvSpPr>
        <p:spPr>
          <a:xfrm>
            <a:off x="3295261" y="2667000"/>
            <a:ext cx="2648339" cy="3124200"/>
          </a:xfrm>
          <a:prstGeom prst="rect">
            <a:avLst/>
          </a:prstGeom>
          <a:noFill/>
          <a:ln>
            <a:solidFill>
              <a:schemeClr val="accent1"/>
            </a:solidFill>
            <a:prstDash val="dash"/>
          </a:ln>
        </p:spPr>
        <p:txBody>
          <a:bodyPr lIns="0" tIns="0" rIns="0" bIns="0" anchor="ctr"/>
          <a:lstStyle>
            <a:lvl1pPr marL="0" indent="0" algn="ctr">
              <a:buNone/>
              <a:defRPr sz="1100" baseline="0">
                <a:solidFill>
                  <a:srgbClr val="118DCC"/>
                </a:solidFill>
                <a:latin typeface="Arial" pitchFamily="34" charset="0"/>
                <a:cs typeface="Arial" pitchFamily="34" charset="0"/>
              </a:defRPr>
            </a:lvl1pPr>
          </a:lstStyle>
          <a:p>
            <a:pPr lvl="0"/>
            <a:r>
              <a:rPr lang="en-US" dirty="0"/>
              <a:t> </a:t>
            </a:r>
          </a:p>
        </p:txBody>
      </p:sp>
      <p:sp>
        <p:nvSpPr>
          <p:cNvPr id="25" name="Text Placeholder 7"/>
          <p:cNvSpPr>
            <a:spLocks noGrp="1"/>
          </p:cNvSpPr>
          <p:nvPr>
            <p:ph type="body" sz="quarter" idx="39" hasCustomPrompt="1"/>
          </p:nvPr>
        </p:nvSpPr>
        <p:spPr>
          <a:xfrm>
            <a:off x="6114661" y="2667000"/>
            <a:ext cx="2648339" cy="3124200"/>
          </a:xfrm>
          <a:prstGeom prst="rect">
            <a:avLst/>
          </a:prstGeom>
          <a:noFill/>
          <a:ln>
            <a:solidFill>
              <a:schemeClr val="accent1"/>
            </a:solidFill>
            <a:prstDash val="dash"/>
          </a:ln>
        </p:spPr>
        <p:txBody>
          <a:bodyPr lIns="0" tIns="0" rIns="0" bIns="0" anchor="ctr"/>
          <a:lstStyle>
            <a:lvl1pPr marL="0" indent="0" algn="ctr">
              <a:buNone/>
              <a:defRPr sz="1100" baseline="0">
                <a:solidFill>
                  <a:srgbClr val="118DCC"/>
                </a:solidFill>
                <a:latin typeface="Arial" pitchFamily="34" charset="0"/>
                <a:cs typeface="Arial" pitchFamily="34" charset="0"/>
              </a:defRPr>
            </a:lvl1pPr>
          </a:lstStyle>
          <a:p>
            <a:pPr lvl="0"/>
            <a:r>
              <a:rPr lang="en-US" dirty="0"/>
              <a:t> </a:t>
            </a:r>
          </a:p>
        </p:txBody>
      </p:sp>
      <p:sp>
        <p:nvSpPr>
          <p:cNvPr id="3" name="Text Placeholder 2"/>
          <p:cNvSpPr>
            <a:spLocks noGrp="1"/>
          </p:cNvSpPr>
          <p:nvPr>
            <p:ph type="body" sz="quarter" idx="40" hasCustomPrompt="1"/>
          </p:nvPr>
        </p:nvSpPr>
        <p:spPr>
          <a:xfrm>
            <a:off x="3276600" y="2362200"/>
            <a:ext cx="2667000" cy="228600"/>
          </a:xfrm>
        </p:spPr>
        <p:txBody>
          <a:bodyPr/>
          <a:lstStyle>
            <a:lvl1pPr algn="ctr">
              <a:defRPr sz="1200" baseline="0">
                <a:latin typeface="Arial" pitchFamily="34" charset="0"/>
                <a:cs typeface="Arial" pitchFamily="34" charset="0"/>
              </a:defRPr>
            </a:lvl1pPr>
          </a:lstStyle>
          <a:p>
            <a:pPr lvl="0"/>
            <a:r>
              <a:rPr lang="en-US" dirty="0"/>
              <a:t>Column A Label</a:t>
            </a:r>
          </a:p>
        </p:txBody>
      </p:sp>
      <p:sp>
        <p:nvSpPr>
          <p:cNvPr id="17" name="Text Placeholder 2"/>
          <p:cNvSpPr>
            <a:spLocks noGrp="1"/>
          </p:cNvSpPr>
          <p:nvPr>
            <p:ph type="body" sz="quarter" idx="41" hasCustomPrompt="1"/>
          </p:nvPr>
        </p:nvSpPr>
        <p:spPr>
          <a:xfrm>
            <a:off x="6096000" y="2362200"/>
            <a:ext cx="2667000" cy="228600"/>
          </a:xfrm>
        </p:spPr>
        <p:txBody>
          <a:bodyPr/>
          <a:lstStyle>
            <a:lvl1pPr algn="ctr">
              <a:defRPr sz="1200" baseline="0">
                <a:latin typeface="Arial" pitchFamily="34" charset="0"/>
                <a:cs typeface="Arial" pitchFamily="34" charset="0"/>
              </a:defRPr>
            </a:lvl1pPr>
          </a:lstStyle>
          <a:p>
            <a:pPr lvl="0"/>
            <a:r>
              <a:rPr lang="en-US" dirty="0"/>
              <a:t>Column B Label</a:t>
            </a:r>
          </a:p>
        </p:txBody>
      </p:sp>
      <p:sp>
        <p:nvSpPr>
          <p:cNvPr id="2" name="TextBox 1"/>
          <p:cNvSpPr txBox="1"/>
          <p:nvPr userDrawn="1"/>
        </p:nvSpPr>
        <p:spPr>
          <a:xfrm>
            <a:off x="228600" y="1828800"/>
            <a:ext cx="8534400" cy="276999"/>
          </a:xfrm>
          <a:prstGeom prst="rect">
            <a:avLst/>
          </a:prstGeom>
          <a:noFill/>
        </p:spPr>
        <p:txBody>
          <a:bodyPr wrap="square" rtlCol="0">
            <a:spAutoFit/>
          </a:bodyPr>
          <a:lstStyle/>
          <a:p>
            <a:r>
              <a:rPr lang="en-US" sz="1200" b="1" kern="1200" dirty="0">
                <a:solidFill>
                  <a:srgbClr val="118DCC"/>
                </a:solidFill>
                <a:effectLst/>
                <a:latin typeface="Arial" pitchFamily="34" charset="0"/>
                <a:ea typeface="+mn-ea"/>
                <a:cs typeface="Arial" pitchFamily="34" charset="0"/>
              </a:rPr>
              <a:t>Drag the items on the left to the correct column on the right. Only correct answers will stick.</a:t>
            </a:r>
            <a:endParaRPr lang="en-US" sz="1200" b="1" dirty="0">
              <a:solidFill>
                <a:srgbClr val="118DCC"/>
              </a:solidFill>
              <a:latin typeface="Arial" pitchFamily="34" charset="0"/>
              <a:cs typeface="Arial" pitchFamily="34" charset="0"/>
            </a:endParaRPr>
          </a:p>
        </p:txBody>
      </p:sp>
      <p:sp>
        <p:nvSpPr>
          <p:cNvPr id="18" name="TextBox 17"/>
          <p:cNvSpPr txBox="1"/>
          <p:nvPr userDrawn="1"/>
        </p:nvSpPr>
        <p:spPr>
          <a:xfrm>
            <a:off x="1558636" y="53340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Module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
        <p:nvSpPr>
          <p:cNvPr id="19" name="TextBox 18"/>
          <p:cNvSpPr txBox="1"/>
          <p:nvPr userDrawn="1"/>
        </p:nvSpPr>
        <p:spPr>
          <a:xfrm>
            <a:off x="1558636" y="75655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Lesson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20038549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Video Page">
    <p:spTree>
      <p:nvGrpSpPr>
        <p:cNvPr id="1" name=""/>
        <p:cNvGrpSpPr/>
        <p:nvPr/>
      </p:nvGrpSpPr>
      <p:grpSpPr>
        <a:xfrm>
          <a:off x="0" y="0"/>
          <a:ext cx="0" cy="0"/>
          <a:chOff x="0" y="0"/>
          <a:chExt cx="0" cy="0"/>
        </a:xfrm>
      </p:grpSpPr>
      <p:sp>
        <p:nvSpPr>
          <p:cNvPr id="5" name="Rectangle 4"/>
          <p:cNvSpPr/>
          <p:nvPr userDrawn="1"/>
        </p:nvSpPr>
        <p:spPr>
          <a:xfrm>
            <a:off x="1600200" y="5334000"/>
            <a:ext cx="5943600" cy="60960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icture Placeholder 6"/>
          <p:cNvSpPr>
            <a:spLocks noGrp="1"/>
          </p:cNvSpPr>
          <p:nvPr>
            <p:ph type="pic" sz="quarter" idx="10"/>
          </p:nvPr>
        </p:nvSpPr>
        <p:spPr>
          <a:xfrm>
            <a:off x="1600200" y="1905000"/>
            <a:ext cx="5943600" cy="3429001"/>
          </a:xfrm>
        </p:spPr>
        <p:txBody>
          <a:bodyPr/>
          <a:lstStyle/>
          <a:p>
            <a:endParaRPr lang="en-US"/>
          </a:p>
        </p:txBody>
      </p:sp>
      <p:sp>
        <p:nvSpPr>
          <p:cNvPr id="2" name="Rectangle 1"/>
          <p:cNvSpPr/>
          <p:nvPr userDrawn="1"/>
        </p:nvSpPr>
        <p:spPr>
          <a:xfrm>
            <a:off x="4343400" y="5430982"/>
            <a:ext cx="394855" cy="39485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sosceles Triangle 2"/>
          <p:cNvSpPr/>
          <p:nvPr userDrawn="1"/>
        </p:nvSpPr>
        <p:spPr>
          <a:xfrm rot="5400000">
            <a:off x="4454456" y="5521256"/>
            <a:ext cx="208095" cy="17939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p:nvPr userDrawn="1"/>
        </p:nvCxnSpPr>
        <p:spPr>
          <a:xfrm>
            <a:off x="304800" y="1795549"/>
            <a:ext cx="8458200" cy="0"/>
          </a:xfrm>
          <a:prstGeom prst="line">
            <a:avLst/>
          </a:prstGeom>
          <a:ln w="25400">
            <a:solidFill>
              <a:srgbClr val="118DCC"/>
            </a:solidFill>
          </a:ln>
        </p:spPr>
        <p:style>
          <a:lnRef idx="1">
            <a:schemeClr val="accent1"/>
          </a:lnRef>
          <a:fillRef idx="0">
            <a:schemeClr val="accent1"/>
          </a:fillRef>
          <a:effectRef idx="0">
            <a:schemeClr val="accent1"/>
          </a:effectRef>
          <a:fontRef idx="minor">
            <a:schemeClr val="tx1"/>
          </a:fontRef>
        </p:style>
      </p:cxnSp>
      <p:sp>
        <p:nvSpPr>
          <p:cNvPr id="8" name="Text Placeholder 14"/>
          <p:cNvSpPr>
            <a:spLocks noGrp="1"/>
          </p:cNvSpPr>
          <p:nvPr>
            <p:ph type="body" sz="quarter" idx="12" hasCustomPrompt="1"/>
          </p:nvPr>
        </p:nvSpPr>
        <p:spPr>
          <a:xfrm>
            <a:off x="304800" y="1481137"/>
            <a:ext cx="4419600" cy="271463"/>
          </a:xfrm>
          <a:prstGeom prst="rect">
            <a:avLst/>
          </a:prstGeom>
        </p:spPr>
        <p:txBody>
          <a:bodyPr lIns="0" tIns="0" rIns="0" bIns="0"/>
          <a:lstStyle>
            <a:lvl1pPr marL="0" indent="0">
              <a:buNone/>
              <a:defRPr sz="1600" b="1" baseline="0">
                <a:latin typeface="Arial" pitchFamily="34" charset="0"/>
                <a:cs typeface="Arial" pitchFamily="34" charset="0"/>
              </a:defRPr>
            </a:lvl1pPr>
          </a:lstStyle>
          <a:p>
            <a:pPr lvl="0"/>
            <a:r>
              <a:rPr lang="en-US" dirty="0"/>
              <a:t>Page Title</a:t>
            </a:r>
          </a:p>
        </p:txBody>
      </p:sp>
      <p:sp>
        <p:nvSpPr>
          <p:cNvPr id="9" name="TextBox 8"/>
          <p:cNvSpPr txBox="1"/>
          <p:nvPr userDrawn="1"/>
        </p:nvSpPr>
        <p:spPr>
          <a:xfrm>
            <a:off x="7836766" y="6477000"/>
            <a:ext cx="1178271" cy="323165"/>
          </a:xfrm>
          <a:prstGeom prst="rect">
            <a:avLst/>
          </a:prstGeom>
          <a:noFill/>
        </p:spPr>
        <p:txBody>
          <a:bodyPr wrap="none" rtlCol="0">
            <a:spAutoFit/>
          </a:bodyPr>
          <a:lstStyle/>
          <a:p>
            <a:r>
              <a:rPr lang="en-US" sz="1500" dirty="0">
                <a:solidFill>
                  <a:schemeClr val="tx1">
                    <a:lumMod val="85000"/>
                    <a:lumOff val="15000"/>
                  </a:schemeClr>
                </a:solidFill>
                <a:latin typeface="Arial" pitchFamily="34" charset="0"/>
                <a:cs typeface="Arial" pitchFamily="34" charset="0"/>
              </a:rPr>
              <a:t>Video Page</a:t>
            </a:r>
          </a:p>
        </p:txBody>
      </p:sp>
      <p:sp>
        <p:nvSpPr>
          <p:cNvPr id="10" name="TextBox 9"/>
          <p:cNvSpPr txBox="1"/>
          <p:nvPr userDrawn="1"/>
        </p:nvSpPr>
        <p:spPr>
          <a:xfrm>
            <a:off x="1558636" y="53340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Module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
        <p:nvSpPr>
          <p:cNvPr id="11" name="TextBox 10"/>
          <p:cNvSpPr txBox="1"/>
          <p:nvPr userDrawn="1"/>
        </p:nvSpPr>
        <p:spPr>
          <a:xfrm>
            <a:off x="1558636" y="756550"/>
            <a:ext cx="3581400" cy="276999"/>
          </a:xfrm>
          <a:prstGeom prst="rect">
            <a:avLst/>
          </a:prstGeom>
          <a:noFill/>
          <a:ln>
            <a:noFill/>
          </a:ln>
        </p:spPr>
        <p:txBody>
          <a:bodyPr wrap="square" rtlCol="0">
            <a:spAutoFit/>
          </a:bodyPr>
          <a:lstStyle/>
          <a:p>
            <a:r>
              <a:rPr lang="en-US" sz="1200" b="1" dirty="0">
                <a:solidFill>
                  <a:schemeClr val="bg1"/>
                </a:solidFill>
                <a:latin typeface="Arial" pitchFamily="34" charset="0"/>
                <a:cs typeface="Arial" pitchFamily="34" charset="0"/>
              </a:rPr>
              <a:t>Lesson </a:t>
            </a:r>
            <a:r>
              <a:rPr lang="en-US" sz="1200" b="1" baseline="0" dirty="0">
                <a:solidFill>
                  <a:schemeClr val="bg1"/>
                </a:solidFill>
                <a:latin typeface="Arial" pitchFamily="34" charset="0"/>
                <a:cs typeface="Arial" pitchFamily="34" charset="0"/>
              </a:rPr>
              <a:t>Title</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300014239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6" descr="\\Ndhnas032\creative_services_working\Working\Senay\Senay_644336_5C_leslie_am\Natives\5C_PPT_Template_Final-02.jpg"/>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p:cNvSpPr>
            <a:spLocks noChangeArrowheads="1"/>
          </p:cNvSpPr>
          <p:nvPr/>
        </p:nvSpPr>
        <p:spPr bwMode="auto">
          <a:xfrm>
            <a:off x="5410200" y="6383338"/>
            <a:ext cx="35052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spcBef>
                <a:spcPct val="50000"/>
              </a:spcBef>
              <a:spcAft>
                <a:spcPct val="50000"/>
              </a:spcAft>
            </a:pPr>
            <a:r>
              <a:rPr lang="en-US" sz="1000" dirty="0"/>
              <a:t>For Internal Training Purposes Only </a:t>
            </a:r>
          </a:p>
        </p:txBody>
      </p:sp>
      <p:sp>
        <p:nvSpPr>
          <p:cNvPr id="8" name="Rectangle 34"/>
          <p:cNvSpPr>
            <a:spLocks noGrp="1" noChangeArrowheads="1"/>
          </p:cNvSpPr>
          <p:nvPr>
            <p:ph type="sldNum" sz="quarter" idx="11"/>
          </p:nvPr>
        </p:nvSpPr>
        <p:spPr>
          <a:xfrm>
            <a:off x="4419600" y="6381750"/>
            <a:ext cx="533400" cy="247650"/>
          </a:xfrm>
          <a:prstGeom prst="rect">
            <a:avLst/>
          </a:prstGeom>
          <a:ln/>
        </p:spPr>
        <p:txBody>
          <a:bodyPr/>
          <a:lstStyle>
            <a:lvl1pPr algn="ctr">
              <a:spcBef>
                <a:spcPct val="50000"/>
              </a:spcBef>
              <a:spcAft>
                <a:spcPct val="50000"/>
              </a:spcAft>
              <a:defRPr sz="1000">
                <a:latin typeface="Arial" charset="0"/>
                <a:cs typeface="+mn-cs"/>
              </a:defRPr>
            </a:lvl1pPr>
          </a:lstStyle>
          <a:p>
            <a:fld id="{4CB4F754-9424-43B0-8705-4CC04397D287}" type="slidenum">
              <a:rPr lang="en-US" smtClean="0"/>
              <a:t>‹#›</a:t>
            </a:fld>
            <a:endParaRPr lang="en-US"/>
          </a:p>
        </p:txBody>
      </p:sp>
      <p:sp>
        <p:nvSpPr>
          <p:cNvPr id="1029" name="Title Placeholder 1"/>
          <p:cNvSpPr>
            <a:spLocks noGrp="1"/>
          </p:cNvSpPr>
          <p:nvPr>
            <p:ph type="title"/>
          </p:nvPr>
        </p:nvSpPr>
        <p:spPr bwMode="auto">
          <a:xfrm>
            <a:off x="457200" y="152400"/>
            <a:ext cx="76962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US" dirty="0"/>
          </a:p>
        </p:txBody>
      </p:sp>
      <p:sp>
        <p:nvSpPr>
          <p:cNvPr id="1030" name="Text Placeholder 2"/>
          <p:cNvSpPr>
            <a:spLocks noGrp="1"/>
          </p:cNvSpPr>
          <p:nvPr>
            <p:ph type="body" idx="1"/>
          </p:nvPr>
        </p:nvSpPr>
        <p:spPr bwMode="auto">
          <a:xfrm>
            <a:off x="457200" y="1371600"/>
            <a:ext cx="82296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Rectangle 1"/>
          <p:cNvSpPr/>
          <p:nvPr/>
        </p:nvSpPr>
        <p:spPr bwMode="auto">
          <a:xfrm>
            <a:off x="0" y="1078992"/>
            <a:ext cx="9144000" cy="100584"/>
          </a:xfrm>
          <a:prstGeom prst="rect">
            <a:avLst/>
          </a:prstGeom>
          <a:solidFill>
            <a:srgbClr val="0093CF"/>
          </a:solidFill>
          <a:ln w="12700" cap="flat" cmpd="sng" algn="ctr">
            <a:noFill/>
            <a:prstDash val="solid"/>
            <a:round/>
            <a:headEnd type="none" w="med" len="med"/>
            <a:tailEnd type="none" w="med" len="med"/>
          </a:ln>
          <a:effectLst/>
          <a:extLst/>
        </p:spPr>
        <p:txBody>
          <a:bodyPr vert="horz" wrap="none" lIns="0" tIns="0" rIns="0" bIns="0" numCol="1" rtlCol="0" anchor="ctr"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50000"/>
              </a:spcAft>
              <a:buClrTx/>
              <a:buSzTx/>
              <a:buFontTx/>
              <a:buNone/>
              <a:tabLst/>
            </a:pPr>
            <a:endParaRPr kumimoji="0" lang="en-US" sz="2200" b="0" i="0" u="none" strike="noStrike" cap="none" normalizeH="0" baseline="0">
              <a:ln>
                <a:noFill/>
              </a:ln>
              <a:solidFill>
                <a:schemeClr val="tx1"/>
              </a:solidFill>
              <a:effectLst/>
              <a:latin typeface="Arial" charset="0"/>
            </a:endParaRPr>
          </a:p>
        </p:txBody>
      </p:sp>
      <p:sp>
        <p:nvSpPr>
          <p:cNvPr id="9" name="Rectangle 8"/>
          <p:cNvSpPr/>
          <p:nvPr/>
        </p:nvSpPr>
        <p:spPr>
          <a:xfrm>
            <a:off x="0" y="6096000"/>
            <a:ext cx="9144000" cy="762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0" y="0"/>
            <a:ext cx="9144000" cy="762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457200"/>
            <a:ext cx="9143998" cy="5943598"/>
          </a:xfrm>
          <a:prstGeom prst="rect">
            <a:avLst/>
          </a:prstGeom>
        </p:spPr>
      </p:pic>
      <p:sp>
        <p:nvSpPr>
          <p:cNvPr id="13" name="Rectangle 12"/>
          <p:cNvSpPr/>
          <p:nvPr userDrawn="1"/>
        </p:nvSpPr>
        <p:spPr>
          <a:xfrm>
            <a:off x="1371600" y="473243"/>
            <a:ext cx="6978316" cy="625642"/>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09" r:id="rId1"/>
    <p:sldLayoutId id="2147483728" r:id="rId2"/>
    <p:sldLayoutId id="2147483729" r:id="rId3"/>
    <p:sldLayoutId id="2147483711" r:id="rId4"/>
    <p:sldLayoutId id="2147483733" r:id="rId5"/>
    <p:sldLayoutId id="2147483730" r:id="rId6"/>
    <p:sldLayoutId id="2147483731" r:id="rId7"/>
    <p:sldLayoutId id="2147483726" r:id="rId8"/>
    <p:sldLayoutId id="2147483713" r:id="rId9"/>
    <p:sldLayoutId id="2147483715" r:id="rId10"/>
    <p:sldLayoutId id="2147483727" r:id="rId11"/>
    <p:sldLayoutId id="2147483723" r:id="rId12"/>
    <p:sldLayoutId id="2147483717" r:id="rId13"/>
    <p:sldLayoutId id="2147483732" r:id="rId14"/>
    <p:sldLayoutId id="2147483725" r:id="rId15"/>
    <p:sldLayoutId id="2147483720" r:id="rId16"/>
    <p:sldLayoutId id="2147483724" r:id="rId17"/>
  </p:sldLayoutIdLst>
  <p:transition/>
  <p:txStyles>
    <p:titleStyle>
      <a:lvl1pPr algn="l" rtl="0" eaLnBrk="1" fontAlgn="base" hangingPunct="1">
        <a:lnSpc>
          <a:spcPct val="90000"/>
        </a:lnSpc>
        <a:spcBef>
          <a:spcPct val="0"/>
        </a:spcBef>
        <a:spcAft>
          <a:spcPct val="0"/>
        </a:spcAft>
        <a:defRPr sz="3200" b="1">
          <a:solidFill>
            <a:srgbClr val="0093CF"/>
          </a:solidFill>
          <a:latin typeface="+mj-lt"/>
          <a:ea typeface="+mj-ea"/>
          <a:cs typeface="+mj-cs"/>
        </a:defRPr>
      </a:lvl1pPr>
      <a:lvl2pPr algn="l" rtl="0" eaLnBrk="1" fontAlgn="base" hangingPunct="1">
        <a:lnSpc>
          <a:spcPct val="90000"/>
        </a:lnSpc>
        <a:spcBef>
          <a:spcPct val="0"/>
        </a:spcBef>
        <a:spcAft>
          <a:spcPct val="0"/>
        </a:spcAft>
        <a:defRPr sz="3200" b="1">
          <a:solidFill>
            <a:srgbClr val="0093CF"/>
          </a:solidFill>
          <a:latin typeface="Arial" charset="0"/>
        </a:defRPr>
      </a:lvl2pPr>
      <a:lvl3pPr algn="l" rtl="0" eaLnBrk="1" fontAlgn="base" hangingPunct="1">
        <a:lnSpc>
          <a:spcPct val="90000"/>
        </a:lnSpc>
        <a:spcBef>
          <a:spcPct val="0"/>
        </a:spcBef>
        <a:spcAft>
          <a:spcPct val="0"/>
        </a:spcAft>
        <a:defRPr sz="3200" b="1">
          <a:solidFill>
            <a:srgbClr val="0093CF"/>
          </a:solidFill>
          <a:latin typeface="Arial" charset="0"/>
        </a:defRPr>
      </a:lvl3pPr>
      <a:lvl4pPr algn="l" rtl="0" eaLnBrk="1" fontAlgn="base" hangingPunct="1">
        <a:lnSpc>
          <a:spcPct val="90000"/>
        </a:lnSpc>
        <a:spcBef>
          <a:spcPct val="0"/>
        </a:spcBef>
        <a:spcAft>
          <a:spcPct val="0"/>
        </a:spcAft>
        <a:defRPr sz="3200" b="1">
          <a:solidFill>
            <a:srgbClr val="0093CF"/>
          </a:solidFill>
          <a:latin typeface="Arial" charset="0"/>
        </a:defRPr>
      </a:lvl4pPr>
      <a:lvl5pPr algn="l" rtl="0" eaLnBrk="1" fontAlgn="base" hangingPunct="1">
        <a:lnSpc>
          <a:spcPct val="90000"/>
        </a:lnSpc>
        <a:spcBef>
          <a:spcPct val="0"/>
        </a:spcBef>
        <a:spcAft>
          <a:spcPct val="0"/>
        </a:spcAft>
        <a:defRPr sz="3200" b="1">
          <a:solidFill>
            <a:srgbClr val="0093CF"/>
          </a:solidFill>
          <a:latin typeface="Arial" charset="0"/>
        </a:defRPr>
      </a:lvl5pPr>
      <a:lvl6pPr marL="457200" algn="l" rtl="0" eaLnBrk="1" fontAlgn="base" hangingPunct="1">
        <a:lnSpc>
          <a:spcPct val="90000"/>
        </a:lnSpc>
        <a:spcBef>
          <a:spcPct val="0"/>
        </a:spcBef>
        <a:spcAft>
          <a:spcPct val="0"/>
        </a:spcAft>
        <a:defRPr sz="2800">
          <a:solidFill>
            <a:srgbClr val="D8027F"/>
          </a:solidFill>
          <a:latin typeface="Arial" charset="0"/>
        </a:defRPr>
      </a:lvl6pPr>
      <a:lvl7pPr marL="914400" algn="l" rtl="0" eaLnBrk="1" fontAlgn="base" hangingPunct="1">
        <a:lnSpc>
          <a:spcPct val="90000"/>
        </a:lnSpc>
        <a:spcBef>
          <a:spcPct val="0"/>
        </a:spcBef>
        <a:spcAft>
          <a:spcPct val="0"/>
        </a:spcAft>
        <a:defRPr sz="2800">
          <a:solidFill>
            <a:srgbClr val="D8027F"/>
          </a:solidFill>
          <a:latin typeface="Arial" charset="0"/>
        </a:defRPr>
      </a:lvl7pPr>
      <a:lvl8pPr marL="1371600" algn="l" rtl="0" eaLnBrk="1" fontAlgn="base" hangingPunct="1">
        <a:lnSpc>
          <a:spcPct val="90000"/>
        </a:lnSpc>
        <a:spcBef>
          <a:spcPct val="0"/>
        </a:spcBef>
        <a:spcAft>
          <a:spcPct val="0"/>
        </a:spcAft>
        <a:defRPr sz="2800">
          <a:solidFill>
            <a:srgbClr val="D8027F"/>
          </a:solidFill>
          <a:latin typeface="Arial" charset="0"/>
        </a:defRPr>
      </a:lvl8pPr>
      <a:lvl9pPr marL="1828800" algn="l" rtl="0" eaLnBrk="1" fontAlgn="base" hangingPunct="1">
        <a:lnSpc>
          <a:spcPct val="90000"/>
        </a:lnSpc>
        <a:spcBef>
          <a:spcPct val="0"/>
        </a:spcBef>
        <a:spcAft>
          <a:spcPct val="0"/>
        </a:spcAft>
        <a:defRPr sz="2800">
          <a:solidFill>
            <a:srgbClr val="D8027F"/>
          </a:solidFill>
          <a:latin typeface="Arial" charset="0"/>
        </a:defRPr>
      </a:lvl9pPr>
    </p:titleStyle>
    <p:bodyStyle>
      <a:lvl1pPr marL="342900" indent="-342900" algn="l" rtl="0" eaLnBrk="1" fontAlgn="base" hangingPunct="1">
        <a:spcBef>
          <a:spcPct val="0"/>
        </a:spcBef>
        <a:spcAft>
          <a:spcPct val="50000"/>
        </a:spcAft>
        <a:defRPr sz="2800">
          <a:solidFill>
            <a:schemeClr val="tx1"/>
          </a:solidFill>
          <a:latin typeface="+mn-lt"/>
          <a:ea typeface="+mn-ea"/>
          <a:cs typeface="+mn-cs"/>
        </a:defRPr>
      </a:lvl1pPr>
      <a:lvl2pPr marL="228600" indent="-227013" algn="l" rtl="0" eaLnBrk="1" fontAlgn="base" hangingPunct="1">
        <a:spcBef>
          <a:spcPct val="0"/>
        </a:spcBef>
        <a:spcAft>
          <a:spcPct val="30000"/>
        </a:spcAft>
        <a:buChar char="•"/>
        <a:defRPr sz="2400">
          <a:solidFill>
            <a:schemeClr val="tx1"/>
          </a:solidFill>
          <a:latin typeface="+mn-lt"/>
        </a:defRPr>
      </a:lvl2pPr>
      <a:lvl3pPr marL="457200" indent="-227013" algn="l" rtl="0" eaLnBrk="1" fontAlgn="base" hangingPunct="1">
        <a:spcBef>
          <a:spcPct val="0"/>
        </a:spcBef>
        <a:spcAft>
          <a:spcPct val="30000"/>
        </a:spcAft>
        <a:buChar char="–"/>
        <a:defRPr sz="2000">
          <a:solidFill>
            <a:schemeClr val="tx1"/>
          </a:solidFill>
          <a:latin typeface="+mn-lt"/>
        </a:defRPr>
      </a:lvl3pPr>
      <a:lvl4pPr marL="684213" indent="-225425" algn="l" rtl="0" eaLnBrk="1" fontAlgn="base" hangingPunct="1">
        <a:spcBef>
          <a:spcPct val="0"/>
        </a:spcBef>
        <a:spcAft>
          <a:spcPct val="30000"/>
        </a:spcAft>
        <a:buFont typeface="Wingdings" pitchFamily="2" charset="2"/>
        <a:buChar char="§"/>
        <a:defRPr sz="2000">
          <a:solidFill>
            <a:schemeClr val="tx1"/>
          </a:solidFill>
          <a:latin typeface="+mn-lt"/>
        </a:defRPr>
      </a:lvl4pPr>
      <a:lvl5pPr marL="912813" indent="-227013" algn="l" rtl="0" eaLnBrk="1" fontAlgn="base" hangingPunct="1">
        <a:spcBef>
          <a:spcPct val="0"/>
        </a:spcBef>
        <a:spcAft>
          <a:spcPct val="30000"/>
        </a:spcAft>
        <a:buFont typeface="Arial" pitchFamily="34" charset="0"/>
        <a:buChar char="•"/>
        <a:defRPr sz="2000">
          <a:solidFill>
            <a:schemeClr val="tx1"/>
          </a:solidFill>
          <a:latin typeface="+mn-lt"/>
        </a:defRPr>
      </a:lvl5pPr>
      <a:lvl6pPr marL="1370013" indent="-227013" algn="l" rtl="0" eaLnBrk="1" fontAlgn="base" hangingPunct="1">
        <a:spcBef>
          <a:spcPct val="0"/>
        </a:spcBef>
        <a:spcAft>
          <a:spcPct val="30000"/>
        </a:spcAft>
        <a:buChar char="–"/>
        <a:defRPr sz="1600">
          <a:solidFill>
            <a:schemeClr val="tx1"/>
          </a:solidFill>
          <a:latin typeface="+mn-lt"/>
        </a:defRPr>
      </a:lvl6pPr>
      <a:lvl7pPr marL="1827213" indent="-227013" algn="l" rtl="0" eaLnBrk="1" fontAlgn="base" hangingPunct="1">
        <a:spcBef>
          <a:spcPct val="0"/>
        </a:spcBef>
        <a:spcAft>
          <a:spcPct val="30000"/>
        </a:spcAft>
        <a:buChar char="–"/>
        <a:defRPr sz="1600">
          <a:solidFill>
            <a:schemeClr val="tx1"/>
          </a:solidFill>
          <a:latin typeface="+mn-lt"/>
        </a:defRPr>
      </a:lvl7pPr>
      <a:lvl8pPr marL="2284413" indent="-227013" algn="l" rtl="0" eaLnBrk="1" fontAlgn="base" hangingPunct="1">
        <a:spcBef>
          <a:spcPct val="0"/>
        </a:spcBef>
        <a:spcAft>
          <a:spcPct val="30000"/>
        </a:spcAft>
        <a:buChar char="–"/>
        <a:defRPr sz="1600">
          <a:solidFill>
            <a:schemeClr val="tx1"/>
          </a:solidFill>
          <a:latin typeface="+mn-lt"/>
        </a:defRPr>
      </a:lvl8pPr>
      <a:lvl9pPr marL="2741613" indent="-227013" algn="l" rtl="0" eaLnBrk="1" fontAlgn="base" hangingPunct="1">
        <a:spcBef>
          <a:spcPct val="0"/>
        </a:spcBef>
        <a:spcAft>
          <a:spcPct val="3000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tallen@performdev.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extBox 3"/>
          <p:cNvSpPr txBox="1"/>
          <p:nvPr/>
        </p:nvSpPr>
        <p:spPr>
          <a:xfrm>
            <a:off x="381000" y="1524000"/>
            <a:ext cx="8458200" cy="4093428"/>
          </a:xfrm>
          <a:prstGeom prst="rect">
            <a:avLst/>
          </a:prstGeom>
          <a:noFill/>
        </p:spPr>
        <p:txBody>
          <a:bodyPr wrap="square" rtlCol="0">
            <a:spAutoFit/>
          </a:bodyPr>
          <a:lstStyle/>
          <a:p>
            <a:r>
              <a:rPr lang="en-US" b="1" dirty="0"/>
              <a:t>Starter Storyboard Deck</a:t>
            </a:r>
          </a:p>
          <a:p>
            <a:endParaRPr lang="en-US" b="1" dirty="0"/>
          </a:p>
          <a:p>
            <a:r>
              <a:rPr lang="en-US" sz="1600" dirty="0"/>
              <a:t>How to use this deck:</a:t>
            </a:r>
          </a:p>
          <a:p>
            <a:pPr marL="342900" indent="-342900">
              <a:buFont typeface="+mj-lt"/>
              <a:buAutoNum type="arabicPeriod"/>
            </a:pPr>
            <a:r>
              <a:rPr lang="en-US" sz="1600" dirty="0"/>
              <a:t>Add a new slide and apply the desired layout by </a:t>
            </a:r>
            <a:r>
              <a:rPr lang="en-US" sz="1600" dirty="0" err="1"/>
              <a:t>rightclicking</a:t>
            </a:r>
            <a:r>
              <a:rPr lang="en-US" sz="1600" dirty="0"/>
              <a:t> on the slide in the “slides” sidebar to the left.</a:t>
            </a:r>
          </a:p>
          <a:p>
            <a:pPr marL="342900" indent="-342900">
              <a:buFont typeface="+mj-lt"/>
              <a:buAutoNum type="arabicPeriod"/>
            </a:pPr>
            <a:r>
              <a:rPr lang="en-US" sz="1600" dirty="0"/>
              <a:t>Start page numbering (the page ID field in the notes) at 1000 and increment by 10. Do not change ID once page is completed.</a:t>
            </a:r>
          </a:p>
          <a:p>
            <a:pPr marL="342900" indent="-342900">
              <a:buFont typeface="+mj-lt"/>
              <a:buAutoNum type="arabicPeriod"/>
            </a:pPr>
            <a:r>
              <a:rPr lang="en-US" sz="1600" dirty="0"/>
              <a:t>If you need to change the layout to another layout, repeat this selection process. </a:t>
            </a:r>
            <a:r>
              <a:rPr lang="en-US" sz="1600" i="1" dirty="0"/>
              <a:t>Do not move elements around on the slide as this will likely result in deviation from the layout template and will not be able to reproduced in the final version of the course.</a:t>
            </a:r>
          </a:p>
          <a:p>
            <a:pPr marL="342900" indent="-342900">
              <a:buFont typeface="+mj-lt"/>
              <a:buAutoNum type="arabicPeriod"/>
            </a:pPr>
            <a:r>
              <a:rPr lang="en-US" sz="1600" dirty="0"/>
              <a:t>If layouts that contain click items have too many click items, simply delete the unused click items.</a:t>
            </a:r>
          </a:p>
          <a:p>
            <a:pPr marL="342900" indent="-342900">
              <a:buFont typeface="+mj-lt"/>
              <a:buAutoNum type="arabicPeriod"/>
            </a:pPr>
            <a:r>
              <a:rPr lang="en-US" sz="1600" dirty="0"/>
              <a:t>Do not change font sizes. Use placeholders for all graphics. Use the “crop” tool to make sure images are not distorted.</a:t>
            </a:r>
          </a:p>
          <a:p>
            <a:pPr marL="342900" indent="-342900">
              <a:buFont typeface="+mj-lt"/>
              <a:buAutoNum type="arabicPeriod"/>
            </a:pPr>
            <a:r>
              <a:rPr lang="en-US" sz="1600" dirty="0"/>
              <a:t>Please contact Tim Allen </a:t>
            </a:r>
            <a:r>
              <a:rPr lang="en-US" sz="1600" dirty="0">
                <a:hlinkClick r:id="rId2"/>
              </a:rPr>
              <a:t>tallen@performdev.com</a:t>
            </a:r>
            <a:r>
              <a:rPr lang="en-US" sz="1600" dirty="0"/>
              <a:t> with any questions on how to use this deck.</a:t>
            </a:r>
          </a:p>
          <a:p>
            <a:pPr marL="342900" indent="-342900">
              <a:buFont typeface="+mj-lt"/>
              <a:buAutoNum type="arabicPeriod"/>
            </a:pPr>
            <a:r>
              <a:rPr lang="en-US" sz="1600" dirty="0"/>
              <a:t>Be sure to delete this slide when finished.</a:t>
            </a:r>
          </a:p>
        </p:txBody>
      </p:sp>
    </p:spTree>
    <p:extLst>
      <p:ext uri="{BB962C8B-B14F-4D97-AF65-F5344CB8AC3E}">
        <p14:creationId xmlns:p14="http://schemas.microsoft.com/office/powerpoint/2010/main" val="4175929928"/>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2045667"/>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52460264"/>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6" name="Picture 2" descr="C:\Users\tallen\Desktop\teva\GUI_elements\help_bottom.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5462573"/>
            <a:ext cx="9144000" cy="55722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65760" y="2057400"/>
            <a:ext cx="8382000" cy="2996141"/>
          </a:xfrm>
          <a:prstGeom prst="rect">
            <a:avLst/>
          </a:prstGeom>
          <a:noFill/>
        </p:spPr>
        <p:txBody>
          <a:bodyPr wrap="square" rtlCol="0">
            <a:spAutoFit/>
          </a:bodyPr>
          <a:lstStyle/>
          <a:p>
            <a:pPr marL="342900" lvl="0" indent="-342900">
              <a:lnSpc>
                <a:spcPts val="1850"/>
              </a:lnSpc>
              <a:buFont typeface="+mj-lt"/>
              <a:buAutoNum type="arabicPeriod"/>
            </a:pPr>
            <a:r>
              <a:rPr lang="en-US" sz="1400" b="1" dirty="0">
                <a:latin typeface="Arial" pitchFamily="34" charset="0"/>
                <a:cs typeface="Arial" pitchFamily="34" charset="0"/>
              </a:rPr>
              <a:t>Title:</a:t>
            </a:r>
            <a:r>
              <a:rPr lang="en-US" sz="1400" dirty="0">
                <a:latin typeface="Arial" pitchFamily="34" charset="0"/>
                <a:cs typeface="Arial" pitchFamily="34" charset="0"/>
              </a:rPr>
              <a:t> Displays the titles of the current module and lesson that you are viewing.</a:t>
            </a:r>
          </a:p>
          <a:p>
            <a:pPr marL="342900" lvl="0" indent="-342900">
              <a:lnSpc>
                <a:spcPts val="1850"/>
              </a:lnSpc>
              <a:buFont typeface="+mj-lt"/>
              <a:buAutoNum type="arabicPeriod"/>
            </a:pPr>
            <a:r>
              <a:rPr lang="en-US" sz="1400" b="1" dirty="0">
                <a:latin typeface="Arial" pitchFamily="34" charset="0"/>
                <a:cs typeface="Arial" pitchFamily="34" charset="0"/>
              </a:rPr>
              <a:t>Exit:</a:t>
            </a:r>
            <a:r>
              <a:rPr lang="en-US" sz="1400" dirty="0">
                <a:latin typeface="Arial" pitchFamily="34" charset="0"/>
                <a:cs typeface="Arial" pitchFamily="34" charset="0"/>
              </a:rPr>
              <a:t> Click at any time to exit the course. When you exit the course using this Exit button, the course saves your place. When you return to the course later, you have the option to begin where you left off or start from the beginning of the course.</a:t>
            </a:r>
          </a:p>
          <a:p>
            <a:pPr marL="342900" lvl="0" indent="-342900">
              <a:lnSpc>
                <a:spcPts val="1850"/>
              </a:lnSpc>
              <a:buFont typeface="+mj-lt"/>
              <a:buAutoNum type="arabicPeriod"/>
            </a:pPr>
            <a:r>
              <a:rPr lang="en-US" sz="1400" b="1" dirty="0">
                <a:latin typeface="Arial" pitchFamily="34" charset="0"/>
                <a:cs typeface="Arial" pitchFamily="34" charset="0"/>
              </a:rPr>
              <a:t>Menu:</a:t>
            </a:r>
            <a:r>
              <a:rPr lang="en-US" sz="1400" dirty="0">
                <a:latin typeface="Arial" pitchFamily="34" charset="0"/>
                <a:cs typeface="Arial" pitchFamily="34" charset="0"/>
              </a:rPr>
              <a:t> Click here to see a list of course topics. You must complete this course in order. Once you have completed a topic, you may return to that topic at any time. </a:t>
            </a:r>
          </a:p>
          <a:p>
            <a:pPr marL="342900" lvl="0" indent="-342900">
              <a:lnSpc>
                <a:spcPts val="1850"/>
              </a:lnSpc>
              <a:buFont typeface="+mj-lt"/>
              <a:buAutoNum type="arabicPeriod"/>
            </a:pPr>
            <a:r>
              <a:rPr lang="en-US" sz="1400" b="1" dirty="0">
                <a:latin typeface="Arial" pitchFamily="34" charset="0"/>
                <a:cs typeface="Arial" pitchFamily="34" charset="0"/>
              </a:rPr>
              <a:t>Resources:</a:t>
            </a:r>
            <a:r>
              <a:rPr lang="en-US" sz="1400" dirty="0">
                <a:latin typeface="Arial" pitchFamily="34" charset="0"/>
                <a:cs typeface="Arial" pitchFamily="34" charset="0"/>
              </a:rPr>
              <a:t> Click for additional information and resources.</a:t>
            </a:r>
          </a:p>
          <a:p>
            <a:pPr marL="342900" lvl="0" indent="-342900">
              <a:lnSpc>
                <a:spcPts val="1850"/>
              </a:lnSpc>
              <a:buFont typeface="+mj-lt"/>
              <a:buAutoNum type="arabicPeriod"/>
            </a:pPr>
            <a:r>
              <a:rPr lang="en-US" sz="1400" b="1" dirty="0">
                <a:latin typeface="Arial" pitchFamily="34" charset="0"/>
                <a:cs typeface="Arial" pitchFamily="34" charset="0"/>
              </a:rPr>
              <a:t>Transcript:</a:t>
            </a:r>
            <a:r>
              <a:rPr lang="en-US" sz="1400" dirty="0">
                <a:latin typeface="Arial" pitchFamily="34" charset="0"/>
                <a:cs typeface="Arial" pitchFamily="34" charset="0"/>
              </a:rPr>
              <a:t> Click here to view the audio transcript for each screen. You may open and close the transcript window at any time.</a:t>
            </a:r>
          </a:p>
          <a:p>
            <a:pPr marL="342900" lvl="0" indent="-342900">
              <a:lnSpc>
                <a:spcPts val="1850"/>
              </a:lnSpc>
              <a:buFont typeface="+mj-lt"/>
              <a:buAutoNum type="arabicPeriod"/>
            </a:pPr>
            <a:r>
              <a:rPr lang="en-US" sz="1400" b="1" dirty="0">
                <a:latin typeface="Arial" pitchFamily="34" charset="0"/>
                <a:cs typeface="Arial" pitchFamily="34" charset="0"/>
              </a:rPr>
              <a:t>Course Progress:</a:t>
            </a:r>
            <a:r>
              <a:rPr lang="en-US" sz="1400" dirty="0">
                <a:latin typeface="Arial" pitchFamily="34" charset="0"/>
                <a:cs typeface="Arial" pitchFamily="34" charset="0"/>
              </a:rPr>
              <a:t> This bar shows your progress in the course.</a:t>
            </a:r>
          </a:p>
          <a:p>
            <a:pPr marL="342900" lvl="0" indent="-342900">
              <a:lnSpc>
                <a:spcPts val="1850"/>
              </a:lnSpc>
              <a:buFont typeface="+mj-lt"/>
              <a:buAutoNum type="arabicPeriod"/>
            </a:pPr>
            <a:r>
              <a:rPr lang="en-US" sz="1400" b="1" dirty="0">
                <a:latin typeface="Arial" pitchFamily="34" charset="0"/>
                <a:cs typeface="Arial" pitchFamily="34" charset="0"/>
              </a:rPr>
              <a:t>Previous:</a:t>
            </a:r>
            <a:r>
              <a:rPr lang="en-US" sz="1400" dirty="0">
                <a:latin typeface="Arial" pitchFamily="34" charset="0"/>
                <a:cs typeface="Arial" pitchFamily="34" charset="0"/>
              </a:rPr>
              <a:t> Click the back arrow to go back to the previous screen.</a:t>
            </a:r>
          </a:p>
          <a:p>
            <a:pPr marL="342900" indent="-342900">
              <a:lnSpc>
                <a:spcPts val="1850"/>
              </a:lnSpc>
              <a:buFont typeface="+mj-lt"/>
              <a:buAutoNum type="arabicPeriod"/>
            </a:pPr>
            <a:r>
              <a:rPr lang="en-US" sz="1400" b="1" dirty="0">
                <a:latin typeface="Arial" pitchFamily="34" charset="0"/>
                <a:cs typeface="Arial" pitchFamily="34" charset="0"/>
              </a:rPr>
              <a:t>Next:</a:t>
            </a:r>
            <a:r>
              <a:rPr lang="en-US" sz="1400" dirty="0">
                <a:latin typeface="Arial" pitchFamily="34" charset="0"/>
                <a:cs typeface="Arial" pitchFamily="34" charset="0"/>
              </a:rPr>
              <a:t> Click the forward arrow to go to the next screen. </a:t>
            </a:r>
          </a:p>
        </p:txBody>
      </p:sp>
      <p:pic>
        <p:nvPicPr>
          <p:cNvPr id="1028" name="Picture 4" descr="C:\Users\tallen\Dropbox\Work\Shire_CIA\L&amp;F_html\help_top.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138875"/>
            <a:ext cx="9143999" cy="557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5498506"/>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Picture Placeholder 7"/>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33" b="833"/>
          <a:stretch>
            <a:fillRect/>
          </a:stretch>
        </p:blipFill>
        <p:spPr/>
      </p:pic>
      <p:sp>
        <p:nvSpPr>
          <p:cNvPr id="4" name="Text Placeholder 3"/>
          <p:cNvSpPr>
            <a:spLocks noGrp="1"/>
          </p:cNvSpPr>
          <p:nvPr>
            <p:ph type="body" sz="quarter" idx="11"/>
          </p:nvPr>
        </p:nvSpPr>
        <p:spPr/>
        <p:txBody>
          <a:bodyPr/>
          <a:lstStyle/>
          <a:p>
            <a:r>
              <a:rPr lang="en-US" dirty="0"/>
              <a:t>Module Summary</a:t>
            </a:r>
          </a:p>
        </p:txBody>
      </p:sp>
      <p:sp>
        <p:nvSpPr>
          <p:cNvPr id="2" name="Text Placeholder 1"/>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3432689626"/>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Picture Placeholder 7"/>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33" b="833"/>
          <a:stretch>
            <a:fillRect/>
          </a:stretch>
        </p:blipFill>
        <p:spPr/>
      </p:pic>
      <p:sp>
        <p:nvSpPr>
          <p:cNvPr id="5" name="Text Placeholder 4"/>
          <p:cNvSpPr>
            <a:spLocks noGrp="1"/>
          </p:cNvSpPr>
          <p:nvPr>
            <p:ph type="body" sz="quarter" idx="11"/>
          </p:nvPr>
        </p:nvSpPr>
        <p:spPr/>
        <p:txBody>
          <a:bodyPr/>
          <a:lstStyle/>
          <a:p>
            <a:r>
              <a:rPr lang="en-US" dirty="0"/>
              <a:t>Congratulations! You have completed this course. To exit and receive course credit, click the Exit button in the top corner.</a:t>
            </a:r>
          </a:p>
        </p:txBody>
      </p:sp>
      <p:sp>
        <p:nvSpPr>
          <p:cNvPr id="6" name="Text Placeholder 5"/>
          <p:cNvSpPr>
            <a:spLocks noGrp="1"/>
          </p:cNvSpPr>
          <p:nvPr>
            <p:ph type="body" sz="quarter" idx="12"/>
          </p:nvPr>
        </p:nvSpPr>
        <p:spPr/>
        <p:txBody>
          <a:bodyPr/>
          <a:lstStyle/>
          <a:p>
            <a:r>
              <a:rPr lang="en-US" dirty="0"/>
              <a:t>Course Completion</a:t>
            </a:r>
          </a:p>
        </p:txBody>
      </p:sp>
    </p:spTree>
    <p:extLst>
      <p:ext uri="{BB962C8B-B14F-4D97-AF65-F5344CB8AC3E}">
        <p14:creationId xmlns:p14="http://schemas.microsoft.com/office/powerpoint/2010/main" val="1546878135"/>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 name="Rectangle 18"/>
          <p:cNvSpPr/>
          <p:nvPr/>
        </p:nvSpPr>
        <p:spPr bwMode="auto">
          <a:xfrm>
            <a:off x="0" y="1143000"/>
            <a:ext cx="9144000" cy="4800600"/>
          </a:xfrm>
          <a:prstGeom prst="rect">
            <a:avLst/>
          </a:prstGeom>
          <a:solidFill>
            <a:schemeClr val="tx1">
              <a:lumMod val="50000"/>
            </a:schemeClr>
          </a:solidFill>
          <a:ln w="12700" cap="flat" cmpd="sng" algn="ctr">
            <a:solidFill>
              <a:schemeClr val="accent1"/>
            </a:solidFill>
            <a:prstDash val="solid"/>
            <a:round/>
            <a:headEnd type="none" w="med" len="med"/>
            <a:tailEnd type="none" w="med" len="med"/>
          </a:ln>
          <a:effectLst/>
          <a:extLst/>
        </p:spPr>
        <p:txBody>
          <a:bodyPr vert="horz" wrap="none" lIns="0" tIns="0" rIns="0" bIns="0" numCol="1" rtlCol="0" anchor="ctr"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50000"/>
              </a:spcAft>
              <a:buClrTx/>
              <a:buSzTx/>
              <a:buFontTx/>
              <a:buNone/>
              <a:tabLst/>
            </a:pPr>
            <a:endParaRPr kumimoji="0" lang="en-US" sz="2200" b="0" i="0" u="none" strike="noStrike" cap="none" normalizeH="0" baseline="0">
              <a:ln>
                <a:noFill/>
              </a:ln>
              <a:solidFill>
                <a:schemeClr val="tx1"/>
              </a:solidFill>
              <a:effectLst/>
              <a:latin typeface="Arial" charset="0"/>
            </a:endParaRPr>
          </a:p>
        </p:txBody>
      </p:sp>
      <p:sp>
        <p:nvSpPr>
          <p:cNvPr id="14" name="TextBox 13"/>
          <p:cNvSpPr txBox="1"/>
          <p:nvPr/>
        </p:nvSpPr>
        <p:spPr>
          <a:xfrm>
            <a:off x="381000" y="1524000"/>
            <a:ext cx="8458200" cy="1631216"/>
          </a:xfrm>
          <a:prstGeom prst="rect">
            <a:avLst/>
          </a:prstGeom>
          <a:noFill/>
        </p:spPr>
        <p:txBody>
          <a:bodyPr wrap="square" rtlCol="0">
            <a:spAutoFit/>
          </a:bodyPr>
          <a:lstStyle/>
          <a:p>
            <a:r>
              <a:rPr lang="en-US" b="1" dirty="0">
                <a:solidFill>
                  <a:schemeClr val="bg1"/>
                </a:solidFill>
              </a:rPr>
              <a:t>Samples Below</a:t>
            </a:r>
          </a:p>
          <a:p>
            <a:endParaRPr lang="en-US" b="1" dirty="0">
              <a:solidFill>
                <a:schemeClr val="bg1"/>
              </a:solidFill>
            </a:endParaRPr>
          </a:p>
          <a:p>
            <a:r>
              <a:rPr lang="en-US" sz="1600" dirty="0">
                <a:solidFill>
                  <a:schemeClr val="bg1"/>
                </a:solidFill>
              </a:rPr>
              <a:t>The remainder of this deck consists of examples of each layout type. View them to learn more about how to use each layout and contents for the notes field for each layout type. </a:t>
            </a:r>
          </a:p>
          <a:p>
            <a:endParaRPr lang="en-US" sz="1600" dirty="0">
              <a:solidFill>
                <a:schemeClr val="bg1"/>
              </a:solidFill>
            </a:endParaRPr>
          </a:p>
          <a:p>
            <a:r>
              <a:rPr lang="en-US" sz="1600" b="1" dirty="0">
                <a:solidFill>
                  <a:schemeClr val="bg1"/>
                </a:solidFill>
              </a:rPr>
              <a:t>Do </a:t>
            </a:r>
            <a:r>
              <a:rPr lang="en-US" sz="1600" b="1" i="1" dirty="0">
                <a:solidFill>
                  <a:schemeClr val="bg1"/>
                </a:solidFill>
              </a:rPr>
              <a:t>not</a:t>
            </a:r>
            <a:r>
              <a:rPr lang="en-US" sz="1600" b="1" dirty="0">
                <a:solidFill>
                  <a:schemeClr val="bg1"/>
                </a:solidFill>
              </a:rPr>
              <a:t> duplicate these pages.</a:t>
            </a:r>
          </a:p>
        </p:txBody>
      </p:sp>
    </p:spTree>
    <p:extLst>
      <p:ext uri="{BB962C8B-B14F-4D97-AF65-F5344CB8AC3E}">
        <p14:creationId xmlns:p14="http://schemas.microsoft.com/office/powerpoint/2010/main" val="423643267"/>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228718024"/>
              </p:ext>
            </p:extLst>
          </p:nvPr>
        </p:nvGraphicFramePr>
        <p:xfrm>
          <a:off x="1524000" y="16764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p:cNvSpPr txBox="1"/>
          <p:nvPr/>
        </p:nvSpPr>
        <p:spPr>
          <a:xfrm>
            <a:off x="2362200" y="1295400"/>
            <a:ext cx="1296573" cy="369332"/>
          </a:xfrm>
          <a:prstGeom prst="rect">
            <a:avLst/>
          </a:prstGeom>
          <a:noFill/>
        </p:spPr>
        <p:txBody>
          <a:bodyPr wrap="none" rtlCol="0">
            <a:spAutoFit/>
          </a:bodyPr>
          <a:lstStyle/>
          <a:p>
            <a:r>
              <a:rPr lang="en-US" dirty="0"/>
              <a:t>Shire Colors</a:t>
            </a:r>
          </a:p>
        </p:txBody>
      </p:sp>
      <p:sp>
        <p:nvSpPr>
          <p:cNvPr id="5" name="TextBox 4"/>
          <p:cNvSpPr txBox="1"/>
          <p:nvPr/>
        </p:nvSpPr>
        <p:spPr>
          <a:xfrm>
            <a:off x="1447800" y="1828800"/>
            <a:ext cx="797013" cy="923330"/>
          </a:xfrm>
          <a:prstGeom prst="rect">
            <a:avLst/>
          </a:prstGeom>
          <a:noFill/>
        </p:spPr>
        <p:txBody>
          <a:bodyPr wrap="none" rtlCol="0">
            <a:spAutoFit/>
          </a:bodyPr>
          <a:lstStyle/>
          <a:p>
            <a:r>
              <a:rPr lang="en-US" dirty="0"/>
              <a:t>R: 41</a:t>
            </a:r>
          </a:p>
          <a:p>
            <a:r>
              <a:rPr lang="en-US" dirty="0"/>
              <a:t>G: 148</a:t>
            </a:r>
          </a:p>
          <a:p>
            <a:r>
              <a:rPr lang="en-US" dirty="0"/>
              <a:t>B: 209</a:t>
            </a:r>
          </a:p>
        </p:txBody>
      </p:sp>
      <p:sp>
        <p:nvSpPr>
          <p:cNvPr id="6" name="TextBox 5"/>
          <p:cNvSpPr txBox="1"/>
          <p:nvPr/>
        </p:nvSpPr>
        <p:spPr>
          <a:xfrm>
            <a:off x="1498053" y="3200400"/>
            <a:ext cx="797013" cy="923330"/>
          </a:xfrm>
          <a:prstGeom prst="rect">
            <a:avLst/>
          </a:prstGeom>
          <a:noFill/>
        </p:spPr>
        <p:txBody>
          <a:bodyPr wrap="none" rtlCol="0">
            <a:spAutoFit/>
          </a:bodyPr>
          <a:lstStyle/>
          <a:p>
            <a:r>
              <a:rPr lang="en-US" dirty="0"/>
              <a:t>R: 85</a:t>
            </a:r>
          </a:p>
          <a:p>
            <a:r>
              <a:rPr lang="en-US" dirty="0"/>
              <a:t>G: 161</a:t>
            </a:r>
          </a:p>
          <a:p>
            <a:r>
              <a:rPr lang="en-US" dirty="0"/>
              <a:t>B: 32</a:t>
            </a:r>
          </a:p>
        </p:txBody>
      </p:sp>
      <p:sp>
        <p:nvSpPr>
          <p:cNvPr id="7" name="TextBox 6"/>
          <p:cNvSpPr txBox="1"/>
          <p:nvPr/>
        </p:nvSpPr>
        <p:spPr>
          <a:xfrm>
            <a:off x="1507666" y="4648200"/>
            <a:ext cx="797013" cy="923330"/>
          </a:xfrm>
          <a:prstGeom prst="rect">
            <a:avLst/>
          </a:prstGeom>
          <a:noFill/>
        </p:spPr>
        <p:txBody>
          <a:bodyPr wrap="none" rtlCol="0">
            <a:spAutoFit/>
          </a:bodyPr>
          <a:lstStyle/>
          <a:p>
            <a:r>
              <a:rPr lang="en-US" dirty="0"/>
              <a:t>R: 255</a:t>
            </a:r>
          </a:p>
          <a:p>
            <a:r>
              <a:rPr lang="en-US" dirty="0"/>
              <a:t>G: 102</a:t>
            </a:r>
          </a:p>
          <a:p>
            <a:r>
              <a:rPr lang="en-US" dirty="0"/>
              <a:t>B: 0</a:t>
            </a:r>
          </a:p>
        </p:txBody>
      </p:sp>
      <p:sp>
        <p:nvSpPr>
          <p:cNvPr id="8" name="TextBox 7"/>
          <p:cNvSpPr txBox="1"/>
          <p:nvPr/>
        </p:nvSpPr>
        <p:spPr>
          <a:xfrm>
            <a:off x="6858000" y="1819870"/>
            <a:ext cx="797013" cy="923330"/>
          </a:xfrm>
          <a:prstGeom prst="rect">
            <a:avLst/>
          </a:prstGeom>
          <a:noFill/>
        </p:spPr>
        <p:txBody>
          <a:bodyPr wrap="none" rtlCol="0">
            <a:spAutoFit/>
          </a:bodyPr>
          <a:lstStyle/>
          <a:p>
            <a:r>
              <a:rPr lang="en-US" dirty="0"/>
              <a:t>R: 0</a:t>
            </a:r>
          </a:p>
          <a:p>
            <a:r>
              <a:rPr lang="en-US" dirty="0"/>
              <a:t>G: 152</a:t>
            </a:r>
          </a:p>
          <a:p>
            <a:r>
              <a:rPr lang="en-US" dirty="0"/>
              <a:t>B: 152</a:t>
            </a:r>
          </a:p>
        </p:txBody>
      </p:sp>
      <p:sp>
        <p:nvSpPr>
          <p:cNvPr id="9" name="TextBox 8"/>
          <p:cNvSpPr txBox="1"/>
          <p:nvPr/>
        </p:nvSpPr>
        <p:spPr>
          <a:xfrm>
            <a:off x="6923493" y="3201630"/>
            <a:ext cx="797013" cy="923330"/>
          </a:xfrm>
          <a:prstGeom prst="rect">
            <a:avLst/>
          </a:prstGeom>
          <a:noFill/>
        </p:spPr>
        <p:txBody>
          <a:bodyPr wrap="none" rtlCol="0">
            <a:spAutoFit/>
          </a:bodyPr>
          <a:lstStyle/>
          <a:p>
            <a:r>
              <a:rPr lang="en-US" dirty="0"/>
              <a:t>R: 119</a:t>
            </a:r>
          </a:p>
          <a:p>
            <a:r>
              <a:rPr lang="en-US" dirty="0"/>
              <a:t>G: 27</a:t>
            </a:r>
          </a:p>
          <a:p>
            <a:r>
              <a:rPr lang="en-US" dirty="0"/>
              <a:t>B: 117</a:t>
            </a:r>
          </a:p>
        </p:txBody>
      </p:sp>
      <p:sp>
        <p:nvSpPr>
          <p:cNvPr id="10" name="TextBox 9"/>
          <p:cNvSpPr txBox="1"/>
          <p:nvPr/>
        </p:nvSpPr>
        <p:spPr>
          <a:xfrm>
            <a:off x="7049946" y="4648200"/>
            <a:ext cx="797013" cy="923330"/>
          </a:xfrm>
          <a:prstGeom prst="rect">
            <a:avLst/>
          </a:prstGeom>
          <a:noFill/>
        </p:spPr>
        <p:txBody>
          <a:bodyPr wrap="none" rtlCol="0">
            <a:spAutoFit/>
          </a:bodyPr>
          <a:lstStyle/>
          <a:p>
            <a:r>
              <a:rPr lang="en-US" dirty="0"/>
              <a:t>R: 203</a:t>
            </a:r>
          </a:p>
          <a:p>
            <a:r>
              <a:rPr lang="en-US" dirty="0"/>
              <a:t>G: 0</a:t>
            </a:r>
          </a:p>
          <a:p>
            <a:r>
              <a:rPr lang="en-US" dirty="0"/>
              <a:t>B: 51</a:t>
            </a:r>
          </a:p>
        </p:txBody>
      </p:sp>
    </p:spTree>
    <p:extLst>
      <p:ext uri="{BB962C8B-B14F-4D97-AF65-F5344CB8AC3E}">
        <p14:creationId xmlns:p14="http://schemas.microsoft.com/office/powerpoint/2010/main" val="1446856529"/>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0" name="Picture Placeholder 19"/>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6856" r="16856"/>
          <a:stretch>
            <a:fillRect/>
          </a:stretch>
        </p:blipFill>
        <p:spPr/>
      </p:pic>
      <p:sp>
        <p:nvSpPr>
          <p:cNvPr id="17" name="Text Placeholder 16"/>
          <p:cNvSpPr>
            <a:spLocks noGrp="1"/>
          </p:cNvSpPr>
          <p:nvPr>
            <p:ph type="body" sz="quarter" idx="11"/>
          </p:nvPr>
        </p:nvSpPr>
        <p:spPr/>
        <p:txBody>
          <a:bodyPr/>
          <a:lstStyle/>
          <a:p>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Pellentesque</a:t>
            </a:r>
            <a:r>
              <a:rPr lang="en-US" dirty="0"/>
              <a:t> </a:t>
            </a:r>
            <a:r>
              <a:rPr lang="en-US" dirty="0" err="1"/>
              <a:t>vel</a:t>
            </a:r>
            <a:r>
              <a:rPr lang="en-US" dirty="0"/>
              <a:t> </a:t>
            </a:r>
            <a:r>
              <a:rPr lang="en-US" dirty="0" err="1"/>
              <a:t>lobortis</a:t>
            </a:r>
            <a:r>
              <a:rPr lang="en-US" dirty="0"/>
              <a:t> mi. Nam sit </a:t>
            </a:r>
            <a:r>
              <a:rPr lang="en-US" dirty="0" err="1"/>
              <a:t>amet</a:t>
            </a:r>
            <a:r>
              <a:rPr lang="en-US" dirty="0"/>
              <a:t> </a:t>
            </a:r>
            <a:r>
              <a:rPr lang="en-US" dirty="0" err="1"/>
              <a:t>rhoncus</a:t>
            </a:r>
            <a:r>
              <a:rPr lang="en-US" dirty="0"/>
              <a:t> nisi. </a:t>
            </a:r>
            <a:r>
              <a:rPr lang="en-US" dirty="0" err="1"/>
              <a:t>Aliquam</a:t>
            </a:r>
            <a:r>
              <a:rPr lang="en-US" dirty="0"/>
              <a:t> </a:t>
            </a:r>
            <a:r>
              <a:rPr lang="en-US" dirty="0" err="1"/>
              <a:t>rutrum</a:t>
            </a:r>
            <a:r>
              <a:rPr lang="en-US" dirty="0"/>
              <a:t> </a:t>
            </a:r>
            <a:r>
              <a:rPr lang="en-US" dirty="0" err="1"/>
              <a:t>cursus</a:t>
            </a:r>
            <a:r>
              <a:rPr lang="en-US" dirty="0"/>
              <a:t> </a:t>
            </a:r>
            <a:r>
              <a:rPr lang="en-US" dirty="0" err="1"/>
              <a:t>velit</a:t>
            </a:r>
            <a:r>
              <a:rPr lang="en-US" dirty="0"/>
              <a:t>. In </a:t>
            </a:r>
            <a:r>
              <a:rPr lang="en-US" dirty="0" err="1"/>
              <a:t>eget</a:t>
            </a:r>
            <a:r>
              <a:rPr lang="en-US" dirty="0"/>
              <a:t> </a:t>
            </a:r>
            <a:r>
              <a:rPr lang="en-US" dirty="0" err="1"/>
              <a:t>bibendum</a:t>
            </a:r>
            <a:r>
              <a:rPr lang="en-US" dirty="0"/>
              <a:t> </a:t>
            </a:r>
            <a:r>
              <a:rPr lang="en-US" dirty="0" err="1"/>
              <a:t>nunc</a:t>
            </a:r>
            <a:r>
              <a:rPr lang="en-US" dirty="0"/>
              <a:t>. </a:t>
            </a:r>
            <a:r>
              <a:rPr lang="en-US" dirty="0" err="1"/>
              <a:t>Phasellus</a:t>
            </a:r>
            <a:r>
              <a:rPr lang="en-US" dirty="0"/>
              <a:t> </a:t>
            </a:r>
            <a:r>
              <a:rPr lang="en-US" dirty="0" err="1"/>
              <a:t>posuere</a:t>
            </a:r>
            <a:r>
              <a:rPr lang="en-US" dirty="0"/>
              <a:t> </a:t>
            </a:r>
            <a:r>
              <a:rPr lang="en-US" dirty="0" err="1"/>
              <a:t>vel</a:t>
            </a:r>
            <a:r>
              <a:rPr lang="en-US" dirty="0"/>
              <a:t> </a:t>
            </a:r>
            <a:r>
              <a:rPr lang="en-US" dirty="0" err="1"/>
              <a:t>orci</a:t>
            </a:r>
            <a:r>
              <a:rPr lang="en-US" dirty="0"/>
              <a:t> </a:t>
            </a:r>
            <a:r>
              <a:rPr lang="en-US" dirty="0" err="1"/>
              <a:t>eu</a:t>
            </a:r>
            <a:r>
              <a:rPr lang="en-US" dirty="0"/>
              <a:t> tempus. In id magna id </a:t>
            </a:r>
            <a:r>
              <a:rPr lang="en-US" dirty="0" err="1"/>
              <a:t>purus</a:t>
            </a:r>
            <a:r>
              <a:rPr lang="en-US" dirty="0"/>
              <a:t> </a:t>
            </a:r>
            <a:r>
              <a:rPr lang="en-US" dirty="0" err="1"/>
              <a:t>tempor</a:t>
            </a:r>
            <a:r>
              <a:rPr lang="en-US" dirty="0"/>
              <a:t> </a:t>
            </a:r>
            <a:r>
              <a:rPr lang="en-US" dirty="0" err="1"/>
              <a:t>condimentum</a:t>
            </a:r>
            <a:r>
              <a:rPr lang="en-US" dirty="0"/>
              <a:t>. </a:t>
            </a:r>
            <a:r>
              <a:rPr lang="en-US" dirty="0" err="1"/>
              <a:t>Duis</a:t>
            </a:r>
            <a:r>
              <a:rPr lang="en-US" dirty="0"/>
              <a:t> </a:t>
            </a:r>
            <a:r>
              <a:rPr lang="en-US" dirty="0" err="1"/>
              <a:t>eu</a:t>
            </a:r>
            <a:r>
              <a:rPr lang="en-US" dirty="0"/>
              <a:t> </a:t>
            </a:r>
            <a:r>
              <a:rPr lang="en-US" dirty="0" err="1"/>
              <a:t>ornare</a:t>
            </a:r>
            <a:r>
              <a:rPr lang="en-US" dirty="0"/>
              <a:t> </a:t>
            </a:r>
            <a:r>
              <a:rPr lang="en-US" dirty="0" err="1"/>
              <a:t>libero</a:t>
            </a:r>
            <a:r>
              <a:rPr lang="en-US" dirty="0"/>
              <a:t>.</a:t>
            </a:r>
          </a:p>
          <a:p>
            <a:r>
              <a:rPr lang="en-US" dirty="0" err="1"/>
              <a:t>Ut</a:t>
            </a:r>
            <a:r>
              <a:rPr lang="en-US" dirty="0"/>
              <a:t> </a:t>
            </a:r>
            <a:r>
              <a:rPr lang="en-US" dirty="0" err="1"/>
              <a:t>molestie</a:t>
            </a:r>
            <a:r>
              <a:rPr lang="en-US" dirty="0"/>
              <a:t> </a:t>
            </a:r>
            <a:r>
              <a:rPr lang="en-US" dirty="0" err="1"/>
              <a:t>nunc</a:t>
            </a:r>
            <a:r>
              <a:rPr lang="en-US" dirty="0"/>
              <a:t> et ante </a:t>
            </a:r>
            <a:r>
              <a:rPr lang="en-US" dirty="0" err="1"/>
              <a:t>bibendum</a:t>
            </a:r>
            <a:r>
              <a:rPr lang="en-US" dirty="0"/>
              <a:t>, non </a:t>
            </a:r>
            <a:r>
              <a:rPr lang="en-US" dirty="0" err="1"/>
              <a:t>pellentesque</a:t>
            </a:r>
            <a:r>
              <a:rPr lang="en-US" dirty="0"/>
              <a:t> </a:t>
            </a:r>
            <a:r>
              <a:rPr lang="en-US" dirty="0" err="1"/>
              <a:t>urna</a:t>
            </a:r>
            <a:r>
              <a:rPr lang="en-US" dirty="0"/>
              <a:t> </a:t>
            </a:r>
            <a:r>
              <a:rPr lang="en-US" dirty="0" err="1"/>
              <a:t>varius</a:t>
            </a:r>
            <a:r>
              <a:rPr lang="en-US" dirty="0"/>
              <a:t>. </a:t>
            </a:r>
            <a:r>
              <a:rPr lang="en-US" dirty="0" err="1"/>
              <a:t>Sed</a:t>
            </a:r>
            <a:r>
              <a:rPr lang="en-US" dirty="0"/>
              <a:t> dui </a:t>
            </a:r>
            <a:r>
              <a:rPr lang="en-US" dirty="0" err="1"/>
              <a:t>enim</a:t>
            </a:r>
            <a:r>
              <a:rPr lang="en-US" dirty="0"/>
              <a:t>, </a:t>
            </a:r>
            <a:r>
              <a:rPr lang="en-US" dirty="0" err="1"/>
              <a:t>pharetra</a:t>
            </a:r>
            <a:r>
              <a:rPr lang="en-US" dirty="0"/>
              <a:t> </a:t>
            </a:r>
            <a:r>
              <a:rPr lang="en-US" dirty="0" err="1"/>
              <a:t>eget</a:t>
            </a:r>
            <a:r>
              <a:rPr lang="en-US" dirty="0"/>
              <a:t> </a:t>
            </a:r>
            <a:r>
              <a:rPr lang="en-US" dirty="0" err="1"/>
              <a:t>lacinia</a:t>
            </a:r>
            <a:r>
              <a:rPr lang="en-US" dirty="0"/>
              <a:t> </a:t>
            </a:r>
            <a:r>
              <a:rPr lang="en-US" dirty="0" err="1"/>
              <a:t>aliquam</a:t>
            </a:r>
            <a:r>
              <a:rPr lang="en-US" dirty="0"/>
              <a:t>, </a:t>
            </a:r>
            <a:r>
              <a:rPr lang="en-US" dirty="0" err="1"/>
              <a:t>tincidunt</a:t>
            </a:r>
            <a:r>
              <a:rPr lang="en-US" dirty="0"/>
              <a:t> ac </a:t>
            </a:r>
            <a:r>
              <a:rPr lang="en-US" dirty="0" err="1"/>
              <a:t>nulla</a:t>
            </a:r>
            <a:r>
              <a:rPr lang="en-US" dirty="0"/>
              <a:t>. </a:t>
            </a:r>
            <a:r>
              <a:rPr lang="en-US" dirty="0" err="1"/>
              <a:t>Nulla</a:t>
            </a:r>
            <a:r>
              <a:rPr lang="en-US" dirty="0"/>
              <a:t> </a:t>
            </a:r>
            <a:r>
              <a:rPr lang="en-US" dirty="0" err="1"/>
              <a:t>tincidunt</a:t>
            </a:r>
            <a:r>
              <a:rPr lang="en-US" dirty="0"/>
              <a:t> </a:t>
            </a:r>
            <a:r>
              <a:rPr lang="en-US" dirty="0" err="1"/>
              <a:t>sem</a:t>
            </a:r>
            <a:r>
              <a:rPr lang="en-US" dirty="0"/>
              <a:t> id </a:t>
            </a:r>
            <a:r>
              <a:rPr lang="en-US" dirty="0" err="1"/>
              <a:t>tincidunt</a:t>
            </a:r>
            <a:r>
              <a:rPr lang="en-US" dirty="0"/>
              <a:t> </a:t>
            </a:r>
            <a:r>
              <a:rPr lang="en-US" dirty="0" err="1"/>
              <a:t>commodo</a:t>
            </a:r>
            <a:r>
              <a:rPr lang="en-US" dirty="0"/>
              <a:t>. </a:t>
            </a:r>
            <a:r>
              <a:rPr lang="en-US" dirty="0" err="1"/>
              <a:t>Nullam</a:t>
            </a:r>
            <a:r>
              <a:rPr lang="en-US" dirty="0"/>
              <a:t> </a:t>
            </a:r>
            <a:r>
              <a:rPr lang="en-US" dirty="0" err="1"/>
              <a:t>blandit</a:t>
            </a:r>
            <a:r>
              <a:rPr lang="en-US" dirty="0"/>
              <a:t> non </a:t>
            </a:r>
            <a:r>
              <a:rPr lang="en-US" dirty="0" err="1"/>
              <a:t>metus</a:t>
            </a:r>
            <a:r>
              <a:rPr lang="en-US" dirty="0"/>
              <a:t> </a:t>
            </a:r>
            <a:r>
              <a:rPr lang="en-US" dirty="0" err="1"/>
              <a:t>nec</a:t>
            </a:r>
            <a:r>
              <a:rPr lang="en-US" dirty="0"/>
              <a:t> </a:t>
            </a:r>
            <a:r>
              <a:rPr lang="en-US" dirty="0" err="1"/>
              <a:t>aliquet</a:t>
            </a:r>
            <a:r>
              <a:rPr lang="en-US" dirty="0"/>
              <a:t>. </a:t>
            </a:r>
            <a:r>
              <a:rPr lang="en-US" dirty="0" err="1"/>
              <a:t>Interdum</a:t>
            </a:r>
            <a:r>
              <a:rPr lang="en-US" dirty="0"/>
              <a:t> et </a:t>
            </a:r>
            <a:r>
              <a:rPr lang="en-US" dirty="0" err="1"/>
              <a:t>malesuada</a:t>
            </a:r>
            <a:r>
              <a:rPr lang="en-US" dirty="0"/>
              <a:t> fames ac ante </a:t>
            </a:r>
            <a:r>
              <a:rPr lang="en-US" dirty="0" err="1"/>
              <a:t>ipsum</a:t>
            </a:r>
            <a:r>
              <a:rPr lang="en-US" dirty="0"/>
              <a:t> </a:t>
            </a:r>
            <a:r>
              <a:rPr lang="en-US" dirty="0" err="1"/>
              <a:t>primis</a:t>
            </a:r>
            <a:r>
              <a:rPr lang="en-US" dirty="0"/>
              <a:t> in </a:t>
            </a:r>
            <a:r>
              <a:rPr lang="en-US" dirty="0" err="1"/>
              <a:t>faucibus</a:t>
            </a:r>
            <a:r>
              <a:rPr lang="en-US" dirty="0"/>
              <a:t>. </a:t>
            </a:r>
            <a:r>
              <a:rPr lang="en-US" dirty="0" err="1"/>
              <a:t>Donec</a:t>
            </a:r>
            <a:r>
              <a:rPr lang="en-US" dirty="0"/>
              <a:t> </a:t>
            </a:r>
            <a:r>
              <a:rPr lang="en-US" dirty="0" err="1"/>
              <a:t>lorem</a:t>
            </a:r>
            <a:r>
              <a:rPr lang="en-US" dirty="0"/>
              <a:t> </a:t>
            </a:r>
            <a:r>
              <a:rPr lang="en-US" dirty="0" err="1"/>
              <a:t>risus</a:t>
            </a:r>
            <a:r>
              <a:rPr lang="en-US" dirty="0"/>
              <a:t>, </a:t>
            </a:r>
            <a:r>
              <a:rPr lang="en-US" dirty="0" err="1"/>
              <a:t>lacinia</a:t>
            </a:r>
            <a:r>
              <a:rPr lang="en-US" dirty="0"/>
              <a:t> </a:t>
            </a:r>
            <a:r>
              <a:rPr lang="en-US" dirty="0" err="1"/>
              <a:t>eget</a:t>
            </a:r>
            <a:r>
              <a:rPr lang="en-US" dirty="0"/>
              <a:t> </a:t>
            </a:r>
            <a:r>
              <a:rPr lang="en-US" dirty="0" err="1"/>
              <a:t>egestas</a:t>
            </a:r>
            <a:r>
              <a:rPr lang="en-US" dirty="0"/>
              <a:t> at, </a:t>
            </a:r>
            <a:r>
              <a:rPr lang="en-US" dirty="0" err="1"/>
              <a:t>porttitor</a:t>
            </a:r>
            <a:r>
              <a:rPr lang="en-US" dirty="0"/>
              <a:t> ac </a:t>
            </a:r>
            <a:r>
              <a:rPr lang="en-US" dirty="0" err="1"/>
              <a:t>massa</a:t>
            </a:r>
            <a:r>
              <a:rPr lang="en-US" dirty="0"/>
              <a:t>. </a:t>
            </a:r>
            <a:r>
              <a:rPr lang="en-US" dirty="0" err="1"/>
              <a:t>Quisque</a:t>
            </a:r>
            <a:r>
              <a:rPr lang="en-US" dirty="0"/>
              <a:t> </a:t>
            </a:r>
            <a:r>
              <a:rPr lang="en-US" dirty="0" err="1"/>
              <a:t>tristique</a:t>
            </a:r>
            <a:r>
              <a:rPr lang="en-US" dirty="0"/>
              <a:t> </a:t>
            </a:r>
            <a:r>
              <a:rPr lang="en-US" dirty="0" err="1"/>
              <a:t>felis</a:t>
            </a:r>
            <a:r>
              <a:rPr lang="en-US" dirty="0"/>
              <a:t> </a:t>
            </a:r>
            <a:r>
              <a:rPr lang="en-US" dirty="0" err="1"/>
              <a:t>nec</a:t>
            </a:r>
            <a:r>
              <a:rPr lang="en-US" dirty="0"/>
              <a:t> magna </a:t>
            </a:r>
            <a:r>
              <a:rPr lang="en-US" dirty="0" err="1"/>
              <a:t>aliquet</a:t>
            </a:r>
            <a:r>
              <a:rPr lang="en-US" dirty="0"/>
              <a:t> </a:t>
            </a:r>
            <a:r>
              <a:rPr lang="en-US" dirty="0" err="1"/>
              <a:t>auctor</a:t>
            </a:r>
            <a:r>
              <a:rPr lang="en-US" dirty="0"/>
              <a:t>. </a:t>
            </a:r>
            <a:r>
              <a:rPr lang="en-US" dirty="0" err="1"/>
              <a:t>Morbi</a:t>
            </a:r>
            <a:r>
              <a:rPr lang="en-US" dirty="0"/>
              <a:t> </a:t>
            </a:r>
            <a:r>
              <a:rPr lang="en-US" dirty="0" err="1"/>
              <a:t>consequat</a:t>
            </a:r>
            <a:r>
              <a:rPr lang="en-US" dirty="0"/>
              <a:t> </a:t>
            </a:r>
            <a:r>
              <a:rPr lang="en-US" dirty="0" err="1"/>
              <a:t>est</a:t>
            </a:r>
            <a:r>
              <a:rPr lang="en-US" dirty="0"/>
              <a:t> </a:t>
            </a:r>
            <a:r>
              <a:rPr lang="en-US" dirty="0" err="1"/>
              <a:t>pharetra</a:t>
            </a:r>
            <a:r>
              <a:rPr lang="en-US" dirty="0"/>
              <a:t> </a:t>
            </a:r>
            <a:r>
              <a:rPr lang="en-US" dirty="0" err="1"/>
              <a:t>sapien</a:t>
            </a:r>
            <a:r>
              <a:rPr lang="en-US" dirty="0"/>
              <a:t> </a:t>
            </a:r>
            <a:r>
              <a:rPr lang="en-US" dirty="0" err="1"/>
              <a:t>porttitor</a:t>
            </a:r>
            <a:r>
              <a:rPr lang="en-US" dirty="0"/>
              <a:t> </a:t>
            </a:r>
            <a:r>
              <a:rPr lang="en-US" dirty="0" err="1"/>
              <a:t>tempor</a:t>
            </a:r>
            <a:r>
              <a:rPr lang="en-US" dirty="0"/>
              <a:t>. Class </a:t>
            </a:r>
            <a:r>
              <a:rPr lang="en-US" dirty="0" err="1"/>
              <a:t>aptent</a:t>
            </a:r>
            <a:r>
              <a:rPr lang="en-US" dirty="0"/>
              <a:t> </a:t>
            </a:r>
            <a:r>
              <a:rPr lang="en-US" dirty="0" err="1"/>
              <a:t>taciti</a:t>
            </a:r>
            <a:r>
              <a:rPr lang="en-US" dirty="0"/>
              <a:t> </a:t>
            </a:r>
            <a:r>
              <a:rPr lang="en-US" dirty="0" err="1"/>
              <a:t>sociosqu</a:t>
            </a:r>
            <a:r>
              <a:rPr lang="en-US" dirty="0"/>
              <a:t> ad </a:t>
            </a:r>
            <a:r>
              <a:rPr lang="en-US" dirty="0" err="1"/>
              <a:t>litora</a:t>
            </a:r>
            <a:r>
              <a:rPr lang="en-US" dirty="0"/>
              <a:t> </a:t>
            </a:r>
            <a:r>
              <a:rPr lang="en-US" dirty="0" err="1"/>
              <a:t>torquent</a:t>
            </a:r>
            <a:r>
              <a:rPr lang="en-US" dirty="0"/>
              <a:t> per </a:t>
            </a:r>
            <a:r>
              <a:rPr lang="en-US" dirty="0" err="1"/>
              <a:t>conubia</a:t>
            </a:r>
            <a:r>
              <a:rPr lang="en-US" dirty="0"/>
              <a:t> nostra, per </a:t>
            </a:r>
            <a:r>
              <a:rPr lang="en-US" dirty="0" err="1"/>
              <a:t>inceptos</a:t>
            </a:r>
            <a:r>
              <a:rPr lang="en-US" dirty="0"/>
              <a:t> </a:t>
            </a:r>
            <a:r>
              <a:rPr lang="en-US" dirty="0" err="1"/>
              <a:t>himenaeos</a:t>
            </a:r>
            <a:r>
              <a:rPr lang="en-US" dirty="0"/>
              <a:t>. Maecenas </a:t>
            </a:r>
            <a:r>
              <a:rPr lang="en-US" dirty="0" err="1"/>
              <a:t>rhoncus</a:t>
            </a:r>
            <a:r>
              <a:rPr lang="en-US" dirty="0"/>
              <a:t> </a:t>
            </a:r>
            <a:r>
              <a:rPr lang="en-US" dirty="0" err="1"/>
              <a:t>gravida</a:t>
            </a:r>
            <a:r>
              <a:rPr lang="en-US" dirty="0"/>
              <a:t> </a:t>
            </a:r>
            <a:r>
              <a:rPr lang="en-US" dirty="0" err="1"/>
              <a:t>nunc</a:t>
            </a:r>
            <a:r>
              <a:rPr lang="en-US" dirty="0"/>
              <a:t> </a:t>
            </a:r>
            <a:r>
              <a:rPr lang="en-US" dirty="0" err="1"/>
              <a:t>sed</a:t>
            </a:r>
            <a:r>
              <a:rPr lang="en-US" dirty="0"/>
              <a:t> </a:t>
            </a:r>
            <a:r>
              <a:rPr lang="en-US" dirty="0" err="1"/>
              <a:t>tincidunt</a:t>
            </a:r>
            <a:r>
              <a:rPr lang="en-US" dirty="0"/>
              <a:t>. </a:t>
            </a:r>
            <a:r>
              <a:rPr lang="en-US" dirty="0" err="1"/>
              <a:t>Pellentesque</a:t>
            </a:r>
            <a:r>
              <a:rPr lang="en-US" dirty="0"/>
              <a:t> habitant </a:t>
            </a:r>
            <a:r>
              <a:rPr lang="en-US" dirty="0" err="1"/>
              <a:t>morbi</a:t>
            </a:r>
            <a:r>
              <a:rPr lang="en-US" dirty="0"/>
              <a:t> </a:t>
            </a:r>
            <a:r>
              <a:rPr lang="en-US" dirty="0" err="1"/>
              <a:t>tristique</a:t>
            </a:r>
            <a:r>
              <a:rPr lang="en-US" dirty="0"/>
              <a:t> </a:t>
            </a:r>
            <a:r>
              <a:rPr lang="en-US" dirty="0" err="1"/>
              <a:t>senectus</a:t>
            </a:r>
            <a:r>
              <a:rPr lang="en-US" dirty="0"/>
              <a:t> et </a:t>
            </a:r>
            <a:r>
              <a:rPr lang="en-US" dirty="0" err="1"/>
              <a:t>netus</a:t>
            </a:r>
            <a:r>
              <a:rPr lang="en-US" dirty="0"/>
              <a:t> et </a:t>
            </a:r>
            <a:r>
              <a:rPr lang="en-US" dirty="0" err="1"/>
              <a:t>malesuada</a:t>
            </a:r>
            <a:r>
              <a:rPr lang="en-US" dirty="0"/>
              <a:t> fames ac </a:t>
            </a:r>
            <a:r>
              <a:rPr lang="en-US" dirty="0" err="1"/>
              <a:t>turpis</a:t>
            </a:r>
            <a:r>
              <a:rPr lang="en-US" dirty="0"/>
              <a:t> </a:t>
            </a:r>
            <a:r>
              <a:rPr lang="en-US" dirty="0" err="1"/>
              <a:t>egestas</a:t>
            </a:r>
            <a:r>
              <a:rPr lang="en-US" dirty="0"/>
              <a:t>.</a:t>
            </a:r>
          </a:p>
          <a:p>
            <a:endParaRPr lang="en-US" dirty="0"/>
          </a:p>
        </p:txBody>
      </p:sp>
      <p:sp>
        <p:nvSpPr>
          <p:cNvPr id="18" name="Text Placeholder 17"/>
          <p:cNvSpPr>
            <a:spLocks noGrp="1"/>
          </p:cNvSpPr>
          <p:nvPr>
            <p:ph type="body" sz="quarter" idx="12"/>
          </p:nvPr>
        </p:nvSpPr>
        <p:spPr/>
        <p:txBody>
          <a:bodyPr/>
          <a:lstStyle/>
          <a:p>
            <a:r>
              <a:rPr lang="en-US" dirty="0"/>
              <a:t>Text Left Graphic Right</a:t>
            </a:r>
          </a:p>
        </p:txBody>
      </p:sp>
    </p:spTree>
    <p:extLst>
      <p:ext uri="{BB962C8B-B14F-4D97-AF65-F5344CB8AC3E}">
        <p14:creationId xmlns:p14="http://schemas.microsoft.com/office/powerpoint/2010/main" val="3774934210"/>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Picture Placeholder 7"/>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33" b="833"/>
          <a:stretch>
            <a:fillRect/>
          </a:stretch>
        </p:blipFill>
        <p:spPr/>
      </p:pic>
      <p:sp>
        <p:nvSpPr>
          <p:cNvPr id="6" name="Text Placeholder 5"/>
          <p:cNvSpPr>
            <a:spLocks noGrp="1"/>
          </p:cNvSpPr>
          <p:nvPr>
            <p:ph type="body" sz="quarter" idx="11"/>
          </p:nvPr>
        </p:nvSpPr>
        <p:spPr/>
        <p:txBody>
          <a:bodyPr/>
          <a:lstStyle/>
          <a:p>
            <a:r>
              <a:rPr lang="en-US" dirty="0"/>
              <a:t>What's going on? Where have you been all week? I noticed you band is on the roster for dance auditions after school today. Why even bother </a:t>
            </a:r>
            <a:r>
              <a:rPr lang="en-US" dirty="0" err="1"/>
              <a:t>Mcfly</a:t>
            </a:r>
            <a:r>
              <a:rPr lang="en-US" dirty="0"/>
              <a:t>, you haven't got a chance, you're too much like your own man. No </a:t>
            </a:r>
            <a:r>
              <a:rPr lang="en-US" dirty="0" err="1"/>
              <a:t>McFly</a:t>
            </a:r>
            <a:r>
              <a:rPr lang="en-US" dirty="0"/>
              <a:t> ever amounted to anything in the history of Hill Valley. </a:t>
            </a:r>
          </a:p>
          <a:p>
            <a:pPr marL="171450" indent="-171450">
              <a:buFont typeface="Arial" pitchFamily="34" charset="0"/>
              <a:buChar char="•"/>
            </a:pPr>
            <a:r>
              <a:rPr lang="en-US" dirty="0"/>
              <a:t>[1x] Cars are dangerous</a:t>
            </a:r>
          </a:p>
          <a:p>
            <a:pPr marL="171450" indent="-171450">
              <a:buFont typeface="Arial" pitchFamily="34" charset="0"/>
              <a:buChar char="•"/>
            </a:pPr>
            <a:r>
              <a:rPr lang="en-US" dirty="0"/>
              <a:t>[2x] Return home</a:t>
            </a:r>
          </a:p>
          <a:p>
            <a:pPr marL="171450" indent="-171450">
              <a:buFont typeface="Arial" pitchFamily="34" charset="0"/>
              <a:buChar char="•"/>
            </a:pPr>
            <a:r>
              <a:rPr lang="en-US" dirty="0"/>
              <a:t>[3x] Small village model</a:t>
            </a:r>
          </a:p>
          <a:p>
            <a:pPr marL="171450" indent="-171450">
              <a:buFont typeface="Arial" pitchFamily="34" charset="0"/>
              <a:buChar char="•"/>
            </a:pPr>
            <a:r>
              <a:rPr lang="en-US" dirty="0"/>
              <a:t>[4x] Family in Jail</a:t>
            </a:r>
          </a:p>
        </p:txBody>
      </p:sp>
      <p:sp>
        <p:nvSpPr>
          <p:cNvPr id="7" name="Text Placeholder 6"/>
          <p:cNvSpPr>
            <a:spLocks noGrp="1"/>
          </p:cNvSpPr>
          <p:nvPr>
            <p:ph type="body" sz="quarter" idx="12"/>
          </p:nvPr>
        </p:nvSpPr>
        <p:spPr/>
        <p:txBody>
          <a:bodyPr/>
          <a:lstStyle/>
          <a:p>
            <a:r>
              <a:rPr lang="en-US" dirty="0"/>
              <a:t>Timed Bullets</a:t>
            </a:r>
          </a:p>
          <a:p>
            <a:endParaRPr lang="en-US" dirty="0"/>
          </a:p>
          <a:p>
            <a:endParaRPr lang="en-US" dirty="0"/>
          </a:p>
        </p:txBody>
      </p:sp>
    </p:spTree>
    <p:extLst>
      <p:ext uri="{BB962C8B-B14F-4D97-AF65-F5344CB8AC3E}">
        <p14:creationId xmlns:p14="http://schemas.microsoft.com/office/powerpoint/2010/main" val="858361029"/>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 name="Picture Placeholder 9"/>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8482" b="28482"/>
          <a:stretch>
            <a:fillRect/>
          </a:stretch>
        </p:blipFill>
        <p:spPr>
          <a:xfrm>
            <a:off x="0" y="3352800"/>
            <a:ext cx="9144000" cy="2624052"/>
          </a:xfrm>
        </p:spPr>
      </p:pic>
      <p:sp>
        <p:nvSpPr>
          <p:cNvPr id="7" name="Text Placeholder 6"/>
          <p:cNvSpPr>
            <a:spLocks noGrp="1"/>
          </p:cNvSpPr>
          <p:nvPr>
            <p:ph type="body" sz="quarter" idx="11"/>
          </p:nvPr>
        </p:nvSpPr>
        <p:spPr/>
        <p:txBody>
          <a:bodyPr/>
          <a:lstStyle/>
          <a:p>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Pellentesque</a:t>
            </a:r>
            <a:r>
              <a:rPr lang="en-US" dirty="0"/>
              <a:t> </a:t>
            </a:r>
            <a:r>
              <a:rPr lang="en-US" dirty="0" err="1"/>
              <a:t>vel</a:t>
            </a:r>
            <a:r>
              <a:rPr lang="en-US" dirty="0"/>
              <a:t> </a:t>
            </a:r>
            <a:r>
              <a:rPr lang="en-US" dirty="0" err="1"/>
              <a:t>lobortis</a:t>
            </a:r>
            <a:r>
              <a:rPr lang="en-US" dirty="0"/>
              <a:t> mi. Nam sit </a:t>
            </a:r>
            <a:r>
              <a:rPr lang="en-US" dirty="0" err="1"/>
              <a:t>amet</a:t>
            </a:r>
            <a:r>
              <a:rPr lang="en-US" dirty="0"/>
              <a:t> </a:t>
            </a:r>
            <a:r>
              <a:rPr lang="en-US" dirty="0" err="1"/>
              <a:t>rhoncus</a:t>
            </a:r>
            <a:r>
              <a:rPr lang="en-US" dirty="0"/>
              <a:t> nisi. </a:t>
            </a:r>
            <a:r>
              <a:rPr lang="en-US" dirty="0" err="1"/>
              <a:t>Aliquam</a:t>
            </a:r>
            <a:r>
              <a:rPr lang="en-US" dirty="0"/>
              <a:t> </a:t>
            </a:r>
            <a:r>
              <a:rPr lang="en-US" dirty="0" err="1"/>
              <a:t>rutrum</a:t>
            </a:r>
            <a:r>
              <a:rPr lang="en-US" dirty="0"/>
              <a:t> </a:t>
            </a:r>
            <a:r>
              <a:rPr lang="en-US" dirty="0" err="1"/>
              <a:t>cursus</a:t>
            </a:r>
            <a:r>
              <a:rPr lang="en-US" dirty="0"/>
              <a:t> </a:t>
            </a:r>
            <a:r>
              <a:rPr lang="en-US" dirty="0" err="1"/>
              <a:t>velit</a:t>
            </a:r>
            <a:r>
              <a:rPr lang="en-US" dirty="0"/>
              <a:t>. In </a:t>
            </a:r>
            <a:r>
              <a:rPr lang="en-US" dirty="0" err="1"/>
              <a:t>eget</a:t>
            </a:r>
            <a:r>
              <a:rPr lang="en-US" dirty="0"/>
              <a:t> </a:t>
            </a:r>
            <a:r>
              <a:rPr lang="en-US" dirty="0" err="1"/>
              <a:t>bibendum</a:t>
            </a:r>
            <a:r>
              <a:rPr lang="en-US" dirty="0"/>
              <a:t> </a:t>
            </a:r>
            <a:r>
              <a:rPr lang="en-US" dirty="0" err="1"/>
              <a:t>nunc</a:t>
            </a:r>
            <a:r>
              <a:rPr lang="en-US" dirty="0"/>
              <a:t>. </a:t>
            </a:r>
            <a:r>
              <a:rPr lang="en-US" dirty="0" err="1"/>
              <a:t>Phasellus</a:t>
            </a:r>
            <a:r>
              <a:rPr lang="en-US" dirty="0"/>
              <a:t> </a:t>
            </a:r>
            <a:r>
              <a:rPr lang="en-US" dirty="0" err="1"/>
              <a:t>posuere</a:t>
            </a:r>
            <a:r>
              <a:rPr lang="en-US" dirty="0"/>
              <a:t> </a:t>
            </a:r>
            <a:r>
              <a:rPr lang="en-US" dirty="0" err="1"/>
              <a:t>vel</a:t>
            </a:r>
            <a:r>
              <a:rPr lang="en-US" dirty="0"/>
              <a:t> </a:t>
            </a:r>
            <a:r>
              <a:rPr lang="en-US" dirty="0" err="1"/>
              <a:t>orci</a:t>
            </a:r>
            <a:r>
              <a:rPr lang="en-US" dirty="0"/>
              <a:t> </a:t>
            </a:r>
            <a:r>
              <a:rPr lang="en-US" dirty="0" err="1"/>
              <a:t>eu</a:t>
            </a:r>
            <a:r>
              <a:rPr lang="en-US" dirty="0"/>
              <a:t> tempus. In id magna id </a:t>
            </a:r>
            <a:r>
              <a:rPr lang="en-US" dirty="0" err="1"/>
              <a:t>purus</a:t>
            </a:r>
            <a:r>
              <a:rPr lang="en-US" dirty="0"/>
              <a:t> </a:t>
            </a:r>
            <a:r>
              <a:rPr lang="en-US" dirty="0" err="1"/>
              <a:t>tempor</a:t>
            </a:r>
            <a:r>
              <a:rPr lang="en-US" dirty="0"/>
              <a:t> </a:t>
            </a:r>
            <a:r>
              <a:rPr lang="en-US" dirty="0" err="1"/>
              <a:t>condimentum</a:t>
            </a:r>
            <a:r>
              <a:rPr lang="en-US" dirty="0"/>
              <a:t>. </a:t>
            </a:r>
            <a:r>
              <a:rPr lang="en-US" dirty="0" err="1"/>
              <a:t>Duis</a:t>
            </a:r>
            <a:r>
              <a:rPr lang="en-US" dirty="0"/>
              <a:t> </a:t>
            </a:r>
            <a:r>
              <a:rPr lang="en-US" dirty="0" err="1"/>
              <a:t>eu</a:t>
            </a:r>
            <a:r>
              <a:rPr lang="en-US" dirty="0"/>
              <a:t> </a:t>
            </a:r>
            <a:r>
              <a:rPr lang="en-US" dirty="0" err="1"/>
              <a:t>ornare</a:t>
            </a:r>
            <a:r>
              <a:rPr lang="en-US" dirty="0"/>
              <a:t> </a:t>
            </a:r>
            <a:r>
              <a:rPr lang="en-US" dirty="0" err="1"/>
              <a:t>libero</a:t>
            </a:r>
            <a:r>
              <a:rPr lang="en-US" dirty="0"/>
              <a:t>.</a:t>
            </a:r>
          </a:p>
          <a:p>
            <a:r>
              <a:rPr lang="en-US" dirty="0" err="1"/>
              <a:t>Ut</a:t>
            </a:r>
            <a:r>
              <a:rPr lang="en-US" dirty="0"/>
              <a:t> </a:t>
            </a:r>
            <a:r>
              <a:rPr lang="en-US" dirty="0" err="1"/>
              <a:t>molestie</a:t>
            </a:r>
            <a:r>
              <a:rPr lang="en-US" dirty="0"/>
              <a:t> </a:t>
            </a:r>
            <a:r>
              <a:rPr lang="en-US" dirty="0" err="1"/>
              <a:t>nunc</a:t>
            </a:r>
            <a:r>
              <a:rPr lang="en-US" dirty="0"/>
              <a:t> et ante </a:t>
            </a:r>
            <a:r>
              <a:rPr lang="en-US" dirty="0" err="1"/>
              <a:t>bibendum</a:t>
            </a:r>
            <a:r>
              <a:rPr lang="en-US" dirty="0"/>
              <a:t>, non </a:t>
            </a:r>
            <a:r>
              <a:rPr lang="en-US" dirty="0" err="1"/>
              <a:t>pellentesque</a:t>
            </a:r>
            <a:r>
              <a:rPr lang="en-US" dirty="0"/>
              <a:t> </a:t>
            </a:r>
            <a:r>
              <a:rPr lang="en-US" dirty="0" err="1"/>
              <a:t>urna</a:t>
            </a:r>
            <a:r>
              <a:rPr lang="en-US" dirty="0"/>
              <a:t> </a:t>
            </a:r>
            <a:r>
              <a:rPr lang="en-US" dirty="0" err="1"/>
              <a:t>varius</a:t>
            </a:r>
            <a:r>
              <a:rPr lang="en-US" dirty="0"/>
              <a:t>. </a:t>
            </a:r>
            <a:r>
              <a:rPr lang="en-US" dirty="0" err="1"/>
              <a:t>Sed</a:t>
            </a:r>
            <a:r>
              <a:rPr lang="en-US" dirty="0"/>
              <a:t> dui </a:t>
            </a:r>
            <a:r>
              <a:rPr lang="en-US" dirty="0" err="1"/>
              <a:t>enim</a:t>
            </a:r>
            <a:r>
              <a:rPr lang="en-US" dirty="0"/>
              <a:t>, </a:t>
            </a:r>
            <a:r>
              <a:rPr lang="en-US" dirty="0" err="1"/>
              <a:t>pharetra</a:t>
            </a:r>
            <a:r>
              <a:rPr lang="en-US" dirty="0"/>
              <a:t> </a:t>
            </a:r>
            <a:r>
              <a:rPr lang="en-US" dirty="0" err="1"/>
              <a:t>eget</a:t>
            </a:r>
            <a:r>
              <a:rPr lang="en-US" dirty="0"/>
              <a:t> </a:t>
            </a:r>
            <a:r>
              <a:rPr lang="en-US" dirty="0" err="1"/>
              <a:t>lacinia</a:t>
            </a:r>
            <a:r>
              <a:rPr lang="en-US" dirty="0"/>
              <a:t> </a:t>
            </a:r>
            <a:r>
              <a:rPr lang="en-US" dirty="0" err="1"/>
              <a:t>aliquam</a:t>
            </a:r>
            <a:r>
              <a:rPr lang="en-US" dirty="0"/>
              <a:t>, </a:t>
            </a:r>
            <a:r>
              <a:rPr lang="en-US" dirty="0" err="1"/>
              <a:t>tincidunt</a:t>
            </a:r>
            <a:r>
              <a:rPr lang="en-US" dirty="0"/>
              <a:t> ac </a:t>
            </a:r>
            <a:r>
              <a:rPr lang="en-US" dirty="0" err="1"/>
              <a:t>nulla</a:t>
            </a:r>
            <a:r>
              <a:rPr lang="en-US" dirty="0"/>
              <a:t>. </a:t>
            </a:r>
            <a:r>
              <a:rPr lang="en-US" dirty="0" err="1"/>
              <a:t>Nulla</a:t>
            </a:r>
            <a:r>
              <a:rPr lang="en-US" dirty="0"/>
              <a:t> </a:t>
            </a:r>
            <a:r>
              <a:rPr lang="en-US" dirty="0" err="1"/>
              <a:t>tincidunt</a:t>
            </a:r>
            <a:r>
              <a:rPr lang="en-US" dirty="0"/>
              <a:t> </a:t>
            </a:r>
            <a:r>
              <a:rPr lang="en-US" dirty="0" err="1"/>
              <a:t>sem</a:t>
            </a:r>
            <a:r>
              <a:rPr lang="en-US" dirty="0"/>
              <a:t> id </a:t>
            </a:r>
            <a:r>
              <a:rPr lang="en-US" dirty="0" err="1"/>
              <a:t>tincidunt</a:t>
            </a:r>
            <a:r>
              <a:rPr lang="en-US" dirty="0"/>
              <a:t> </a:t>
            </a:r>
            <a:r>
              <a:rPr lang="en-US" dirty="0" err="1"/>
              <a:t>commodo</a:t>
            </a:r>
            <a:r>
              <a:rPr lang="en-US" dirty="0"/>
              <a:t>. </a:t>
            </a:r>
            <a:r>
              <a:rPr lang="en-US" dirty="0" err="1"/>
              <a:t>Nullam</a:t>
            </a:r>
            <a:r>
              <a:rPr lang="en-US" dirty="0"/>
              <a:t> </a:t>
            </a:r>
            <a:r>
              <a:rPr lang="en-US" dirty="0" err="1"/>
              <a:t>blandit</a:t>
            </a:r>
            <a:r>
              <a:rPr lang="en-US" dirty="0"/>
              <a:t> non </a:t>
            </a:r>
            <a:r>
              <a:rPr lang="en-US" dirty="0" err="1"/>
              <a:t>metus</a:t>
            </a:r>
            <a:r>
              <a:rPr lang="en-US" dirty="0"/>
              <a:t> </a:t>
            </a:r>
            <a:r>
              <a:rPr lang="en-US" dirty="0" err="1"/>
              <a:t>nec</a:t>
            </a:r>
            <a:r>
              <a:rPr lang="en-US" dirty="0"/>
              <a:t> </a:t>
            </a:r>
            <a:r>
              <a:rPr lang="en-US" dirty="0" err="1"/>
              <a:t>aliquet</a:t>
            </a:r>
            <a:r>
              <a:rPr lang="en-US" dirty="0"/>
              <a:t>. </a:t>
            </a:r>
            <a:r>
              <a:rPr lang="en-US" dirty="0" err="1"/>
              <a:t>Interdum</a:t>
            </a:r>
            <a:r>
              <a:rPr lang="en-US" dirty="0"/>
              <a:t> et </a:t>
            </a:r>
            <a:r>
              <a:rPr lang="en-US" dirty="0" err="1"/>
              <a:t>malesuada</a:t>
            </a:r>
            <a:r>
              <a:rPr lang="en-US" dirty="0"/>
              <a:t> fames ac ante </a:t>
            </a:r>
            <a:r>
              <a:rPr lang="en-US" dirty="0" err="1"/>
              <a:t>ipsum</a:t>
            </a:r>
            <a:r>
              <a:rPr lang="en-US" dirty="0"/>
              <a:t> </a:t>
            </a:r>
            <a:r>
              <a:rPr lang="en-US" dirty="0" err="1"/>
              <a:t>primis</a:t>
            </a:r>
            <a:r>
              <a:rPr lang="en-US" dirty="0"/>
              <a:t> in </a:t>
            </a:r>
            <a:r>
              <a:rPr lang="en-US" dirty="0" err="1"/>
              <a:t>faucibus</a:t>
            </a:r>
            <a:r>
              <a:rPr lang="en-US" dirty="0"/>
              <a:t>. </a:t>
            </a:r>
          </a:p>
        </p:txBody>
      </p:sp>
      <p:sp>
        <p:nvSpPr>
          <p:cNvPr id="8" name="Text Placeholder 7"/>
          <p:cNvSpPr>
            <a:spLocks noGrp="1"/>
          </p:cNvSpPr>
          <p:nvPr>
            <p:ph type="body" sz="quarter" idx="12"/>
          </p:nvPr>
        </p:nvSpPr>
        <p:spPr/>
        <p:txBody>
          <a:bodyPr/>
          <a:lstStyle/>
          <a:p>
            <a:r>
              <a:rPr lang="en-US" dirty="0"/>
              <a:t>Text Top Graphic Bottom</a:t>
            </a:r>
          </a:p>
        </p:txBody>
      </p:sp>
    </p:spTree>
    <p:extLst>
      <p:ext uri="{BB962C8B-B14F-4D97-AF65-F5344CB8AC3E}">
        <p14:creationId xmlns:p14="http://schemas.microsoft.com/office/powerpoint/2010/main" val="3691838255"/>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Picture Placeholder 7"/>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19506" t="8353" r="27511" b="52209"/>
          <a:stretch/>
        </p:blipFill>
        <p:spPr>
          <a:xfrm>
            <a:off x="5181600" y="1144385"/>
            <a:ext cx="3962400" cy="4875415"/>
          </a:xfrm>
        </p:spPr>
      </p:pic>
      <p:sp>
        <p:nvSpPr>
          <p:cNvPr id="6" name="Text Placeholder 5"/>
          <p:cNvSpPr>
            <a:spLocks noGrp="1"/>
          </p:cNvSpPr>
          <p:nvPr>
            <p:ph type="body" sz="quarter" idx="11"/>
          </p:nvPr>
        </p:nvSpPr>
        <p:spPr>
          <a:xfrm>
            <a:off x="304800" y="1905000"/>
            <a:ext cx="4419600" cy="3416320"/>
          </a:xfrm>
        </p:spPr>
        <p:txBody>
          <a:bodyPr/>
          <a:lstStyle/>
          <a:p>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Pellentesque</a:t>
            </a:r>
            <a:r>
              <a:rPr lang="en-US" dirty="0"/>
              <a:t> </a:t>
            </a:r>
            <a:r>
              <a:rPr lang="en-US" dirty="0" err="1"/>
              <a:t>vel</a:t>
            </a:r>
            <a:r>
              <a:rPr lang="en-US" dirty="0"/>
              <a:t> </a:t>
            </a:r>
            <a:r>
              <a:rPr lang="en-US" dirty="0" err="1"/>
              <a:t>lobortis</a:t>
            </a:r>
            <a:r>
              <a:rPr lang="en-US" dirty="0"/>
              <a:t> mi. Nam sit </a:t>
            </a:r>
            <a:r>
              <a:rPr lang="en-US" dirty="0" err="1"/>
              <a:t>amet</a:t>
            </a:r>
            <a:r>
              <a:rPr lang="en-US" dirty="0"/>
              <a:t> </a:t>
            </a:r>
            <a:r>
              <a:rPr lang="en-US" dirty="0" err="1"/>
              <a:t>rhoncus</a:t>
            </a:r>
            <a:r>
              <a:rPr lang="en-US" dirty="0"/>
              <a:t> nisi. </a:t>
            </a:r>
            <a:r>
              <a:rPr lang="en-US" dirty="0" err="1"/>
              <a:t>Aliquam</a:t>
            </a:r>
            <a:r>
              <a:rPr lang="en-US" dirty="0"/>
              <a:t> </a:t>
            </a:r>
            <a:r>
              <a:rPr lang="en-US" dirty="0" err="1"/>
              <a:t>rutrum</a:t>
            </a:r>
            <a:r>
              <a:rPr lang="en-US" dirty="0"/>
              <a:t> </a:t>
            </a:r>
            <a:r>
              <a:rPr lang="en-US" dirty="0" err="1"/>
              <a:t>cursus</a:t>
            </a:r>
            <a:r>
              <a:rPr lang="en-US" dirty="0"/>
              <a:t> </a:t>
            </a:r>
            <a:r>
              <a:rPr lang="en-US" dirty="0" err="1"/>
              <a:t>velit</a:t>
            </a:r>
            <a:r>
              <a:rPr lang="en-US" dirty="0"/>
              <a:t>. In </a:t>
            </a:r>
            <a:r>
              <a:rPr lang="en-US" dirty="0" err="1"/>
              <a:t>eget</a:t>
            </a:r>
            <a:r>
              <a:rPr lang="en-US" dirty="0"/>
              <a:t> </a:t>
            </a:r>
            <a:r>
              <a:rPr lang="en-US" dirty="0" err="1"/>
              <a:t>bibendum</a:t>
            </a:r>
            <a:r>
              <a:rPr lang="en-US" dirty="0"/>
              <a:t> </a:t>
            </a:r>
            <a:r>
              <a:rPr lang="en-US" dirty="0" err="1"/>
              <a:t>nunc</a:t>
            </a:r>
            <a:r>
              <a:rPr lang="en-US" dirty="0"/>
              <a:t>. </a:t>
            </a:r>
            <a:r>
              <a:rPr lang="en-US" dirty="0" err="1"/>
              <a:t>Phasellus</a:t>
            </a:r>
            <a:r>
              <a:rPr lang="en-US" dirty="0"/>
              <a:t> </a:t>
            </a:r>
            <a:r>
              <a:rPr lang="en-US" dirty="0" err="1"/>
              <a:t>posuere</a:t>
            </a:r>
            <a:r>
              <a:rPr lang="en-US" dirty="0"/>
              <a:t> </a:t>
            </a:r>
            <a:r>
              <a:rPr lang="en-US" dirty="0" err="1"/>
              <a:t>vel</a:t>
            </a:r>
            <a:r>
              <a:rPr lang="en-US" dirty="0"/>
              <a:t> </a:t>
            </a:r>
            <a:r>
              <a:rPr lang="en-US" dirty="0" err="1"/>
              <a:t>orci</a:t>
            </a:r>
            <a:r>
              <a:rPr lang="en-US" dirty="0"/>
              <a:t> </a:t>
            </a:r>
            <a:r>
              <a:rPr lang="en-US" dirty="0" err="1"/>
              <a:t>eu</a:t>
            </a:r>
            <a:r>
              <a:rPr lang="en-US" dirty="0"/>
              <a:t> tempus. In id magna id </a:t>
            </a:r>
            <a:r>
              <a:rPr lang="en-US" dirty="0" err="1"/>
              <a:t>purus</a:t>
            </a:r>
            <a:r>
              <a:rPr lang="en-US" dirty="0"/>
              <a:t> </a:t>
            </a:r>
            <a:r>
              <a:rPr lang="en-US" dirty="0" err="1"/>
              <a:t>tempor</a:t>
            </a:r>
            <a:r>
              <a:rPr lang="en-US" dirty="0"/>
              <a:t> </a:t>
            </a:r>
            <a:r>
              <a:rPr lang="en-US" dirty="0" err="1"/>
              <a:t>condimentum</a:t>
            </a:r>
            <a:r>
              <a:rPr lang="en-US" dirty="0"/>
              <a:t>. </a:t>
            </a:r>
            <a:r>
              <a:rPr lang="en-US" dirty="0" err="1"/>
              <a:t>Duis</a:t>
            </a:r>
            <a:r>
              <a:rPr lang="en-US" dirty="0"/>
              <a:t> </a:t>
            </a:r>
            <a:r>
              <a:rPr lang="en-US" dirty="0" err="1"/>
              <a:t>eu</a:t>
            </a:r>
            <a:r>
              <a:rPr lang="en-US" dirty="0"/>
              <a:t> </a:t>
            </a:r>
            <a:r>
              <a:rPr lang="en-US" dirty="0" err="1"/>
              <a:t>ornare</a:t>
            </a:r>
            <a:r>
              <a:rPr lang="en-US" dirty="0"/>
              <a:t> </a:t>
            </a:r>
            <a:r>
              <a:rPr lang="en-US" dirty="0" err="1"/>
              <a:t>libero</a:t>
            </a:r>
            <a:r>
              <a:rPr lang="en-US" dirty="0"/>
              <a:t>.</a:t>
            </a:r>
          </a:p>
          <a:p>
            <a:r>
              <a:rPr lang="en-US" dirty="0" err="1"/>
              <a:t>Ut</a:t>
            </a:r>
            <a:r>
              <a:rPr lang="en-US" dirty="0"/>
              <a:t> </a:t>
            </a:r>
            <a:r>
              <a:rPr lang="en-US" dirty="0" err="1"/>
              <a:t>molestie</a:t>
            </a:r>
            <a:r>
              <a:rPr lang="en-US" dirty="0"/>
              <a:t> </a:t>
            </a:r>
            <a:r>
              <a:rPr lang="en-US" dirty="0" err="1"/>
              <a:t>nunc</a:t>
            </a:r>
            <a:r>
              <a:rPr lang="en-US" dirty="0"/>
              <a:t> et ante </a:t>
            </a:r>
            <a:r>
              <a:rPr lang="en-US" dirty="0" err="1"/>
              <a:t>bibendum</a:t>
            </a:r>
            <a:r>
              <a:rPr lang="en-US" dirty="0"/>
              <a:t>, non </a:t>
            </a:r>
            <a:r>
              <a:rPr lang="en-US" dirty="0" err="1"/>
              <a:t>pellentesque</a:t>
            </a:r>
            <a:r>
              <a:rPr lang="en-US" dirty="0"/>
              <a:t> </a:t>
            </a:r>
            <a:r>
              <a:rPr lang="en-US" dirty="0" err="1"/>
              <a:t>urna</a:t>
            </a:r>
            <a:r>
              <a:rPr lang="en-US" dirty="0"/>
              <a:t> </a:t>
            </a:r>
            <a:r>
              <a:rPr lang="en-US" dirty="0" err="1"/>
              <a:t>varius</a:t>
            </a:r>
            <a:r>
              <a:rPr lang="en-US" dirty="0"/>
              <a:t>. </a:t>
            </a:r>
            <a:r>
              <a:rPr lang="en-US" dirty="0" err="1"/>
              <a:t>Sed</a:t>
            </a:r>
            <a:r>
              <a:rPr lang="en-US" dirty="0"/>
              <a:t> dui </a:t>
            </a:r>
            <a:r>
              <a:rPr lang="en-US" dirty="0" err="1"/>
              <a:t>enim</a:t>
            </a:r>
            <a:r>
              <a:rPr lang="en-US" dirty="0"/>
              <a:t>, </a:t>
            </a:r>
            <a:r>
              <a:rPr lang="en-US" dirty="0" err="1"/>
              <a:t>pharetra</a:t>
            </a:r>
            <a:r>
              <a:rPr lang="en-US" dirty="0"/>
              <a:t> </a:t>
            </a:r>
            <a:r>
              <a:rPr lang="en-US" dirty="0" err="1"/>
              <a:t>eget</a:t>
            </a:r>
            <a:r>
              <a:rPr lang="en-US" dirty="0"/>
              <a:t> </a:t>
            </a:r>
            <a:r>
              <a:rPr lang="en-US" dirty="0" err="1"/>
              <a:t>lacinia</a:t>
            </a:r>
            <a:r>
              <a:rPr lang="en-US" dirty="0"/>
              <a:t> </a:t>
            </a:r>
            <a:r>
              <a:rPr lang="en-US" dirty="0" err="1"/>
              <a:t>aliquam</a:t>
            </a:r>
            <a:r>
              <a:rPr lang="en-US" dirty="0"/>
              <a:t>, </a:t>
            </a:r>
            <a:r>
              <a:rPr lang="en-US" dirty="0" err="1"/>
              <a:t>tincidunt</a:t>
            </a:r>
            <a:r>
              <a:rPr lang="en-US" dirty="0"/>
              <a:t> ac </a:t>
            </a:r>
            <a:r>
              <a:rPr lang="en-US" dirty="0" err="1"/>
              <a:t>nulla</a:t>
            </a:r>
            <a:r>
              <a:rPr lang="en-US" dirty="0"/>
              <a:t>. </a:t>
            </a:r>
            <a:r>
              <a:rPr lang="en-US" dirty="0" err="1"/>
              <a:t>Nulla</a:t>
            </a:r>
            <a:r>
              <a:rPr lang="en-US" dirty="0"/>
              <a:t> </a:t>
            </a:r>
            <a:r>
              <a:rPr lang="en-US" dirty="0" err="1"/>
              <a:t>tincidunt</a:t>
            </a:r>
            <a:r>
              <a:rPr lang="en-US" dirty="0"/>
              <a:t> </a:t>
            </a:r>
            <a:r>
              <a:rPr lang="en-US" dirty="0" err="1"/>
              <a:t>sem</a:t>
            </a:r>
            <a:r>
              <a:rPr lang="en-US" dirty="0"/>
              <a:t> id </a:t>
            </a:r>
            <a:r>
              <a:rPr lang="en-US" dirty="0" err="1"/>
              <a:t>tincidunt</a:t>
            </a:r>
            <a:r>
              <a:rPr lang="en-US" dirty="0"/>
              <a:t> </a:t>
            </a:r>
            <a:r>
              <a:rPr lang="en-US" dirty="0" err="1"/>
              <a:t>commodo</a:t>
            </a:r>
            <a:r>
              <a:rPr lang="en-US" dirty="0"/>
              <a:t>. </a:t>
            </a:r>
            <a:r>
              <a:rPr lang="en-US" dirty="0" err="1"/>
              <a:t>Nullam</a:t>
            </a:r>
            <a:r>
              <a:rPr lang="en-US" dirty="0"/>
              <a:t> </a:t>
            </a:r>
            <a:r>
              <a:rPr lang="en-US" dirty="0" err="1"/>
              <a:t>blandit</a:t>
            </a:r>
            <a:r>
              <a:rPr lang="en-US" dirty="0"/>
              <a:t> non </a:t>
            </a:r>
            <a:r>
              <a:rPr lang="en-US" dirty="0" err="1"/>
              <a:t>metus</a:t>
            </a:r>
            <a:r>
              <a:rPr lang="en-US" dirty="0"/>
              <a:t> </a:t>
            </a:r>
            <a:r>
              <a:rPr lang="en-US" dirty="0" err="1"/>
              <a:t>nec</a:t>
            </a:r>
            <a:r>
              <a:rPr lang="en-US" dirty="0"/>
              <a:t> </a:t>
            </a:r>
            <a:r>
              <a:rPr lang="en-US" dirty="0" err="1"/>
              <a:t>aliquet</a:t>
            </a:r>
            <a:r>
              <a:rPr lang="en-US" dirty="0"/>
              <a:t>. </a:t>
            </a:r>
            <a:r>
              <a:rPr lang="en-US" dirty="0" err="1"/>
              <a:t>Interdum</a:t>
            </a:r>
            <a:r>
              <a:rPr lang="en-US" dirty="0"/>
              <a:t> et </a:t>
            </a:r>
            <a:r>
              <a:rPr lang="en-US" dirty="0" err="1"/>
              <a:t>malesuada</a:t>
            </a:r>
            <a:r>
              <a:rPr lang="en-US" dirty="0"/>
              <a:t> fames ac ante </a:t>
            </a:r>
            <a:r>
              <a:rPr lang="en-US" dirty="0" err="1"/>
              <a:t>ipsum</a:t>
            </a:r>
            <a:r>
              <a:rPr lang="en-US" dirty="0"/>
              <a:t> </a:t>
            </a:r>
            <a:r>
              <a:rPr lang="en-US" dirty="0" err="1"/>
              <a:t>primis</a:t>
            </a:r>
            <a:r>
              <a:rPr lang="en-US" dirty="0"/>
              <a:t> in </a:t>
            </a:r>
            <a:r>
              <a:rPr lang="en-US" dirty="0" err="1"/>
              <a:t>faucibus</a:t>
            </a:r>
            <a:r>
              <a:rPr lang="en-US" dirty="0"/>
              <a:t>. </a:t>
            </a:r>
            <a:r>
              <a:rPr lang="en-US" dirty="0" err="1"/>
              <a:t>Donec</a:t>
            </a:r>
            <a:r>
              <a:rPr lang="en-US" dirty="0"/>
              <a:t> </a:t>
            </a:r>
            <a:r>
              <a:rPr lang="en-US" dirty="0" err="1"/>
              <a:t>lorem</a:t>
            </a:r>
            <a:r>
              <a:rPr lang="en-US" dirty="0"/>
              <a:t> </a:t>
            </a:r>
            <a:r>
              <a:rPr lang="en-US" dirty="0" err="1"/>
              <a:t>risus</a:t>
            </a:r>
            <a:r>
              <a:rPr lang="en-US" dirty="0"/>
              <a:t>, </a:t>
            </a:r>
            <a:r>
              <a:rPr lang="en-US" dirty="0" err="1"/>
              <a:t>lacinia</a:t>
            </a:r>
            <a:r>
              <a:rPr lang="en-US" dirty="0"/>
              <a:t> </a:t>
            </a:r>
            <a:r>
              <a:rPr lang="en-US" dirty="0" err="1"/>
              <a:t>eget</a:t>
            </a:r>
            <a:r>
              <a:rPr lang="en-US" dirty="0"/>
              <a:t> </a:t>
            </a:r>
            <a:r>
              <a:rPr lang="en-US" dirty="0" err="1"/>
              <a:t>egestas</a:t>
            </a:r>
            <a:r>
              <a:rPr lang="en-US" dirty="0"/>
              <a:t> at, </a:t>
            </a:r>
            <a:r>
              <a:rPr lang="en-US" dirty="0" err="1"/>
              <a:t>porttitor</a:t>
            </a:r>
            <a:r>
              <a:rPr lang="en-US" dirty="0"/>
              <a:t> ac </a:t>
            </a:r>
            <a:r>
              <a:rPr lang="en-US" dirty="0" err="1"/>
              <a:t>massa</a:t>
            </a:r>
            <a:r>
              <a:rPr lang="en-US" dirty="0"/>
              <a:t>. </a:t>
            </a:r>
            <a:r>
              <a:rPr lang="en-US" dirty="0" err="1"/>
              <a:t>Quisque</a:t>
            </a:r>
            <a:r>
              <a:rPr lang="en-US" dirty="0"/>
              <a:t> </a:t>
            </a:r>
            <a:r>
              <a:rPr lang="en-US" dirty="0" err="1"/>
              <a:t>tristique</a:t>
            </a:r>
            <a:r>
              <a:rPr lang="en-US" dirty="0"/>
              <a:t> </a:t>
            </a:r>
            <a:r>
              <a:rPr lang="en-US" dirty="0" err="1"/>
              <a:t>felis</a:t>
            </a:r>
            <a:r>
              <a:rPr lang="en-US" dirty="0"/>
              <a:t> </a:t>
            </a:r>
            <a:r>
              <a:rPr lang="en-US" dirty="0" err="1"/>
              <a:t>nec</a:t>
            </a:r>
            <a:r>
              <a:rPr lang="en-US" dirty="0"/>
              <a:t> magna </a:t>
            </a:r>
            <a:r>
              <a:rPr lang="en-US" dirty="0" err="1"/>
              <a:t>aliquet</a:t>
            </a:r>
            <a:r>
              <a:rPr lang="en-US" dirty="0"/>
              <a:t> </a:t>
            </a:r>
            <a:r>
              <a:rPr lang="en-US" dirty="0" err="1"/>
              <a:t>auctor</a:t>
            </a:r>
            <a:r>
              <a:rPr lang="en-US" dirty="0"/>
              <a:t>. </a:t>
            </a:r>
            <a:r>
              <a:rPr lang="en-US" dirty="0" err="1"/>
              <a:t>Morbi</a:t>
            </a:r>
            <a:r>
              <a:rPr lang="en-US" dirty="0"/>
              <a:t> </a:t>
            </a:r>
            <a:r>
              <a:rPr lang="en-US" dirty="0" err="1"/>
              <a:t>consequat</a:t>
            </a:r>
            <a:r>
              <a:rPr lang="en-US" dirty="0"/>
              <a:t> </a:t>
            </a:r>
            <a:r>
              <a:rPr lang="en-US" dirty="0" err="1"/>
              <a:t>est</a:t>
            </a:r>
            <a:r>
              <a:rPr lang="en-US" dirty="0"/>
              <a:t> </a:t>
            </a:r>
            <a:r>
              <a:rPr lang="en-US" dirty="0" err="1"/>
              <a:t>pharetra</a:t>
            </a:r>
            <a:r>
              <a:rPr lang="en-US" dirty="0"/>
              <a:t> </a:t>
            </a:r>
            <a:r>
              <a:rPr lang="en-US" dirty="0" err="1"/>
              <a:t>sapien</a:t>
            </a:r>
            <a:r>
              <a:rPr lang="en-US" dirty="0"/>
              <a:t> </a:t>
            </a:r>
            <a:r>
              <a:rPr lang="en-US" dirty="0" err="1"/>
              <a:t>porttitor</a:t>
            </a:r>
            <a:r>
              <a:rPr lang="en-US" dirty="0"/>
              <a:t> </a:t>
            </a:r>
            <a:r>
              <a:rPr lang="en-US" dirty="0" err="1"/>
              <a:t>tempor</a:t>
            </a:r>
            <a:r>
              <a:rPr lang="en-US" dirty="0"/>
              <a:t>. Class </a:t>
            </a:r>
            <a:r>
              <a:rPr lang="en-US" dirty="0" err="1"/>
              <a:t>aptent</a:t>
            </a:r>
            <a:r>
              <a:rPr lang="en-US" dirty="0"/>
              <a:t> </a:t>
            </a:r>
            <a:r>
              <a:rPr lang="en-US" dirty="0" err="1"/>
              <a:t>taciti</a:t>
            </a:r>
            <a:r>
              <a:rPr lang="en-US" dirty="0"/>
              <a:t> </a:t>
            </a:r>
            <a:r>
              <a:rPr lang="en-US" dirty="0" err="1"/>
              <a:t>sociosqu</a:t>
            </a:r>
            <a:r>
              <a:rPr lang="en-US" dirty="0"/>
              <a:t> ad </a:t>
            </a:r>
            <a:r>
              <a:rPr lang="en-US" dirty="0" err="1"/>
              <a:t>litora</a:t>
            </a:r>
            <a:r>
              <a:rPr lang="en-US" dirty="0"/>
              <a:t> </a:t>
            </a:r>
            <a:r>
              <a:rPr lang="en-US" dirty="0" err="1"/>
              <a:t>torquent</a:t>
            </a:r>
            <a:r>
              <a:rPr lang="en-US" dirty="0"/>
              <a:t> per </a:t>
            </a:r>
            <a:r>
              <a:rPr lang="en-US" dirty="0" err="1"/>
              <a:t>conubia</a:t>
            </a:r>
            <a:r>
              <a:rPr lang="en-US" dirty="0"/>
              <a:t> nostra, per </a:t>
            </a:r>
            <a:r>
              <a:rPr lang="en-US" dirty="0" err="1"/>
              <a:t>inceptos</a:t>
            </a:r>
            <a:r>
              <a:rPr lang="en-US" dirty="0"/>
              <a:t> </a:t>
            </a:r>
            <a:r>
              <a:rPr lang="en-US" dirty="0" err="1"/>
              <a:t>himenaeos</a:t>
            </a:r>
            <a:r>
              <a:rPr lang="en-US" dirty="0"/>
              <a:t>. Maecenas </a:t>
            </a:r>
            <a:r>
              <a:rPr lang="en-US" dirty="0" err="1"/>
              <a:t>rhoncus</a:t>
            </a:r>
            <a:r>
              <a:rPr lang="en-US" dirty="0"/>
              <a:t> </a:t>
            </a:r>
            <a:r>
              <a:rPr lang="en-US" dirty="0" err="1"/>
              <a:t>gravida</a:t>
            </a:r>
            <a:r>
              <a:rPr lang="en-US" dirty="0"/>
              <a:t> </a:t>
            </a:r>
            <a:r>
              <a:rPr lang="en-US" dirty="0" err="1"/>
              <a:t>nunc</a:t>
            </a:r>
            <a:r>
              <a:rPr lang="en-US" dirty="0"/>
              <a:t> </a:t>
            </a:r>
            <a:r>
              <a:rPr lang="en-US" dirty="0" err="1"/>
              <a:t>sed</a:t>
            </a:r>
            <a:r>
              <a:rPr lang="en-US" dirty="0"/>
              <a:t> </a:t>
            </a:r>
            <a:r>
              <a:rPr lang="en-US" dirty="0" err="1"/>
              <a:t>tincidunt</a:t>
            </a:r>
            <a:r>
              <a:rPr lang="en-US" dirty="0"/>
              <a:t>. </a:t>
            </a:r>
            <a:r>
              <a:rPr lang="en-US" dirty="0" err="1"/>
              <a:t>Pellentesque</a:t>
            </a:r>
            <a:r>
              <a:rPr lang="en-US" dirty="0"/>
              <a:t> habitant </a:t>
            </a:r>
            <a:r>
              <a:rPr lang="en-US" dirty="0" err="1"/>
              <a:t>morbi</a:t>
            </a:r>
            <a:r>
              <a:rPr lang="en-US" dirty="0"/>
              <a:t> </a:t>
            </a:r>
            <a:r>
              <a:rPr lang="en-US" dirty="0" err="1"/>
              <a:t>tristique</a:t>
            </a:r>
            <a:r>
              <a:rPr lang="en-US" dirty="0"/>
              <a:t> </a:t>
            </a:r>
            <a:r>
              <a:rPr lang="en-US" dirty="0" err="1"/>
              <a:t>senectus</a:t>
            </a:r>
            <a:r>
              <a:rPr lang="en-US" dirty="0"/>
              <a:t> et </a:t>
            </a:r>
            <a:r>
              <a:rPr lang="en-US" dirty="0" err="1"/>
              <a:t>netus</a:t>
            </a:r>
            <a:r>
              <a:rPr lang="en-US" dirty="0"/>
              <a:t> et </a:t>
            </a:r>
            <a:r>
              <a:rPr lang="en-US" dirty="0" err="1"/>
              <a:t>malesuada</a:t>
            </a:r>
            <a:r>
              <a:rPr lang="en-US" dirty="0"/>
              <a:t> fames ac </a:t>
            </a:r>
            <a:r>
              <a:rPr lang="en-US" dirty="0" err="1"/>
              <a:t>turpis</a:t>
            </a:r>
            <a:r>
              <a:rPr lang="en-US" dirty="0"/>
              <a:t> </a:t>
            </a:r>
            <a:r>
              <a:rPr lang="en-US" dirty="0" err="1"/>
              <a:t>egestas</a:t>
            </a:r>
            <a:r>
              <a:rPr lang="en-US" dirty="0"/>
              <a:t>.</a:t>
            </a:r>
          </a:p>
        </p:txBody>
      </p:sp>
      <p:sp>
        <p:nvSpPr>
          <p:cNvPr id="7" name="Text Placeholder 6"/>
          <p:cNvSpPr>
            <a:spLocks noGrp="1"/>
          </p:cNvSpPr>
          <p:nvPr>
            <p:ph type="body" sz="quarter" idx="12"/>
          </p:nvPr>
        </p:nvSpPr>
        <p:spPr/>
        <p:txBody>
          <a:bodyPr/>
          <a:lstStyle/>
          <a:p>
            <a:r>
              <a:rPr lang="en-US" dirty="0"/>
              <a:t>Mentor Page</a:t>
            </a:r>
          </a:p>
        </p:txBody>
      </p:sp>
    </p:spTree>
    <p:extLst>
      <p:ext uri="{BB962C8B-B14F-4D97-AF65-F5344CB8AC3E}">
        <p14:creationId xmlns:p14="http://schemas.microsoft.com/office/powerpoint/2010/main" val="4041724059"/>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p:txBody>
          <a:bodyPr/>
          <a:lstStyle/>
          <a:p>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Pellentesque</a:t>
            </a:r>
            <a:r>
              <a:rPr lang="en-US" dirty="0"/>
              <a:t> </a:t>
            </a:r>
            <a:r>
              <a:rPr lang="en-US" dirty="0" err="1"/>
              <a:t>vel</a:t>
            </a:r>
            <a:r>
              <a:rPr lang="en-US" dirty="0"/>
              <a:t> </a:t>
            </a:r>
            <a:r>
              <a:rPr lang="en-US" dirty="0" err="1"/>
              <a:t>lobortis</a:t>
            </a:r>
            <a:r>
              <a:rPr lang="en-US" dirty="0"/>
              <a:t> mi. Nam sit </a:t>
            </a:r>
            <a:r>
              <a:rPr lang="en-US" dirty="0" err="1"/>
              <a:t>amet</a:t>
            </a:r>
            <a:r>
              <a:rPr lang="en-US" dirty="0"/>
              <a:t> </a:t>
            </a:r>
            <a:r>
              <a:rPr lang="en-US" dirty="0" err="1"/>
              <a:t>rhoncus</a:t>
            </a:r>
            <a:r>
              <a:rPr lang="en-US" dirty="0"/>
              <a:t> nisi. </a:t>
            </a:r>
          </a:p>
        </p:txBody>
      </p:sp>
      <p:sp>
        <p:nvSpPr>
          <p:cNvPr id="7" name="Text Placeholder 6"/>
          <p:cNvSpPr>
            <a:spLocks noGrp="1"/>
          </p:cNvSpPr>
          <p:nvPr>
            <p:ph type="body" sz="quarter" idx="12"/>
          </p:nvPr>
        </p:nvSpPr>
        <p:spPr/>
        <p:txBody>
          <a:bodyPr/>
          <a:lstStyle/>
          <a:p>
            <a:r>
              <a:rPr lang="en-US" dirty="0"/>
              <a:t>Click Text Reveal Text</a:t>
            </a:r>
          </a:p>
        </p:txBody>
      </p:sp>
      <p:sp>
        <p:nvSpPr>
          <p:cNvPr id="9" name="Text Placeholder 8"/>
          <p:cNvSpPr>
            <a:spLocks noGrp="1"/>
          </p:cNvSpPr>
          <p:nvPr>
            <p:ph type="body" sz="quarter" idx="23"/>
          </p:nvPr>
        </p:nvSpPr>
        <p:spPr/>
        <p:txBody>
          <a:bodyPr/>
          <a:lstStyle/>
          <a:p>
            <a:r>
              <a:rPr lang="en-US" dirty="0" err="1"/>
              <a:t>Lorem</a:t>
            </a:r>
            <a:r>
              <a:rPr lang="en-US" dirty="0"/>
              <a:t> </a:t>
            </a:r>
            <a:r>
              <a:rPr lang="en-US" dirty="0" err="1"/>
              <a:t>Ipsum</a:t>
            </a:r>
            <a:endParaRPr lang="en-US" dirty="0"/>
          </a:p>
        </p:txBody>
      </p:sp>
      <p:sp>
        <p:nvSpPr>
          <p:cNvPr id="10" name="Text Placeholder 9"/>
          <p:cNvSpPr>
            <a:spLocks noGrp="1"/>
          </p:cNvSpPr>
          <p:nvPr>
            <p:ph type="body" sz="quarter" idx="24"/>
          </p:nvPr>
        </p:nvSpPr>
        <p:spPr/>
        <p:txBody>
          <a:bodyPr/>
          <a:lstStyle/>
          <a:p>
            <a:r>
              <a:rPr lang="en-US" dirty="0" err="1"/>
              <a:t>Lorem</a:t>
            </a:r>
            <a:r>
              <a:rPr lang="en-US" dirty="0"/>
              <a:t> </a:t>
            </a:r>
            <a:r>
              <a:rPr lang="en-US" dirty="0" err="1"/>
              <a:t>ipsum</a:t>
            </a:r>
            <a:r>
              <a:rPr lang="en-US" dirty="0"/>
              <a:t> dolor sit </a:t>
            </a:r>
            <a:r>
              <a:rPr lang="en-US" dirty="0" err="1"/>
              <a:t>amet</a:t>
            </a:r>
            <a:r>
              <a:rPr lang="en-US" dirty="0"/>
              <a:t>,</a:t>
            </a:r>
          </a:p>
        </p:txBody>
      </p:sp>
      <p:sp>
        <p:nvSpPr>
          <p:cNvPr id="11" name="Text Placeholder 10"/>
          <p:cNvSpPr>
            <a:spLocks noGrp="1"/>
          </p:cNvSpPr>
          <p:nvPr>
            <p:ph type="body" sz="quarter" idx="25"/>
          </p:nvPr>
        </p:nvSpPr>
        <p:spPr/>
        <p:txBody>
          <a:bodyPr/>
          <a:lstStyle/>
          <a:p>
            <a:r>
              <a:rPr lang="en-US" dirty="0"/>
              <a:t>Nam sit </a:t>
            </a:r>
            <a:r>
              <a:rPr lang="en-US" dirty="0" err="1"/>
              <a:t>amet</a:t>
            </a:r>
            <a:r>
              <a:rPr lang="en-US" dirty="0"/>
              <a:t> </a:t>
            </a:r>
            <a:r>
              <a:rPr lang="en-US" dirty="0" err="1"/>
              <a:t>rhoncus</a:t>
            </a:r>
            <a:r>
              <a:rPr lang="en-US" dirty="0"/>
              <a:t> nisi</a:t>
            </a:r>
          </a:p>
        </p:txBody>
      </p:sp>
      <p:sp>
        <p:nvSpPr>
          <p:cNvPr id="12" name="Text Placeholder 11"/>
          <p:cNvSpPr>
            <a:spLocks noGrp="1"/>
          </p:cNvSpPr>
          <p:nvPr>
            <p:ph type="body" sz="quarter" idx="26"/>
          </p:nvPr>
        </p:nvSpPr>
        <p:spPr/>
        <p:txBody>
          <a:bodyPr/>
          <a:lstStyle/>
          <a:p>
            <a:r>
              <a:rPr lang="en-US" dirty="0" err="1"/>
              <a:t>Duis</a:t>
            </a:r>
            <a:r>
              <a:rPr lang="en-US" dirty="0"/>
              <a:t> </a:t>
            </a:r>
            <a:r>
              <a:rPr lang="en-US" dirty="0" err="1"/>
              <a:t>eu</a:t>
            </a:r>
            <a:r>
              <a:rPr lang="en-US" dirty="0"/>
              <a:t> </a:t>
            </a:r>
            <a:r>
              <a:rPr lang="en-US" dirty="0" err="1"/>
              <a:t>ornare</a:t>
            </a:r>
            <a:r>
              <a:rPr lang="en-US" dirty="0"/>
              <a:t> </a:t>
            </a:r>
            <a:r>
              <a:rPr lang="en-US" dirty="0" err="1"/>
              <a:t>libero</a:t>
            </a:r>
            <a:endParaRPr lang="en-US" dirty="0"/>
          </a:p>
        </p:txBody>
      </p:sp>
      <p:sp>
        <p:nvSpPr>
          <p:cNvPr id="13" name="Text Placeholder 12"/>
          <p:cNvSpPr>
            <a:spLocks noGrp="1"/>
          </p:cNvSpPr>
          <p:nvPr>
            <p:ph type="body" sz="quarter" idx="27"/>
          </p:nvPr>
        </p:nvSpPr>
        <p:spPr>
          <a:xfrm>
            <a:off x="304800" y="4267200"/>
            <a:ext cx="4419600" cy="457200"/>
          </a:xfrm>
        </p:spPr>
        <p:txBody>
          <a:bodyPr/>
          <a:lstStyle/>
          <a:p>
            <a:r>
              <a:rPr lang="en-US" dirty="0" err="1"/>
              <a:t>Phasellus</a:t>
            </a:r>
            <a:r>
              <a:rPr lang="en-US" dirty="0"/>
              <a:t> </a:t>
            </a:r>
            <a:r>
              <a:rPr lang="en-US" dirty="0" err="1"/>
              <a:t>posuere</a:t>
            </a:r>
            <a:r>
              <a:rPr lang="en-US" dirty="0"/>
              <a:t> </a:t>
            </a:r>
            <a:r>
              <a:rPr lang="en-US" dirty="0" err="1"/>
              <a:t>vel</a:t>
            </a:r>
            <a:r>
              <a:rPr lang="en-US" dirty="0"/>
              <a:t> </a:t>
            </a:r>
            <a:r>
              <a:rPr lang="en-US" dirty="0" err="1"/>
              <a:t>orci</a:t>
            </a:r>
            <a:r>
              <a:rPr lang="en-US" dirty="0"/>
              <a:t> </a:t>
            </a:r>
            <a:r>
              <a:rPr lang="en-US" dirty="0" err="1"/>
              <a:t>eu</a:t>
            </a:r>
            <a:r>
              <a:rPr lang="en-US" dirty="0"/>
              <a:t> tempus. In id magna id </a:t>
            </a:r>
            <a:r>
              <a:rPr lang="en-US" dirty="0" err="1"/>
              <a:t>purus</a:t>
            </a:r>
            <a:r>
              <a:rPr lang="en-US" dirty="0"/>
              <a:t> </a:t>
            </a:r>
            <a:r>
              <a:rPr lang="en-US" dirty="0" err="1"/>
              <a:t>tempor</a:t>
            </a:r>
            <a:r>
              <a:rPr lang="en-US" dirty="0"/>
              <a:t> </a:t>
            </a:r>
            <a:r>
              <a:rPr lang="en-US" dirty="0" err="1"/>
              <a:t>condimentum</a:t>
            </a:r>
            <a:r>
              <a:rPr lang="en-US" dirty="0"/>
              <a:t>.</a:t>
            </a:r>
          </a:p>
        </p:txBody>
      </p:sp>
      <p:sp>
        <p:nvSpPr>
          <p:cNvPr id="14" name="Text Placeholder 13"/>
          <p:cNvSpPr>
            <a:spLocks noGrp="1"/>
          </p:cNvSpPr>
          <p:nvPr>
            <p:ph type="body" sz="quarter" idx="28"/>
          </p:nvPr>
        </p:nvSpPr>
        <p:spPr>
          <a:xfrm>
            <a:off x="304800" y="4800600"/>
            <a:ext cx="4419600" cy="304800"/>
          </a:xfrm>
        </p:spPr>
        <p:txBody>
          <a:bodyPr/>
          <a:lstStyle/>
          <a:p>
            <a:r>
              <a:rPr lang="en-US" dirty="0"/>
              <a:t>Resize click boxes if necessary</a:t>
            </a:r>
          </a:p>
        </p:txBody>
      </p:sp>
      <p:sp>
        <p:nvSpPr>
          <p:cNvPr id="15" name="Text Placeholder 14"/>
          <p:cNvSpPr>
            <a:spLocks noGrp="1"/>
          </p:cNvSpPr>
          <p:nvPr>
            <p:ph type="body" sz="quarter" idx="29"/>
          </p:nvPr>
        </p:nvSpPr>
        <p:spPr>
          <a:xfrm>
            <a:off x="304800" y="5181600"/>
            <a:ext cx="4419600" cy="304800"/>
          </a:xfrm>
        </p:spPr>
        <p:txBody>
          <a:bodyPr/>
          <a:lstStyle/>
          <a:p>
            <a:r>
              <a:rPr lang="en-US" dirty="0"/>
              <a:t>Delete unused boxes</a:t>
            </a:r>
          </a:p>
        </p:txBody>
      </p:sp>
      <p:pic>
        <p:nvPicPr>
          <p:cNvPr id="17" name="Picture Placeholder 16"/>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22898" r="22898"/>
          <a:stretch>
            <a:fillRect/>
          </a:stretch>
        </p:blipFill>
        <p:spPr/>
      </p:pic>
    </p:spTree>
    <p:extLst>
      <p:ext uri="{BB962C8B-B14F-4D97-AF65-F5344CB8AC3E}">
        <p14:creationId xmlns:p14="http://schemas.microsoft.com/office/powerpoint/2010/main" val="3532951874"/>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p:txBody>
          <a:bodyPr/>
          <a:lstStyle/>
          <a:p>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Pellentesque</a:t>
            </a:r>
            <a:r>
              <a:rPr lang="en-US" dirty="0"/>
              <a:t> </a:t>
            </a:r>
            <a:r>
              <a:rPr lang="en-US" dirty="0" err="1"/>
              <a:t>vel</a:t>
            </a:r>
            <a:r>
              <a:rPr lang="en-US" dirty="0"/>
              <a:t> </a:t>
            </a:r>
            <a:r>
              <a:rPr lang="en-US" dirty="0" err="1"/>
              <a:t>lobortis</a:t>
            </a:r>
            <a:r>
              <a:rPr lang="en-US" dirty="0"/>
              <a:t> mi. Nam sit </a:t>
            </a:r>
            <a:r>
              <a:rPr lang="en-US" dirty="0" err="1"/>
              <a:t>amet</a:t>
            </a:r>
            <a:r>
              <a:rPr lang="en-US" dirty="0"/>
              <a:t> </a:t>
            </a:r>
            <a:r>
              <a:rPr lang="en-US" dirty="0" err="1"/>
              <a:t>rhoncus</a:t>
            </a:r>
            <a:r>
              <a:rPr lang="en-US" dirty="0"/>
              <a:t> nisi. </a:t>
            </a:r>
          </a:p>
        </p:txBody>
      </p:sp>
      <p:sp>
        <p:nvSpPr>
          <p:cNvPr id="7" name="Text Placeholder 6"/>
          <p:cNvSpPr>
            <a:spLocks noGrp="1"/>
          </p:cNvSpPr>
          <p:nvPr>
            <p:ph type="body" sz="quarter" idx="12"/>
          </p:nvPr>
        </p:nvSpPr>
        <p:spPr/>
        <p:txBody>
          <a:bodyPr/>
          <a:lstStyle/>
          <a:p>
            <a:r>
              <a:rPr lang="en-US" dirty="0"/>
              <a:t>Click Text Reveal Text</a:t>
            </a:r>
          </a:p>
        </p:txBody>
      </p:sp>
      <p:sp>
        <p:nvSpPr>
          <p:cNvPr id="9" name="Text Placeholder 8"/>
          <p:cNvSpPr>
            <a:spLocks noGrp="1"/>
          </p:cNvSpPr>
          <p:nvPr>
            <p:ph type="body" sz="quarter" idx="23"/>
          </p:nvPr>
        </p:nvSpPr>
        <p:spPr/>
        <p:txBody>
          <a:bodyPr/>
          <a:lstStyle/>
          <a:p>
            <a:r>
              <a:rPr lang="en-US" dirty="0" err="1"/>
              <a:t>Lorem</a:t>
            </a:r>
            <a:r>
              <a:rPr lang="en-US" dirty="0"/>
              <a:t> </a:t>
            </a:r>
            <a:r>
              <a:rPr lang="en-US" dirty="0" err="1"/>
              <a:t>Ipsum</a:t>
            </a:r>
            <a:endParaRPr lang="en-US" dirty="0"/>
          </a:p>
        </p:txBody>
      </p:sp>
      <p:sp>
        <p:nvSpPr>
          <p:cNvPr id="10" name="Text Placeholder 9"/>
          <p:cNvSpPr>
            <a:spLocks noGrp="1"/>
          </p:cNvSpPr>
          <p:nvPr>
            <p:ph type="body" sz="quarter" idx="24"/>
          </p:nvPr>
        </p:nvSpPr>
        <p:spPr/>
        <p:txBody>
          <a:bodyPr/>
          <a:lstStyle/>
          <a:p>
            <a:r>
              <a:rPr lang="en-US" dirty="0" err="1"/>
              <a:t>Lorem</a:t>
            </a:r>
            <a:r>
              <a:rPr lang="en-US" dirty="0"/>
              <a:t> </a:t>
            </a:r>
            <a:r>
              <a:rPr lang="en-US" dirty="0" err="1"/>
              <a:t>ipsum</a:t>
            </a:r>
            <a:r>
              <a:rPr lang="en-US" dirty="0"/>
              <a:t> dolor sit </a:t>
            </a:r>
            <a:r>
              <a:rPr lang="en-US" dirty="0" err="1"/>
              <a:t>amet</a:t>
            </a:r>
            <a:r>
              <a:rPr lang="en-US" dirty="0"/>
              <a:t>,</a:t>
            </a:r>
          </a:p>
        </p:txBody>
      </p:sp>
      <p:sp>
        <p:nvSpPr>
          <p:cNvPr id="11" name="Text Placeholder 10"/>
          <p:cNvSpPr>
            <a:spLocks noGrp="1"/>
          </p:cNvSpPr>
          <p:nvPr>
            <p:ph type="body" sz="quarter" idx="25"/>
          </p:nvPr>
        </p:nvSpPr>
        <p:spPr/>
        <p:txBody>
          <a:bodyPr/>
          <a:lstStyle/>
          <a:p>
            <a:r>
              <a:rPr lang="en-US" dirty="0"/>
              <a:t>Nam sit </a:t>
            </a:r>
            <a:r>
              <a:rPr lang="en-US" dirty="0" err="1"/>
              <a:t>amet</a:t>
            </a:r>
            <a:r>
              <a:rPr lang="en-US" dirty="0"/>
              <a:t> </a:t>
            </a:r>
            <a:r>
              <a:rPr lang="en-US" dirty="0" err="1"/>
              <a:t>rhoncus</a:t>
            </a:r>
            <a:r>
              <a:rPr lang="en-US" dirty="0"/>
              <a:t> nisi</a:t>
            </a:r>
          </a:p>
        </p:txBody>
      </p:sp>
      <p:sp>
        <p:nvSpPr>
          <p:cNvPr id="12" name="Text Placeholder 11"/>
          <p:cNvSpPr>
            <a:spLocks noGrp="1"/>
          </p:cNvSpPr>
          <p:nvPr>
            <p:ph type="body" sz="quarter" idx="26"/>
          </p:nvPr>
        </p:nvSpPr>
        <p:spPr/>
        <p:txBody>
          <a:bodyPr/>
          <a:lstStyle/>
          <a:p>
            <a:r>
              <a:rPr lang="en-US" dirty="0" err="1"/>
              <a:t>Duis</a:t>
            </a:r>
            <a:r>
              <a:rPr lang="en-US" dirty="0"/>
              <a:t> </a:t>
            </a:r>
            <a:r>
              <a:rPr lang="en-US" dirty="0" err="1"/>
              <a:t>eu</a:t>
            </a:r>
            <a:r>
              <a:rPr lang="en-US" dirty="0"/>
              <a:t> </a:t>
            </a:r>
            <a:r>
              <a:rPr lang="en-US" dirty="0" err="1"/>
              <a:t>ornare</a:t>
            </a:r>
            <a:r>
              <a:rPr lang="en-US" dirty="0"/>
              <a:t> </a:t>
            </a:r>
            <a:r>
              <a:rPr lang="en-US" dirty="0" err="1"/>
              <a:t>libero</a:t>
            </a:r>
            <a:endParaRPr lang="en-US" dirty="0"/>
          </a:p>
        </p:txBody>
      </p:sp>
      <p:sp>
        <p:nvSpPr>
          <p:cNvPr id="13" name="Text Placeholder 12"/>
          <p:cNvSpPr>
            <a:spLocks noGrp="1"/>
          </p:cNvSpPr>
          <p:nvPr>
            <p:ph type="body" sz="quarter" idx="27"/>
          </p:nvPr>
        </p:nvSpPr>
        <p:spPr>
          <a:xfrm>
            <a:off x="304800" y="4267200"/>
            <a:ext cx="4419600" cy="457200"/>
          </a:xfrm>
        </p:spPr>
        <p:txBody>
          <a:bodyPr/>
          <a:lstStyle/>
          <a:p>
            <a:r>
              <a:rPr lang="en-US" dirty="0" err="1"/>
              <a:t>Phasellus</a:t>
            </a:r>
            <a:r>
              <a:rPr lang="en-US" dirty="0"/>
              <a:t> </a:t>
            </a:r>
            <a:r>
              <a:rPr lang="en-US" dirty="0" err="1"/>
              <a:t>posuere</a:t>
            </a:r>
            <a:r>
              <a:rPr lang="en-US" dirty="0"/>
              <a:t> </a:t>
            </a:r>
            <a:r>
              <a:rPr lang="en-US" dirty="0" err="1"/>
              <a:t>vel</a:t>
            </a:r>
            <a:r>
              <a:rPr lang="en-US" dirty="0"/>
              <a:t> </a:t>
            </a:r>
            <a:r>
              <a:rPr lang="en-US" dirty="0" err="1"/>
              <a:t>orci</a:t>
            </a:r>
            <a:r>
              <a:rPr lang="en-US" dirty="0"/>
              <a:t> </a:t>
            </a:r>
            <a:r>
              <a:rPr lang="en-US" dirty="0" err="1"/>
              <a:t>eu</a:t>
            </a:r>
            <a:r>
              <a:rPr lang="en-US" dirty="0"/>
              <a:t> tempus. In id magna id </a:t>
            </a:r>
            <a:r>
              <a:rPr lang="en-US" dirty="0" err="1"/>
              <a:t>purus</a:t>
            </a:r>
            <a:r>
              <a:rPr lang="en-US" dirty="0"/>
              <a:t> </a:t>
            </a:r>
            <a:r>
              <a:rPr lang="en-US" dirty="0" err="1"/>
              <a:t>tempor</a:t>
            </a:r>
            <a:r>
              <a:rPr lang="en-US" dirty="0"/>
              <a:t> </a:t>
            </a:r>
            <a:r>
              <a:rPr lang="en-US" dirty="0" err="1"/>
              <a:t>condimentum</a:t>
            </a:r>
            <a:r>
              <a:rPr lang="en-US" dirty="0"/>
              <a:t>.</a:t>
            </a:r>
          </a:p>
        </p:txBody>
      </p:sp>
      <p:sp>
        <p:nvSpPr>
          <p:cNvPr id="14" name="Text Placeholder 13"/>
          <p:cNvSpPr>
            <a:spLocks noGrp="1"/>
          </p:cNvSpPr>
          <p:nvPr>
            <p:ph type="body" sz="quarter" idx="28"/>
          </p:nvPr>
        </p:nvSpPr>
        <p:spPr>
          <a:xfrm>
            <a:off x="304800" y="4800600"/>
            <a:ext cx="4419600" cy="304800"/>
          </a:xfrm>
        </p:spPr>
        <p:txBody>
          <a:bodyPr/>
          <a:lstStyle/>
          <a:p>
            <a:r>
              <a:rPr lang="en-US" dirty="0"/>
              <a:t>Resize click boxes if necessary</a:t>
            </a:r>
          </a:p>
        </p:txBody>
      </p:sp>
      <p:sp>
        <p:nvSpPr>
          <p:cNvPr id="15" name="Text Placeholder 14"/>
          <p:cNvSpPr>
            <a:spLocks noGrp="1"/>
          </p:cNvSpPr>
          <p:nvPr>
            <p:ph type="body" sz="quarter" idx="29"/>
          </p:nvPr>
        </p:nvSpPr>
        <p:spPr>
          <a:xfrm>
            <a:off x="304800" y="5181600"/>
            <a:ext cx="4419600" cy="304800"/>
          </a:xfrm>
        </p:spPr>
        <p:txBody>
          <a:bodyPr/>
          <a:lstStyle/>
          <a:p>
            <a:r>
              <a:rPr lang="en-US" dirty="0"/>
              <a:t>Delete unused boxes</a:t>
            </a:r>
          </a:p>
        </p:txBody>
      </p:sp>
      <p:sp>
        <p:nvSpPr>
          <p:cNvPr id="3" name="Text Placeholder 2"/>
          <p:cNvSpPr>
            <a:spLocks noGrp="1"/>
          </p:cNvSpPr>
          <p:nvPr>
            <p:ph type="body" sz="quarter" idx="31"/>
          </p:nvPr>
        </p:nvSpPr>
        <p:spPr/>
        <p:txBody>
          <a:bodyPr/>
          <a:lstStyle/>
          <a:p>
            <a:r>
              <a:rPr lang="en-US" dirty="0"/>
              <a:t>This is the Reveal Item</a:t>
            </a:r>
          </a:p>
        </p:txBody>
      </p:sp>
      <p:sp>
        <p:nvSpPr>
          <p:cNvPr id="4" name="Text Placeholder 3"/>
          <p:cNvSpPr>
            <a:spLocks noGrp="1"/>
          </p:cNvSpPr>
          <p:nvPr>
            <p:ph type="body" sz="quarter" idx="32"/>
          </p:nvPr>
        </p:nvSpPr>
        <p:spPr/>
        <p:txBody>
          <a:bodyPr/>
          <a:lstStyle/>
          <a:p>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Pellentesque</a:t>
            </a:r>
            <a:r>
              <a:rPr lang="en-US" dirty="0"/>
              <a:t> </a:t>
            </a:r>
            <a:r>
              <a:rPr lang="en-US" dirty="0" err="1"/>
              <a:t>vel</a:t>
            </a:r>
            <a:r>
              <a:rPr lang="en-US" dirty="0"/>
              <a:t> </a:t>
            </a:r>
            <a:r>
              <a:rPr lang="en-US" dirty="0" err="1"/>
              <a:t>lobortis</a:t>
            </a:r>
            <a:r>
              <a:rPr lang="en-US" dirty="0"/>
              <a:t> mi. Nam sit </a:t>
            </a:r>
            <a:r>
              <a:rPr lang="en-US" dirty="0" err="1"/>
              <a:t>amet</a:t>
            </a:r>
            <a:r>
              <a:rPr lang="en-US" dirty="0"/>
              <a:t> </a:t>
            </a:r>
            <a:r>
              <a:rPr lang="en-US" dirty="0" err="1"/>
              <a:t>rhoncus</a:t>
            </a:r>
            <a:r>
              <a:rPr lang="en-US" dirty="0"/>
              <a:t> nisi. </a:t>
            </a:r>
            <a:r>
              <a:rPr lang="en-US" dirty="0" err="1"/>
              <a:t>Aliquam</a:t>
            </a:r>
            <a:r>
              <a:rPr lang="en-US" dirty="0"/>
              <a:t> </a:t>
            </a:r>
            <a:r>
              <a:rPr lang="en-US" dirty="0" err="1"/>
              <a:t>rutrum</a:t>
            </a:r>
            <a:r>
              <a:rPr lang="en-US" dirty="0"/>
              <a:t> </a:t>
            </a:r>
            <a:r>
              <a:rPr lang="en-US" dirty="0" err="1"/>
              <a:t>cursus</a:t>
            </a:r>
            <a:r>
              <a:rPr lang="en-US" dirty="0"/>
              <a:t> </a:t>
            </a:r>
            <a:r>
              <a:rPr lang="en-US" dirty="0" err="1"/>
              <a:t>velit</a:t>
            </a:r>
            <a:r>
              <a:rPr lang="en-US" dirty="0"/>
              <a:t>. In </a:t>
            </a:r>
            <a:r>
              <a:rPr lang="en-US" dirty="0" err="1"/>
              <a:t>eget</a:t>
            </a:r>
            <a:r>
              <a:rPr lang="en-US" dirty="0"/>
              <a:t> </a:t>
            </a:r>
            <a:r>
              <a:rPr lang="en-US" dirty="0" err="1"/>
              <a:t>bibendum</a:t>
            </a:r>
            <a:r>
              <a:rPr lang="en-US" dirty="0"/>
              <a:t> </a:t>
            </a:r>
            <a:r>
              <a:rPr lang="en-US" dirty="0" err="1"/>
              <a:t>nunc</a:t>
            </a:r>
            <a:r>
              <a:rPr lang="en-US" dirty="0"/>
              <a:t>. </a:t>
            </a:r>
            <a:r>
              <a:rPr lang="en-US" dirty="0" err="1"/>
              <a:t>Phasellus</a:t>
            </a:r>
            <a:r>
              <a:rPr lang="en-US" dirty="0"/>
              <a:t> </a:t>
            </a:r>
            <a:r>
              <a:rPr lang="en-US" dirty="0" err="1"/>
              <a:t>posuere</a:t>
            </a:r>
            <a:r>
              <a:rPr lang="en-US" dirty="0"/>
              <a:t> </a:t>
            </a:r>
            <a:r>
              <a:rPr lang="en-US" dirty="0" err="1"/>
              <a:t>vel</a:t>
            </a:r>
            <a:r>
              <a:rPr lang="en-US" dirty="0"/>
              <a:t> </a:t>
            </a:r>
            <a:r>
              <a:rPr lang="en-US" dirty="0" err="1"/>
              <a:t>orci</a:t>
            </a:r>
            <a:r>
              <a:rPr lang="en-US" dirty="0"/>
              <a:t> </a:t>
            </a:r>
            <a:r>
              <a:rPr lang="en-US" dirty="0" err="1"/>
              <a:t>eu</a:t>
            </a:r>
            <a:r>
              <a:rPr lang="en-US" dirty="0"/>
              <a:t> tempus. In id magna id </a:t>
            </a:r>
            <a:r>
              <a:rPr lang="en-US" dirty="0" err="1"/>
              <a:t>purus</a:t>
            </a:r>
            <a:r>
              <a:rPr lang="en-US" dirty="0"/>
              <a:t> </a:t>
            </a:r>
            <a:r>
              <a:rPr lang="en-US" dirty="0" err="1"/>
              <a:t>tempor</a:t>
            </a:r>
            <a:r>
              <a:rPr lang="en-US" dirty="0"/>
              <a:t> </a:t>
            </a:r>
            <a:r>
              <a:rPr lang="en-US" dirty="0" err="1"/>
              <a:t>condimentum</a:t>
            </a:r>
            <a:r>
              <a:rPr lang="en-US" dirty="0"/>
              <a:t>. </a:t>
            </a:r>
            <a:r>
              <a:rPr lang="en-US" dirty="0" err="1"/>
              <a:t>Duis</a:t>
            </a:r>
            <a:r>
              <a:rPr lang="en-US" dirty="0"/>
              <a:t> </a:t>
            </a:r>
            <a:r>
              <a:rPr lang="en-US" dirty="0" err="1"/>
              <a:t>eu</a:t>
            </a:r>
            <a:r>
              <a:rPr lang="en-US" dirty="0"/>
              <a:t> </a:t>
            </a:r>
            <a:r>
              <a:rPr lang="en-US" dirty="0" err="1"/>
              <a:t>ornare</a:t>
            </a:r>
            <a:r>
              <a:rPr lang="en-US" dirty="0"/>
              <a:t> </a:t>
            </a:r>
            <a:r>
              <a:rPr lang="en-US" dirty="0" err="1"/>
              <a:t>libero</a:t>
            </a:r>
            <a:r>
              <a:rPr lang="en-US" dirty="0"/>
              <a:t>.</a:t>
            </a:r>
          </a:p>
          <a:p>
            <a:r>
              <a:rPr lang="en-US" dirty="0" err="1"/>
              <a:t>Ut</a:t>
            </a:r>
            <a:r>
              <a:rPr lang="en-US" dirty="0"/>
              <a:t> </a:t>
            </a:r>
            <a:r>
              <a:rPr lang="en-US" dirty="0" err="1"/>
              <a:t>molestie</a:t>
            </a:r>
            <a:r>
              <a:rPr lang="en-US" dirty="0"/>
              <a:t> </a:t>
            </a:r>
            <a:r>
              <a:rPr lang="en-US" dirty="0" err="1"/>
              <a:t>nunc</a:t>
            </a:r>
            <a:r>
              <a:rPr lang="en-US" dirty="0"/>
              <a:t> et ante </a:t>
            </a:r>
            <a:r>
              <a:rPr lang="en-US" dirty="0" err="1"/>
              <a:t>bibendum</a:t>
            </a:r>
            <a:r>
              <a:rPr lang="en-US" dirty="0"/>
              <a:t>, non </a:t>
            </a:r>
            <a:r>
              <a:rPr lang="en-US" dirty="0" err="1"/>
              <a:t>pellentesque</a:t>
            </a:r>
            <a:r>
              <a:rPr lang="en-US" dirty="0"/>
              <a:t> </a:t>
            </a:r>
            <a:r>
              <a:rPr lang="en-US" dirty="0" err="1"/>
              <a:t>urna</a:t>
            </a:r>
            <a:r>
              <a:rPr lang="en-US" dirty="0"/>
              <a:t> </a:t>
            </a:r>
            <a:r>
              <a:rPr lang="en-US" dirty="0" err="1"/>
              <a:t>varius</a:t>
            </a:r>
            <a:r>
              <a:rPr lang="en-US" dirty="0"/>
              <a:t>. </a:t>
            </a:r>
            <a:r>
              <a:rPr lang="en-US" dirty="0" err="1"/>
              <a:t>Sed</a:t>
            </a:r>
            <a:r>
              <a:rPr lang="en-US" dirty="0"/>
              <a:t> dui </a:t>
            </a:r>
            <a:r>
              <a:rPr lang="en-US" dirty="0" err="1"/>
              <a:t>enim</a:t>
            </a:r>
            <a:r>
              <a:rPr lang="en-US" dirty="0"/>
              <a:t>, </a:t>
            </a:r>
            <a:r>
              <a:rPr lang="en-US" dirty="0" err="1"/>
              <a:t>pharetra</a:t>
            </a:r>
            <a:r>
              <a:rPr lang="en-US" dirty="0"/>
              <a:t> </a:t>
            </a:r>
            <a:r>
              <a:rPr lang="en-US" dirty="0" err="1"/>
              <a:t>eget</a:t>
            </a:r>
            <a:r>
              <a:rPr lang="en-US" dirty="0"/>
              <a:t> </a:t>
            </a:r>
            <a:r>
              <a:rPr lang="en-US" dirty="0" err="1"/>
              <a:t>lacinia</a:t>
            </a:r>
            <a:r>
              <a:rPr lang="en-US" dirty="0"/>
              <a:t> </a:t>
            </a:r>
            <a:r>
              <a:rPr lang="en-US" dirty="0" err="1"/>
              <a:t>aliquam</a:t>
            </a:r>
            <a:r>
              <a:rPr lang="en-US" dirty="0"/>
              <a:t>, </a:t>
            </a:r>
            <a:r>
              <a:rPr lang="en-US" dirty="0" err="1"/>
              <a:t>tincidunt</a:t>
            </a:r>
            <a:r>
              <a:rPr lang="en-US" dirty="0"/>
              <a:t> ac </a:t>
            </a:r>
            <a:r>
              <a:rPr lang="en-US" dirty="0" err="1"/>
              <a:t>nulla</a:t>
            </a:r>
            <a:r>
              <a:rPr lang="en-US" dirty="0"/>
              <a:t>. </a:t>
            </a:r>
            <a:r>
              <a:rPr lang="en-US" dirty="0" err="1"/>
              <a:t>Nulla</a:t>
            </a:r>
            <a:r>
              <a:rPr lang="en-US" dirty="0"/>
              <a:t> </a:t>
            </a:r>
            <a:r>
              <a:rPr lang="en-US" dirty="0" err="1"/>
              <a:t>tincidunt</a:t>
            </a:r>
            <a:r>
              <a:rPr lang="en-US" dirty="0"/>
              <a:t> </a:t>
            </a:r>
            <a:r>
              <a:rPr lang="en-US" dirty="0" err="1"/>
              <a:t>sem</a:t>
            </a:r>
            <a:r>
              <a:rPr lang="en-US" dirty="0"/>
              <a:t> id </a:t>
            </a:r>
            <a:r>
              <a:rPr lang="en-US" dirty="0" err="1"/>
              <a:t>tincidunt</a:t>
            </a:r>
            <a:r>
              <a:rPr lang="en-US" dirty="0"/>
              <a:t> </a:t>
            </a:r>
            <a:r>
              <a:rPr lang="en-US" dirty="0" err="1"/>
              <a:t>commodo</a:t>
            </a:r>
            <a:r>
              <a:rPr lang="en-US" dirty="0"/>
              <a:t>. </a:t>
            </a:r>
            <a:r>
              <a:rPr lang="en-US" dirty="0" err="1"/>
              <a:t>Nullam</a:t>
            </a:r>
            <a:r>
              <a:rPr lang="en-US" dirty="0"/>
              <a:t> </a:t>
            </a:r>
            <a:r>
              <a:rPr lang="en-US" dirty="0" err="1"/>
              <a:t>blandit</a:t>
            </a:r>
            <a:r>
              <a:rPr lang="en-US" dirty="0"/>
              <a:t> non </a:t>
            </a:r>
            <a:r>
              <a:rPr lang="en-US" dirty="0" err="1"/>
              <a:t>metus</a:t>
            </a:r>
            <a:r>
              <a:rPr lang="en-US" dirty="0"/>
              <a:t> </a:t>
            </a:r>
            <a:r>
              <a:rPr lang="en-US" dirty="0" err="1"/>
              <a:t>nec</a:t>
            </a:r>
            <a:r>
              <a:rPr lang="en-US" dirty="0"/>
              <a:t> </a:t>
            </a:r>
            <a:r>
              <a:rPr lang="en-US" dirty="0" err="1"/>
              <a:t>aliquet</a:t>
            </a:r>
            <a:r>
              <a:rPr lang="en-US" dirty="0"/>
              <a:t>. </a:t>
            </a:r>
            <a:r>
              <a:rPr lang="en-US" dirty="0" err="1"/>
              <a:t>Interdum</a:t>
            </a:r>
            <a:r>
              <a:rPr lang="en-US" dirty="0"/>
              <a:t> et </a:t>
            </a:r>
            <a:r>
              <a:rPr lang="en-US" dirty="0" err="1"/>
              <a:t>malesuada</a:t>
            </a:r>
            <a:r>
              <a:rPr lang="en-US" dirty="0"/>
              <a:t> fames ac ante </a:t>
            </a:r>
            <a:r>
              <a:rPr lang="en-US" dirty="0" err="1"/>
              <a:t>ipsum</a:t>
            </a:r>
            <a:r>
              <a:rPr lang="en-US" dirty="0"/>
              <a:t> </a:t>
            </a:r>
            <a:r>
              <a:rPr lang="en-US" dirty="0" err="1"/>
              <a:t>primis</a:t>
            </a:r>
            <a:r>
              <a:rPr lang="en-US" dirty="0"/>
              <a:t> in </a:t>
            </a:r>
            <a:r>
              <a:rPr lang="en-US" dirty="0" err="1"/>
              <a:t>faucibus</a:t>
            </a:r>
            <a:r>
              <a:rPr lang="en-US" dirty="0"/>
              <a:t>. </a:t>
            </a:r>
          </a:p>
          <a:p>
            <a:endParaRPr lang="en-US" dirty="0"/>
          </a:p>
        </p:txBody>
      </p:sp>
    </p:spTree>
    <p:extLst>
      <p:ext uri="{BB962C8B-B14F-4D97-AF65-F5344CB8AC3E}">
        <p14:creationId xmlns:p14="http://schemas.microsoft.com/office/powerpoint/2010/main" val="4131373516"/>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 name="Text Placeholder 14"/>
          <p:cNvSpPr>
            <a:spLocks noGrp="1"/>
          </p:cNvSpPr>
          <p:nvPr>
            <p:ph type="body" sz="quarter" idx="11"/>
          </p:nvPr>
        </p:nvSpPr>
        <p:spPr/>
        <p:txBody>
          <a:bodyPr/>
          <a:lstStyle/>
          <a:p>
            <a:r>
              <a:rPr lang="en-US" dirty="0"/>
              <a:t> In </a:t>
            </a:r>
            <a:r>
              <a:rPr lang="en-US" dirty="0" err="1"/>
              <a:t>eget</a:t>
            </a:r>
            <a:r>
              <a:rPr lang="en-US" dirty="0"/>
              <a:t> </a:t>
            </a:r>
            <a:r>
              <a:rPr lang="en-US" dirty="0" err="1"/>
              <a:t>bibendum</a:t>
            </a:r>
            <a:r>
              <a:rPr lang="en-US" dirty="0"/>
              <a:t> </a:t>
            </a:r>
            <a:r>
              <a:rPr lang="en-US" dirty="0" err="1"/>
              <a:t>nunc</a:t>
            </a:r>
            <a:r>
              <a:rPr lang="en-US" dirty="0"/>
              <a:t>. </a:t>
            </a:r>
            <a:r>
              <a:rPr lang="en-US" dirty="0" err="1"/>
              <a:t>Phasellus</a:t>
            </a:r>
            <a:r>
              <a:rPr lang="en-US" dirty="0"/>
              <a:t> </a:t>
            </a:r>
            <a:r>
              <a:rPr lang="en-US" dirty="0" err="1"/>
              <a:t>posuere</a:t>
            </a:r>
            <a:r>
              <a:rPr lang="en-US" dirty="0"/>
              <a:t> </a:t>
            </a:r>
            <a:r>
              <a:rPr lang="en-US" dirty="0" err="1"/>
              <a:t>vel</a:t>
            </a:r>
            <a:r>
              <a:rPr lang="en-US" dirty="0"/>
              <a:t> </a:t>
            </a:r>
            <a:r>
              <a:rPr lang="en-US" dirty="0" err="1"/>
              <a:t>orci</a:t>
            </a:r>
            <a:r>
              <a:rPr lang="en-US" dirty="0"/>
              <a:t> </a:t>
            </a:r>
            <a:r>
              <a:rPr lang="en-US" dirty="0" err="1"/>
              <a:t>eu</a:t>
            </a:r>
            <a:r>
              <a:rPr lang="en-US" dirty="0"/>
              <a:t> tempus. In id magna id </a:t>
            </a:r>
            <a:r>
              <a:rPr lang="en-US" dirty="0" err="1"/>
              <a:t>purus</a:t>
            </a:r>
            <a:r>
              <a:rPr lang="en-US" dirty="0"/>
              <a:t> </a:t>
            </a:r>
            <a:r>
              <a:rPr lang="en-US" dirty="0" err="1"/>
              <a:t>tempor</a:t>
            </a:r>
            <a:r>
              <a:rPr lang="en-US" dirty="0"/>
              <a:t> </a:t>
            </a:r>
            <a:r>
              <a:rPr lang="en-US" dirty="0" err="1"/>
              <a:t>condimentum</a:t>
            </a:r>
            <a:r>
              <a:rPr lang="en-US" dirty="0"/>
              <a:t>. </a:t>
            </a:r>
            <a:r>
              <a:rPr lang="en-US" dirty="0" err="1"/>
              <a:t>Duis</a:t>
            </a:r>
            <a:r>
              <a:rPr lang="en-US" dirty="0"/>
              <a:t> </a:t>
            </a:r>
            <a:r>
              <a:rPr lang="en-US" dirty="0" err="1"/>
              <a:t>eu</a:t>
            </a:r>
            <a:r>
              <a:rPr lang="en-US" dirty="0"/>
              <a:t> </a:t>
            </a:r>
            <a:r>
              <a:rPr lang="en-US" dirty="0" err="1"/>
              <a:t>ornare</a:t>
            </a:r>
            <a:r>
              <a:rPr lang="en-US" dirty="0"/>
              <a:t> </a:t>
            </a:r>
            <a:r>
              <a:rPr lang="en-US" dirty="0" err="1"/>
              <a:t>libero</a:t>
            </a:r>
            <a:r>
              <a:rPr lang="en-US" dirty="0"/>
              <a:t>.</a:t>
            </a:r>
          </a:p>
        </p:txBody>
      </p:sp>
      <p:sp>
        <p:nvSpPr>
          <p:cNvPr id="16" name="Text Placeholder 15"/>
          <p:cNvSpPr>
            <a:spLocks noGrp="1"/>
          </p:cNvSpPr>
          <p:nvPr>
            <p:ph type="body" sz="quarter" idx="12"/>
          </p:nvPr>
        </p:nvSpPr>
        <p:spPr/>
        <p:txBody>
          <a:bodyPr/>
          <a:lstStyle/>
          <a:p>
            <a:r>
              <a:rPr lang="en-US" dirty="0"/>
              <a:t>Click Graphic Reveal Text</a:t>
            </a:r>
          </a:p>
        </p:txBody>
      </p:sp>
      <p:pic>
        <p:nvPicPr>
          <p:cNvPr id="33" name="Picture Placeholder 32"/>
          <p:cNvPicPr>
            <a:picLocks noGrp="1" noChangeAspect="1"/>
          </p:cNvPicPr>
          <p:nvPr>
            <p:ph type="pic" sz="quarter" idx="17"/>
          </p:nvPr>
        </p:nvPicPr>
        <p:blipFill>
          <a:blip r:embed="rId3" cstate="print">
            <a:extLst>
              <a:ext uri="{28A0092B-C50C-407E-A947-70E740481C1C}">
                <a14:useLocalDpi xmlns:a14="http://schemas.microsoft.com/office/drawing/2010/main" val="0"/>
              </a:ext>
            </a:extLst>
          </a:blip>
          <a:srcRect t="20326" b="20326"/>
          <a:stretch>
            <a:fillRect/>
          </a:stretch>
        </p:blipFill>
        <p:spPr/>
      </p:pic>
      <p:pic>
        <p:nvPicPr>
          <p:cNvPr id="35" name="Picture Placeholder 34"/>
          <p:cNvPicPr>
            <a:picLocks noGrp="1" noChangeAspect="1"/>
          </p:cNvPicPr>
          <p:nvPr>
            <p:ph type="pic" sz="quarter" idx="18"/>
          </p:nvPr>
        </p:nvPicPr>
        <p:blipFill>
          <a:blip r:embed="rId4" cstate="print">
            <a:extLst>
              <a:ext uri="{28A0092B-C50C-407E-A947-70E740481C1C}">
                <a14:useLocalDpi xmlns:a14="http://schemas.microsoft.com/office/drawing/2010/main" val="0"/>
              </a:ext>
            </a:extLst>
          </a:blip>
          <a:srcRect l="3451" r="3451"/>
          <a:stretch>
            <a:fillRect/>
          </a:stretch>
        </p:blipFill>
        <p:spPr/>
      </p:pic>
      <p:pic>
        <p:nvPicPr>
          <p:cNvPr id="32" name="Picture Placeholder 31"/>
          <p:cNvPicPr>
            <a:picLocks noGrp="1" noChangeAspect="1"/>
          </p:cNvPicPr>
          <p:nvPr>
            <p:ph type="pic" sz="quarter" idx="19"/>
          </p:nvPr>
        </p:nvPicPr>
        <p:blipFill>
          <a:blip r:embed="rId5" cstate="print">
            <a:extLst>
              <a:ext uri="{28A0092B-C50C-407E-A947-70E740481C1C}">
                <a14:useLocalDpi xmlns:a14="http://schemas.microsoft.com/office/drawing/2010/main" val="0"/>
              </a:ext>
            </a:extLst>
          </a:blip>
          <a:srcRect l="3211" r="3211"/>
          <a:stretch>
            <a:fillRect/>
          </a:stretch>
        </p:blipFill>
        <p:spPr/>
      </p:pic>
      <p:pic>
        <p:nvPicPr>
          <p:cNvPr id="34" name="Picture Placeholder 33"/>
          <p:cNvPicPr>
            <a:picLocks noGrp="1" noChangeAspect="1"/>
          </p:cNvPicPr>
          <p:nvPr>
            <p:ph type="pic" sz="quarter" idx="20"/>
          </p:nvPr>
        </p:nvPicPr>
        <p:blipFill>
          <a:blip r:embed="rId6" cstate="print">
            <a:extLst>
              <a:ext uri="{28A0092B-C50C-407E-A947-70E740481C1C}">
                <a14:useLocalDpi xmlns:a14="http://schemas.microsoft.com/office/drawing/2010/main" val="0"/>
              </a:ext>
            </a:extLst>
          </a:blip>
          <a:srcRect l="3402" r="3402"/>
          <a:stretch>
            <a:fillRect/>
          </a:stretch>
        </p:blipFill>
        <p:spPr/>
      </p:pic>
      <p:pic>
        <p:nvPicPr>
          <p:cNvPr id="31" name="Picture Placeholder 30"/>
          <p:cNvPicPr>
            <a:picLocks noGrp="1" noChangeAspect="1"/>
          </p:cNvPicPr>
          <p:nvPr>
            <p:ph type="pic" sz="quarter" idx="21"/>
          </p:nvPr>
        </p:nvPicPr>
        <p:blipFill>
          <a:blip r:embed="rId7" cstate="print">
            <a:extLst>
              <a:ext uri="{28A0092B-C50C-407E-A947-70E740481C1C}">
                <a14:useLocalDpi xmlns:a14="http://schemas.microsoft.com/office/drawing/2010/main" val="0"/>
              </a:ext>
            </a:extLst>
          </a:blip>
          <a:srcRect l="2550" r="2550"/>
          <a:stretch>
            <a:fillRect/>
          </a:stretch>
        </p:blipFill>
        <p:spPr/>
      </p:pic>
      <p:sp>
        <p:nvSpPr>
          <p:cNvPr id="24" name="Text Placeholder 23"/>
          <p:cNvSpPr>
            <a:spLocks noGrp="1"/>
          </p:cNvSpPr>
          <p:nvPr>
            <p:ph type="body" sz="quarter" idx="22"/>
          </p:nvPr>
        </p:nvSpPr>
        <p:spPr/>
        <p:txBody>
          <a:bodyPr/>
          <a:lstStyle/>
          <a:p>
            <a:r>
              <a:rPr lang="en-US" dirty="0"/>
              <a:t>Details</a:t>
            </a:r>
          </a:p>
        </p:txBody>
      </p:sp>
      <p:sp>
        <p:nvSpPr>
          <p:cNvPr id="25" name="Text Placeholder 24"/>
          <p:cNvSpPr>
            <a:spLocks noGrp="1"/>
          </p:cNvSpPr>
          <p:nvPr>
            <p:ph type="body" sz="quarter" idx="23"/>
          </p:nvPr>
        </p:nvSpPr>
        <p:spPr/>
        <p:txBody>
          <a:bodyPr/>
          <a:lstStyle/>
          <a:p>
            <a:r>
              <a:rPr lang="en-US" dirty="0"/>
              <a:t>Globes</a:t>
            </a:r>
          </a:p>
        </p:txBody>
      </p:sp>
      <p:sp>
        <p:nvSpPr>
          <p:cNvPr id="26" name="Text Placeholder 25"/>
          <p:cNvSpPr>
            <a:spLocks noGrp="1"/>
          </p:cNvSpPr>
          <p:nvPr>
            <p:ph type="body" sz="quarter" idx="24"/>
          </p:nvPr>
        </p:nvSpPr>
        <p:spPr/>
        <p:txBody>
          <a:bodyPr/>
          <a:lstStyle/>
          <a:p>
            <a:r>
              <a:rPr lang="en-US" dirty="0"/>
              <a:t>Hands</a:t>
            </a:r>
          </a:p>
        </p:txBody>
      </p:sp>
      <p:sp>
        <p:nvSpPr>
          <p:cNvPr id="27" name="Text Placeholder 26"/>
          <p:cNvSpPr>
            <a:spLocks noGrp="1"/>
          </p:cNvSpPr>
          <p:nvPr>
            <p:ph type="body" sz="quarter" idx="25"/>
          </p:nvPr>
        </p:nvSpPr>
        <p:spPr/>
        <p:txBody>
          <a:bodyPr/>
          <a:lstStyle/>
          <a:p>
            <a:r>
              <a:rPr lang="en-US" dirty="0"/>
              <a:t>Individual</a:t>
            </a:r>
          </a:p>
        </p:txBody>
      </p:sp>
      <p:sp>
        <p:nvSpPr>
          <p:cNvPr id="28" name="Text Placeholder 27"/>
          <p:cNvSpPr>
            <a:spLocks noGrp="1"/>
          </p:cNvSpPr>
          <p:nvPr>
            <p:ph type="body" sz="quarter" idx="26"/>
          </p:nvPr>
        </p:nvSpPr>
        <p:spPr/>
        <p:txBody>
          <a:bodyPr/>
          <a:lstStyle/>
          <a:p>
            <a:r>
              <a:rPr lang="en-US" dirty="0"/>
              <a:t>Meeting</a:t>
            </a:r>
          </a:p>
        </p:txBody>
      </p:sp>
    </p:spTree>
    <p:extLst>
      <p:ext uri="{BB962C8B-B14F-4D97-AF65-F5344CB8AC3E}">
        <p14:creationId xmlns:p14="http://schemas.microsoft.com/office/powerpoint/2010/main" val="774755285"/>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 name="Text Placeholder 19"/>
          <p:cNvSpPr>
            <a:spLocks noGrp="1"/>
          </p:cNvSpPr>
          <p:nvPr>
            <p:ph type="body" sz="quarter" idx="11"/>
          </p:nvPr>
        </p:nvSpPr>
        <p:spPr/>
        <p:txBody>
          <a:bodyPr/>
          <a:lstStyle/>
          <a:p>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Pellentesque</a:t>
            </a:r>
            <a:r>
              <a:rPr lang="en-US" dirty="0"/>
              <a:t> </a:t>
            </a:r>
            <a:r>
              <a:rPr lang="en-US" dirty="0" err="1"/>
              <a:t>vel</a:t>
            </a:r>
            <a:r>
              <a:rPr lang="en-US" dirty="0"/>
              <a:t> </a:t>
            </a:r>
            <a:r>
              <a:rPr lang="en-US" dirty="0" err="1"/>
              <a:t>lobortis</a:t>
            </a:r>
            <a:r>
              <a:rPr lang="en-US" dirty="0"/>
              <a:t> mi. </a:t>
            </a:r>
          </a:p>
        </p:txBody>
      </p:sp>
      <p:sp>
        <p:nvSpPr>
          <p:cNvPr id="21" name="Text Placeholder 20"/>
          <p:cNvSpPr>
            <a:spLocks noGrp="1"/>
          </p:cNvSpPr>
          <p:nvPr>
            <p:ph type="body" sz="quarter" idx="12"/>
          </p:nvPr>
        </p:nvSpPr>
        <p:spPr/>
        <p:txBody>
          <a:bodyPr/>
          <a:lstStyle/>
          <a:p>
            <a:r>
              <a:rPr lang="en-US" dirty="0"/>
              <a:t>Multiple Choice</a:t>
            </a:r>
          </a:p>
        </p:txBody>
      </p:sp>
      <p:pic>
        <p:nvPicPr>
          <p:cNvPr id="7" name="Picture Placeholder 6"/>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52" r="452"/>
          <a:stretch>
            <a:fillRect/>
          </a:stretch>
        </p:blipFill>
        <p:spPr/>
      </p:pic>
      <p:sp>
        <p:nvSpPr>
          <p:cNvPr id="23" name="Text Placeholder 22"/>
          <p:cNvSpPr>
            <a:spLocks noGrp="1"/>
          </p:cNvSpPr>
          <p:nvPr>
            <p:ph type="body" sz="quarter" idx="29"/>
          </p:nvPr>
        </p:nvSpPr>
        <p:spPr/>
        <p:txBody>
          <a:bodyPr/>
          <a:lstStyle/>
          <a:p>
            <a:r>
              <a:rPr lang="en-US" dirty="0"/>
              <a:t>Submit</a:t>
            </a:r>
          </a:p>
        </p:txBody>
      </p:sp>
      <p:sp>
        <p:nvSpPr>
          <p:cNvPr id="24" name="Text Placeholder 23"/>
          <p:cNvSpPr>
            <a:spLocks noGrp="1"/>
          </p:cNvSpPr>
          <p:nvPr>
            <p:ph type="body" sz="quarter" idx="30"/>
          </p:nvPr>
        </p:nvSpPr>
        <p:spPr/>
        <p:txBody>
          <a:bodyPr/>
          <a:lstStyle/>
          <a:p>
            <a:r>
              <a:rPr lang="en-US" dirty="0"/>
              <a:t>Reset</a:t>
            </a:r>
          </a:p>
        </p:txBody>
      </p:sp>
      <p:sp>
        <p:nvSpPr>
          <p:cNvPr id="25" name="Text Placeholder 24"/>
          <p:cNvSpPr>
            <a:spLocks noGrp="1"/>
          </p:cNvSpPr>
          <p:nvPr>
            <p:ph type="body" sz="quarter" idx="31"/>
          </p:nvPr>
        </p:nvSpPr>
        <p:spPr/>
        <p:txBody>
          <a:bodyPr/>
          <a:lstStyle/>
          <a:p>
            <a:r>
              <a:rPr lang="en-US" dirty="0" err="1"/>
              <a:t>Nulla</a:t>
            </a:r>
            <a:r>
              <a:rPr lang="en-US" dirty="0"/>
              <a:t> </a:t>
            </a:r>
            <a:r>
              <a:rPr lang="en-US" dirty="0" err="1"/>
              <a:t>tincidunt</a:t>
            </a:r>
            <a:r>
              <a:rPr lang="en-US" dirty="0"/>
              <a:t> </a:t>
            </a:r>
            <a:r>
              <a:rPr lang="en-US" dirty="0" err="1"/>
              <a:t>sem</a:t>
            </a:r>
            <a:r>
              <a:rPr lang="en-US" dirty="0"/>
              <a:t> id </a:t>
            </a:r>
            <a:r>
              <a:rPr lang="en-US" dirty="0" err="1"/>
              <a:t>tincidunt</a:t>
            </a:r>
            <a:r>
              <a:rPr lang="en-US" dirty="0"/>
              <a:t> </a:t>
            </a:r>
            <a:r>
              <a:rPr lang="en-US" dirty="0" err="1"/>
              <a:t>commodo</a:t>
            </a:r>
            <a:r>
              <a:rPr lang="en-US" dirty="0"/>
              <a:t>. </a:t>
            </a:r>
          </a:p>
        </p:txBody>
      </p:sp>
      <p:sp>
        <p:nvSpPr>
          <p:cNvPr id="5" name="Text Placeholder 4"/>
          <p:cNvSpPr>
            <a:spLocks noGrp="1"/>
          </p:cNvSpPr>
          <p:nvPr>
            <p:ph type="body" sz="quarter" idx="36"/>
          </p:nvPr>
        </p:nvSpPr>
        <p:spPr/>
        <p:txBody>
          <a:bodyPr/>
          <a:lstStyle/>
          <a:p>
            <a:endParaRPr lang="en-US"/>
          </a:p>
        </p:txBody>
      </p:sp>
      <p:sp>
        <p:nvSpPr>
          <p:cNvPr id="6" name="Text Placeholder 5"/>
          <p:cNvSpPr>
            <a:spLocks noGrp="1"/>
          </p:cNvSpPr>
          <p:nvPr>
            <p:ph type="body" sz="quarter" idx="37"/>
          </p:nvPr>
        </p:nvSpPr>
        <p:spPr/>
        <p:txBody>
          <a:bodyPr/>
          <a:lstStyle/>
          <a:p>
            <a:endParaRPr lang="en-US"/>
          </a:p>
        </p:txBody>
      </p:sp>
      <p:sp>
        <p:nvSpPr>
          <p:cNvPr id="8" name="Text Placeholder 7"/>
          <p:cNvSpPr>
            <a:spLocks noGrp="1"/>
          </p:cNvSpPr>
          <p:nvPr>
            <p:ph type="body" sz="quarter" idx="38"/>
          </p:nvPr>
        </p:nvSpPr>
        <p:spPr/>
        <p:txBody>
          <a:bodyPr/>
          <a:lstStyle/>
          <a:p>
            <a:endParaRPr lang="en-US"/>
          </a:p>
        </p:txBody>
      </p:sp>
    </p:spTree>
    <p:extLst>
      <p:ext uri="{BB962C8B-B14F-4D97-AF65-F5344CB8AC3E}">
        <p14:creationId xmlns:p14="http://schemas.microsoft.com/office/powerpoint/2010/main" val="2327586383"/>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 name="Text Placeholder 12"/>
          <p:cNvSpPr>
            <a:spLocks noGrp="1"/>
          </p:cNvSpPr>
          <p:nvPr>
            <p:ph type="body" sz="quarter" idx="11"/>
          </p:nvPr>
        </p:nvSpPr>
        <p:spPr/>
        <p:txBody>
          <a:bodyPr/>
          <a:lstStyle/>
          <a:p>
            <a:endParaRPr lang="en-US"/>
          </a:p>
        </p:txBody>
      </p:sp>
      <p:sp>
        <p:nvSpPr>
          <p:cNvPr id="14" name="Text Placeholder 13"/>
          <p:cNvSpPr>
            <a:spLocks noGrp="1"/>
          </p:cNvSpPr>
          <p:nvPr>
            <p:ph type="body" sz="quarter" idx="12"/>
          </p:nvPr>
        </p:nvSpPr>
        <p:spPr/>
        <p:txBody>
          <a:bodyPr/>
          <a:lstStyle/>
          <a:p>
            <a:r>
              <a:rPr lang="en-US" dirty="0"/>
              <a:t>Multiple Choice foils only</a:t>
            </a:r>
          </a:p>
        </p:txBody>
      </p:sp>
      <p:pic>
        <p:nvPicPr>
          <p:cNvPr id="23" name="Picture Placeholder 2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2129" r="22129"/>
          <a:stretch>
            <a:fillRect/>
          </a:stretch>
        </p:blipFill>
        <p:spPr/>
      </p:pic>
      <p:sp>
        <p:nvSpPr>
          <p:cNvPr id="15" name="Text Placeholder 14"/>
          <p:cNvSpPr>
            <a:spLocks noGrp="1"/>
          </p:cNvSpPr>
          <p:nvPr>
            <p:ph type="body" sz="quarter" idx="29"/>
          </p:nvPr>
        </p:nvSpPr>
        <p:spPr/>
        <p:txBody>
          <a:bodyPr/>
          <a:lstStyle/>
          <a:p>
            <a:endParaRPr lang="en-US"/>
          </a:p>
        </p:txBody>
      </p:sp>
      <p:sp>
        <p:nvSpPr>
          <p:cNvPr id="16" name="Text Placeholder 15"/>
          <p:cNvSpPr>
            <a:spLocks noGrp="1"/>
          </p:cNvSpPr>
          <p:nvPr>
            <p:ph type="body" sz="quarter" idx="31"/>
          </p:nvPr>
        </p:nvSpPr>
        <p:spPr/>
        <p:txBody>
          <a:bodyPr/>
          <a:lstStyle/>
          <a:p>
            <a:endParaRPr lang="en-US"/>
          </a:p>
        </p:txBody>
      </p:sp>
      <p:sp>
        <p:nvSpPr>
          <p:cNvPr id="18" name="Text Placeholder 17"/>
          <p:cNvSpPr>
            <a:spLocks noGrp="1"/>
          </p:cNvSpPr>
          <p:nvPr>
            <p:ph type="body" sz="quarter" idx="36"/>
          </p:nvPr>
        </p:nvSpPr>
        <p:spPr/>
        <p:txBody>
          <a:bodyPr/>
          <a:lstStyle/>
          <a:p>
            <a:endParaRPr lang="en-US"/>
          </a:p>
        </p:txBody>
      </p:sp>
      <p:sp>
        <p:nvSpPr>
          <p:cNvPr id="19" name="Text Placeholder 18"/>
          <p:cNvSpPr>
            <a:spLocks noGrp="1"/>
          </p:cNvSpPr>
          <p:nvPr>
            <p:ph type="body" sz="quarter" idx="37"/>
          </p:nvPr>
        </p:nvSpPr>
        <p:spPr/>
        <p:txBody>
          <a:bodyPr/>
          <a:lstStyle/>
          <a:p>
            <a:endParaRPr lang="en-US"/>
          </a:p>
        </p:txBody>
      </p:sp>
      <p:sp>
        <p:nvSpPr>
          <p:cNvPr id="20" name="Text Placeholder 19"/>
          <p:cNvSpPr>
            <a:spLocks noGrp="1"/>
          </p:cNvSpPr>
          <p:nvPr>
            <p:ph type="body" sz="quarter" idx="38"/>
          </p:nvPr>
        </p:nvSpPr>
        <p:spPr/>
        <p:txBody>
          <a:bodyPr/>
          <a:lstStyle/>
          <a:p>
            <a:endParaRPr lang="en-US"/>
          </a:p>
        </p:txBody>
      </p:sp>
    </p:spTree>
    <p:extLst>
      <p:ext uri="{BB962C8B-B14F-4D97-AF65-F5344CB8AC3E}">
        <p14:creationId xmlns:p14="http://schemas.microsoft.com/office/powerpoint/2010/main" val="1326935270"/>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ext Placeholder 20"/>
          <p:cNvSpPr>
            <a:spLocks noGrp="1"/>
          </p:cNvSpPr>
          <p:nvPr>
            <p:ph type="body" sz="quarter" idx="23"/>
          </p:nvPr>
        </p:nvSpPr>
        <p:spPr/>
        <p:txBody>
          <a:bodyPr/>
          <a:lstStyle/>
          <a:p>
            <a:r>
              <a:rPr lang="en-US" dirty="0" err="1"/>
              <a:t>Phasellus</a:t>
            </a:r>
            <a:r>
              <a:rPr lang="en-US" dirty="0"/>
              <a:t> </a:t>
            </a:r>
            <a:r>
              <a:rPr lang="en-US" dirty="0" err="1"/>
              <a:t>posuere</a:t>
            </a:r>
            <a:r>
              <a:rPr lang="en-US" dirty="0"/>
              <a:t> </a:t>
            </a:r>
            <a:r>
              <a:rPr lang="en-US" dirty="0" err="1"/>
              <a:t>vel</a:t>
            </a:r>
            <a:r>
              <a:rPr lang="en-US" dirty="0"/>
              <a:t> </a:t>
            </a:r>
            <a:r>
              <a:rPr lang="en-US" dirty="0" err="1"/>
              <a:t>orci</a:t>
            </a:r>
            <a:r>
              <a:rPr lang="en-US" dirty="0"/>
              <a:t> </a:t>
            </a:r>
            <a:r>
              <a:rPr lang="en-US" dirty="0" err="1"/>
              <a:t>eu</a:t>
            </a:r>
            <a:r>
              <a:rPr lang="en-US" dirty="0"/>
              <a:t> tempus </a:t>
            </a:r>
          </a:p>
        </p:txBody>
      </p:sp>
      <p:sp>
        <p:nvSpPr>
          <p:cNvPr id="22" name="Text Placeholder 21"/>
          <p:cNvSpPr>
            <a:spLocks noGrp="1"/>
          </p:cNvSpPr>
          <p:nvPr>
            <p:ph type="body" sz="quarter" idx="24"/>
          </p:nvPr>
        </p:nvSpPr>
        <p:spPr/>
        <p:txBody>
          <a:bodyPr/>
          <a:lstStyle/>
          <a:p>
            <a:r>
              <a:rPr lang="fr-FR" dirty="0" err="1"/>
              <a:t>Nullam</a:t>
            </a:r>
            <a:r>
              <a:rPr lang="fr-FR" dirty="0"/>
              <a:t> </a:t>
            </a:r>
            <a:r>
              <a:rPr lang="fr-FR" dirty="0" err="1"/>
              <a:t>blandit</a:t>
            </a:r>
            <a:r>
              <a:rPr lang="fr-FR" dirty="0"/>
              <a:t> non </a:t>
            </a:r>
            <a:r>
              <a:rPr lang="fr-FR" dirty="0" err="1"/>
              <a:t>metus</a:t>
            </a:r>
            <a:r>
              <a:rPr lang="fr-FR" dirty="0"/>
              <a:t> nec </a:t>
            </a:r>
            <a:r>
              <a:rPr lang="fr-FR" dirty="0" err="1"/>
              <a:t>aliquet</a:t>
            </a:r>
            <a:endParaRPr lang="en-US" dirty="0"/>
          </a:p>
        </p:txBody>
      </p:sp>
      <p:sp>
        <p:nvSpPr>
          <p:cNvPr id="23" name="Text Placeholder 22"/>
          <p:cNvSpPr>
            <a:spLocks noGrp="1"/>
          </p:cNvSpPr>
          <p:nvPr>
            <p:ph type="body" sz="quarter" idx="25"/>
          </p:nvPr>
        </p:nvSpPr>
        <p:spPr/>
        <p:txBody>
          <a:bodyPr/>
          <a:lstStyle/>
          <a:p>
            <a:r>
              <a:rPr lang="pt-BR" dirty="0"/>
              <a:t>Nam sit amet rhoncus nisi aliquam rutrum </a:t>
            </a:r>
            <a:endParaRPr lang="en-US" dirty="0"/>
          </a:p>
        </p:txBody>
      </p:sp>
      <p:sp>
        <p:nvSpPr>
          <p:cNvPr id="24" name="Text Placeholder 23"/>
          <p:cNvSpPr>
            <a:spLocks noGrp="1"/>
          </p:cNvSpPr>
          <p:nvPr>
            <p:ph type="body" sz="quarter" idx="26"/>
          </p:nvPr>
        </p:nvSpPr>
        <p:spPr/>
        <p:txBody>
          <a:bodyPr/>
          <a:lstStyle/>
          <a:p>
            <a:r>
              <a:rPr lang="en-US" dirty="0" err="1"/>
              <a:t>Nullam</a:t>
            </a:r>
            <a:r>
              <a:rPr lang="en-US" dirty="0"/>
              <a:t> </a:t>
            </a:r>
            <a:r>
              <a:rPr lang="en-US" dirty="0" err="1"/>
              <a:t>blandit</a:t>
            </a:r>
            <a:r>
              <a:rPr lang="en-US" dirty="0"/>
              <a:t> non </a:t>
            </a:r>
            <a:r>
              <a:rPr lang="en-US" dirty="0" err="1"/>
              <a:t>metus</a:t>
            </a:r>
            <a:endParaRPr lang="en-US" dirty="0"/>
          </a:p>
        </p:txBody>
      </p:sp>
      <p:sp>
        <p:nvSpPr>
          <p:cNvPr id="25" name="Text Placeholder 24"/>
          <p:cNvSpPr>
            <a:spLocks noGrp="1"/>
          </p:cNvSpPr>
          <p:nvPr>
            <p:ph type="body" sz="quarter" idx="27"/>
          </p:nvPr>
        </p:nvSpPr>
        <p:spPr/>
        <p:txBody>
          <a:bodyPr/>
          <a:lstStyle/>
          <a:p>
            <a:r>
              <a:rPr lang="en-US" dirty="0"/>
              <a:t>Maecenas </a:t>
            </a:r>
            <a:r>
              <a:rPr lang="en-US" dirty="0" err="1"/>
              <a:t>rhoncus</a:t>
            </a:r>
            <a:r>
              <a:rPr lang="en-US" dirty="0"/>
              <a:t> </a:t>
            </a:r>
            <a:r>
              <a:rPr lang="en-US" dirty="0" err="1"/>
              <a:t>gravida</a:t>
            </a:r>
            <a:endParaRPr lang="en-US" dirty="0"/>
          </a:p>
        </p:txBody>
      </p:sp>
      <p:sp>
        <p:nvSpPr>
          <p:cNvPr id="26" name="Text Placeholder 25"/>
          <p:cNvSpPr>
            <a:spLocks noGrp="1"/>
          </p:cNvSpPr>
          <p:nvPr>
            <p:ph type="body" sz="quarter" idx="28"/>
          </p:nvPr>
        </p:nvSpPr>
        <p:spPr/>
        <p:txBody>
          <a:bodyPr/>
          <a:lstStyle/>
          <a:p>
            <a:r>
              <a:rPr lang="pt-BR" dirty="0"/>
              <a:t>malesuada fames ac turpis egestas.</a:t>
            </a:r>
            <a:endParaRPr lang="en-US" dirty="0"/>
          </a:p>
        </p:txBody>
      </p:sp>
      <p:sp>
        <p:nvSpPr>
          <p:cNvPr id="27" name="Text Placeholder 26"/>
          <p:cNvSpPr>
            <a:spLocks noGrp="1"/>
          </p:cNvSpPr>
          <p:nvPr>
            <p:ph type="body" sz="quarter" idx="29"/>
          </p:nvPr>
        </p:nvSpPr>
        <p:spPr/>
        <p:txBody>
          <a:bodyPr/>
          <a:lstStyle/>
          <a:p>
            <a:r>
              <a:rPr lang="en-US" dirty="0"/>
              <a:t>Class </a:t>
            </a:r>
            <a:r>
              <a:rPr lang="en-US" dirty="0" err="1"/>
              <a:t>aptent</a:t>
            </a:r>
            <a:r>
              <a:rPr lang="en-US" dirty="0"/>
              <a:t> </a:t>
            </a:r>
            <a:r>
              <a:rPr lang="en-US" dirty="0" err="1"/>
              <a:t>taciti</a:t>
            </a:r>
            <a:endParaRPr lang="en-US" dirty="0"/>
          </a:p>
        </p:txBody>
      </p:sp>
      <p:sp>
        <p:nvSpPr>
          <p:cNvPr id="19" name="Text Placeholder 18"/>
          <p:cNvSpPr>
            <a:spLocks noGrp="1"/>
          </p:cNvSpPr>
          <p:nvPr>
            <p:ph type="body" sz="quarter" idx="12"/>
          </p:nvPr>
        </p:nvSpPr>
        <p:spPr/>
        <p:txBody>
          <a:bodyPr/>
          <a:lstStyle/>
          <a:p>
            <a:r>
              <a:rPr lang="en-US" dirty="0"/>
              <a:t>Drag and Drop Sort</a:t>
            </a:r>
          </a:p>
        </p:txBody>
      </p:sp>
      <p:sp>
        <p:nvSpPr>
          <p:cNvPr id="29" name="Text Placeholder 28"/>
          <p:cNvSpPr>
            <a:spLocks noGrp="1"/>
          </p:cNvSpPr>
          <p:nvPr>
            <p:ph type="body" sz="quarter" idx="38"/>
          </p:nvPr>
        </p:nvSpPr>
        <p:spPr/>
        <p:txBody>
          <a:bodyPr/>
          <a:lstStyle/>
          <a:p>
            <a:endParaRPr lang="en-US" dirty="0"/>
          </a:p>
        </p:txBody>
      </p:sp>
      <p:sp>
        <p:nvSpPr>
          <p:cNvPr id="30" name="Text Placeholder 29"/>
          <p:cNvSpPr>
            <a:spLocks noGrp="1"/>
          </p:cNvSpPr>
          <p:nvPr>
            <p:ph type="body" sz="quarter" idx="39"/>
          </p:nvPr>
        </p:nvSpPr>
        <p:spPr/>
        <p:txBody>
          <a:bodyPr/>
          <a:lstStyle/>
          <a:p>
            <a:endParaRPr lang="en-US" dirty="0"/>
          </a:p>
        </p:txBody>
      </p:sp>
      <p:sp>
        <p:nvSpPr>
          <p:cNvPr id="2" name="Text Placeholder 1"/>
          <p:cNvSpPr>
            <a:spLocks noGrp="1"/>
          </p:cNvSpPr>
          <p:nvPr>
            <p:ph type="body" sz="quarter" idx="40"/>
          </p:nvPr>
        </p:nvSpPr>
        <p:spPr/>
        <p:txBody>
          <a:bodyPr/>
          <a:lstStyle/>
          <a:p>
            <a:r>
              <a:rPr lang="en-US" dirty="0"/>
              <a:t>Column A Label</a:t>
            </a:r>
          </a:p>
        </p:txBody>
      </p:sp>
      <p:sp>
        <p:nvSpPr>
          <p:cNvPr id="3" name="Text Placeholder 2"/>
          <p:cNvSpPr>
            <a:spLocks noGrp="1"/>
          </p:cNvSpPr>
          <p:nvPr>
            <p:ph type="body" sz="quarter" idx="41"/>
          </p:nvPr>
        </p:nvSpPr>
        <p:spPr/>
        <p:txBody>
          <a:bodyPr/>
          <a:lstStyle/>
          <a:p>
            <a:r>
              <a:rPr lang="en-US" dirty="0"/>
              <a:t>Column B Label</a:t>
            </a:r>
          </a:p>
        </p:txBody>
      </p:sp>
    </p:spTree>
    <p:extLst>
      <p:ext uri="{BB962C8B-B14F-4D97-AF65-F5344CB8AC3E}">
        <p14:creationId xmlns:p14="http://schemas.microsoft.com/office/powerpoint/2010/main" val="3322454291"/>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 name="Picture Placeholder 13"/>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6063" t="11905" r="4755" b="8940"/>
          <a:stretch/>
        </p:blipFill>
        <p:spPr/>
      </p:pic>
      <p:sp>
        <p:nvSpPr>
          <p:cNvPr id="2" name="Text Placeholder 1"/>
          <p:cNvSpPr>
            <a:spLocks noGrp="1"/>
          </p:cNvSpPr>
          <p:nvPr>
            <p:ph type="body" sz="quarter" idx="12"/>
          </p:nvPr>
        </p:nvSpPr>
        <p:spPr/>
        <p:txBody>
          <a:bodyPr/>
          <a:lstStyle/>
          <a:p>
            <a:r>
              <a:rPr lang="en-US" dirty="0"/>
              <a:t>Video Page</a:t>
            </a:r>
          </a:p>
        </p:txBody>
      </p:sp>
    </p:spTree>
    <p:extLst>
      <p:ext uri="{BB962C8B-B14F-4D97-AF65-F5344CB8AC3E}">
        <p14:creationId xmlns:p14="http://schemas.microsoft.com/office/powerpoint/2010/main" val="3918531620"/>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Office Theme">
  <a:themeElements>
    <a:clrScheme name="PFI1851">
      <a:dk1>
        <a:srgbClr val="3F3F3F"/>
      </a:dk1>
      <a:lt1>
        <a:srgbClr val="FFFFFF"/>
      </a:lt1>
      <a:dk2>
        <a:srgbClr val="7F7F7F"/>
      </a:dk2>
      <a:lt2>
        <a:srgbClr val="F2F2F2"/>
      </a:lt2>
      <a:accent1>
        <a:srgbClr val="118DCC"/>
      </a:accent1>
      <a:accent2>
        <a:srgbClr val="4A2460"/>
      </a:accent2>
      <a:accent3>
        <a:srgbClr val="05769E"/>
      </a:accent3>
      <a:accent4>
        <a:srgbClr val="8B8B8B"/>
      </a:accent4>
      <a:accent5>
        <a:srgbClr val="79C0DD"/>
      </a:accent5>
      <a:accent6>
        <a:srgbClr val="C9EAFB"/>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10867</TotalTime>
  <Words>1950</Words>
  <Application>Microsoft Office PowerPoint</Application>
  <PresentationFormat>On-screen Show (4:3)</PresentationFormat>
  <Paragraphs>266</Paragraphs>
  <Slides>19</Slides>
  <Notes>15</Notes>
  <HiddenSlides>19</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 Allen</dc:creator>
  <cp:lastModifiedBy>A1</cp:lastModifiedBy>
  <cp:revision>159</cp:revision>
  <dcterms:created xsi:type="dcterms:W3CDTF">2013-06-13T19:21:13Z</dcterms:created>
  <dcterms:modified xsi:type="dcterms:W3CDTF">2017-02-20T18:58:08Z</dcterms:modified>
</cp:coreProperties>
</file>