
<file path=[Content_Types].xml><?xml version="1.0" encoding="utf-8"?>
<Types xmlns="http://schemas.openxmlformats.org/package/2006/content-types">
  <Default Extension="png" ContentType="image/png"/>
  <Default Extension="bin" ContentType="application/vnd.ms-office.vbaPro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1" r:id="rId1"/>
  </p:sldMasterIdLst>
  <p:notesMasterIdLst>
    <p:notesMasterId r:id="rId15"/>
  </p:notesMasterIdLst>
  <p:handoutMasterIdLst>
    <p:handoutMasterId r:id="rId16"/>
  </p:handoutMasterIdLst>
  <p:sldIdLst>
    <p:sldId id="256" r:id="rId2"/>
    <p:sldId id="272" r:id="rId3"/>
    <p:sldId id="257" r:id="rId4"/>
    <p:sldId id="259" r:id="rId5"/>
    <p:sldId id="260" r:id="rId6"/>
    <p:sldId id="262" r:id="rId7"/>
    <p:sldId id="264" r:id="rId8"/>
    <p:sldId id="265" r:id="rId9"/>
    <p:sldId id="274" r:id="rId10"/>
    <p:sldId id="268" r:id="rId11"/>
    <p:sldId id="275" r:id="rId12"/>
    <p:sldId id="276" r:id="rId13"/>
    <p:sldId id="273" r:id="rId14"/>
  </p:sldIdLst>
  <p:sldSz cx="9144000" cy="6858000" type="screen4x3"/>
  <p:notesSz cx="6858000" cy="9144000"/>
  <p:custDataLst>
    <p:tags r:id="rId1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thony Reisinger" initials="AR" lastIdx="25" clrIdx="0">
    <p:extLst>
      <p:ext uri="{19B8F6BF-5375-455C-9EA6-DF929625EA0E}">
        <p15:presenceInfo xmlns:p15="http://schemas.microsoft.com/office/powerpoint/2012/main" userId="0ad90379e493349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71B9"/>
    <a:srgbClr val="6CBFE4"/>
    <a:srgbClr val="118DCC"/>
    <a:srgbClr val="8E278B"/>
    <a:srgbClr val="5C5C5C"/>
    <a:srgbClr val="4A24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89" autoAdjust="0"/>
    <p:restoredTop sz="79883" autoAdjust="0"/>
  </p:normalViewPr>
  <p:slideViewPr>
    <p:cSldViewPr>
      <p:cViewPr varScale="1">
        <p:scale>
          <a:sx n="91" d="100"/>
          <a:sy n="91" d="100"/>
        </p:scale>
        <p:origin x="1118" y="6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86" d="100"/>
          <a:sy n="86" d="100"/>
        </p:scale>
        <p:origin x="-3114"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23" Type="http://schemas.microsoft.com/office/2006/relationships/vbaProject" Target="vbaProject.bin"/><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EEDD2C0-5BC3-41F7-BDD6-880A15CAB23E}" type="datetimeFigureOut">
              <a:rPr lang="en-US" smtClean="0"/>
              <a:t>2/20/2017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7D4E81B-136F-4204-83C9-4896F6D16E51}" type="slidenum">
              <a:rPr lang="en-US" smtClean="0"/>
              <a:t>‹#›</a:t>
            </a:fld>
            <a:endParaRPr lang="en-US"/>
          </a:p>
        </p:txBody>
      </p:sp>
    </p:spTree>
    <p:extLst>
      <p:ext uri="{BB962C8B-B14F-4D97-AF65-F5344CB8AC3E}">
        <p14:creationId xmlns:p14="http://schemas.microsoft.com/office/powerpoint/2010/main" val="6994531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4FBB595-346F-415F-A38A-020EF0823EE8}" type="datetimeFigureOut">
              <a:rPr lang="en-US" smtClean="0"/>
              <a:t>2/20/2017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b="1" dirty="0"/>
              <a:t>Audio:</a:t>
            </a:r>
          </a:p>
          <a:p>
            <a:pPr lvl="0"/>
            <a:endParaRPr lang="en-US" b="1" dirty="0"/>
          </a:p>
          <a:p>
            <a:pPr lvl="0"/>
            <a:r>
              <a:rPr lang="en-US" b="1" dirty="0"/>
              <a:t>Graphic notes:</a:t>
            </a:r>
          </a:p>
          <a:p>
            <a:pPr lvl="0"/>
            <a:endParaRPr lang="en-US" b="1" dirty="0"/>
          </a:p>
          <a:p>
            <a:pPr lvl="0"/>
            <a:r>
              <a:rPr lang="en-US" b="1" dirty="0"/>
              <a:t>Programming notes:</a:t>
            </a:r>
            <a:endParaRPr lang="en-US" dirty="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83A51CD-B248-451D-919F-6163F043BB40}" type="slidenum">
              <a:rPr lang="en-US" smtClean="0"/>
              <a:t>‹#›</a:t>
            </a:fld>
            <a:endParaRPr lang="en-US"/>
          </a:p>
        </p:txBody>
      </p:sp>
    </p:spTree>
    <p:extLst>
      <p:ext uri="{BB962C8B-B14F-4D97-AF65-F5344CB8AC3E}">
        <p14:creationId xmlns:p14="http://schemas.microsoft.com/office/powerpoint/2010/main" val="2335112593"/>
      </p:ext>
    </p:extLst>
  </p:cSld>
  <p:clrMap bg1="lt1" tx1="dk1" bg2="lt2" tx2="dk2" accent1="accent1" accent2="accent2" accent3="accent3" accent4="accent4" accent5="accent5" accent6="accent6" hlink="hlink" folHlink="folHlink"/>
  <p:notesStyle>
    <a:lvl1pPr marL="0" algn="l" defTabSz="914400" rtl="0" eaLnBrk="1" latinLnBrk="0" hangingPunct="1">
      <a:defRPr sz="1200" b="1" kern="1200" baseline="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Page ID:</a:t>
            </a:r>
          </a:p>
          <a:p>
            <a:endParaRPr lang="en-US" dirty="0"/>
          </a:p>
          <a:p>
            <a:r>
              <a:rPr lang="en-US" dirty="0"/>
              <a:t>Audio:</a:t>
            </a:r>
          </a:p>
          <a:p>
            <a:endParaRPr lang="en-US" dirty="0"/>
          </a:p>
          <a:p>
            <a:r>
              <a:rPr lang="en-US" dirty="0"/>
              <a:t>Graphic Notes:</a:t>
            </a:r>
          </a:p>
          <a:p>
            <a:endParaRPr lang="en-US" dirty="0"/>
          </a:p>
          <a:p>
            <a:r>
              <a:rPr lang="en-US" dirty="0"/>
              <a:t>Programming Notes:</a:t>
            </a:r>
          </a:p>
        </p:txBody>
      </p:sp>
      <p:sp>
        <p:nvSpPr>
          <p:cNvPr id="4" name="Slide Number Placeholder 3"/>
          <p:cNvSpPr>
            <a:spLocks noGrp="1"/>
          </p:cNvSpPr>
          <p:nvPr>
            <p:ph type="sldNum" sz="quarter" idx="10"/>
          </p:nvPr>
        </p:nvSpPr>
        <p:spPr/>
        <p:txBody>
          <a:bodyPr/>
          <a:lstStyle/>
          <a:p>
            <a:fld id="{883A51CD-B248-451D-919F-6163F043BB40}" type="slidenum">
              <a:rPr lang="en-US" smtClean="0"/>
              <a:t>3</a:t>
            </a:fld>
            <a:endParaRPr lang="en-US"/>
          </a:p>
        </p:txBody>
      </p:sp>
    </p:spTree>
    <p:extLst>
      <p:ext uri="{BB962C8B-B14F-4D97-AF65-F5344CB8AC3E}">
        <p14:creationId xmlns:p14="http://schemas.microsoft.com/office/powerpoint/2010/main" val="248753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a:t>
            </a:r>
          </a:p>
          <a:p>
            <a:endParaRPr lang="en-US" dirty="0"/>
          </a:p>
          <a:p>
            <a:r>
              <a:rPr lang="en-US" dirty="0"/>
              <a:t>Graphic Notes:</a:t>
            </a:r>
          </a:p>
          <a:p>
            <a:endParaRPr lang="en-US" dirty="0"/>
          </a:p>
          <a:p>
            <a:r>
              <a:rPr lang="en-US" dirty="0"/>
              <a:t>Programming Notes:</a:t>
            </a:r>
          </a:p>
          <a:p>
            <a:endParaRPr lang="en-US" dirty="0"/>
          </a:p>
        </p:txBody>
      </p:sp>
      <p:sp>
        <p:nvSpPr>
          <p:cNvPr id="4" name="Slide Number Placeholder 3"/>
          <p:cNvSpPr>
            <a:spLocks noGrp="1"/>
          </p:cNvSpPr>
          <p:nvPr>
            <p:ph type="sldNum" sz="quarter" idx="10"/>
          </p:nvPr>
        </p:nvSpPr>
        <p:spPr/>
        <p:txBody>
          <a:bodyPr/>
          <a:lstStyle/>
          <a:p>
            <a:fld id="{883A51CD-B248-451D-919F-6163F043BB40}" type="slidenum">
              <a:rPr lang="en-US" smtClean="0"/>
              <a:t>4</a:t>
            </a:fld>
            <a:endParaRPr lang="en-US"/>
          </a:p>
        </p:txBody>
      </p:sp>
    </p:spTree>
    <p:extLst>
      <p:ext uri="{BB962C8B-B14F-4D97-AF65-F5344CB8AC3E}">
        <p14:creationId xmlns:p14="http://schemas.microsoft.com/office/powerpoint/2010/main" val="5813803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a:t>
            </a:r>
          </a:p>
          <a:p>
            <a:endParaRPr lang="en-US" dirty="0"/>
          </a:p>
          <a:p>
            <a:r>
              <a:rPr lang="en-US" dirty="0"/>
              <a:t>Graphic Notes:</a:t>
            </a:r>
          </a:p>
          <a:p>
            <a:endParaRPr lang="en-US" dirty="0"/>
          </a:p>
          <a:p>
            <a:r>
              <a:rPr lang="en-US" dirty="0"/>
              <a:t>Programming Notes:</a:t>
            </a:r>
          </a:p>
          <a:p>
            <a:endParaRPr lang="en-US" dirty="0"/>
          </a:p>
        </p:txBody>
      </p:sp>
      <p:sp>
        <p:nvSpPr>
          <p:cNvPr id="4" name="Slide Number Placeholder 3"/>
          <p:cNvSpPr>
            <a:spLocks noGrp="1"/>
          </p:cNvSpPr>
          <p:nvPr>
            <p:ph type="sldNum" sz="quarter" idx="10"/>
          </p:nvPr>
        </p:nvSpPr>
        <p:spPr/>
        <p:txBody>
          <a:bodyPr/>
          <a:lstStyle/>
          <a:p>
            <a:fld id="{883A51CD-B248-451D-919F-6163F043BB40}" type="slidenum">
              <a:rPr lang="en-US" smtClean="0"/>
              <a:t>5</a:t>
            </a:fld>
            <a:endParaRPr lang="en-US"/>
          </a:p>
        </p:txBody>
      </p:sp>
    </p:spTree>
    <p:extLst>
      <p:ext uri="{BB962C8B-B14F-4D97-AF65-F5344CB8AC3E}">
        <p14:creationId xmlns:p14="http://schemas.microsoft.com/office/powerpoint/2010/main" val="42302614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a:t>
            </a:r>
          </a:p>
          <a:p>
            <a:endParaRPr lang="en-US" dirty="0"/>
          </a:p>
          <a:p>
            <a:r>
              <a:rPr lang="en-US" dirty="0"/>
              <a:t>Graphic Notes:</a:t>
            </a:r>
          </a:p>
          <a:p>
            <a:endParaRPr lang="en-US" dirty="0"/>
          </a:p>
          <a:p>
            <a:r>
              <a:rPr lang="en-US" dirty="0"/>
              <a:t>Programming Notes:</a:t>
            </a:r>
          </a:p>
          <a:p>
            <a:endParaRPr lang="en-US" dirty="0"/>
          </a:p>
          <a:p>
            <a:r>
              <a:rPr lang="en-US" b="0" i="0" dirty="0"/>
              <a:t>&lt;click</a:t>
            </a:r>
            <a:r>
              <a:rPr lang="en-US" b="0" i="0" baseline="0" dirty="0"/>
              <a:t> text 1&gt;:&lt;reveal text 1&gt;</a:t>
            </a:r>
          </a:p>
          <a:p>
            <a:endParaRPr lang="en-US" b="0" i="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i="0" dirty="0"/>
              <a:t>&lt;click</a:t>
            </a:r>
            <a:r>
              <a:rPr lang="en-US" b="0" i="0" baseline="0" dirty="0"/>
              <a:t> text 2&gt;:&lt;reveal text 2&gt;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i="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i="0" dirty="0"/>
              <a:t>&lt;click</a:t>
            </a:r>
            <a:r>
              <a:rPr lang="en-US" b="0" i="0" baseline="0" dirty="0"/>
              <a:t> text 3&gt;:&lt;reveal text 3&gt;</a:t>
            </a:r>
            <a:endParaRPr lang="en-US" b="0" i="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b="0" i="0" dirty="0"/>
          </a:p>
          <a:p>
            <a:endParaRPr lang="en-US" b="0" i="0" dirty="0"/>
          </a:p>
          <a:p>
            <a:endParaRPr lang="en-US" dirty="0"/>
          </a:p>
        </p:txBody>
      </p:sp>
      <p:sp>
        <p:nvSpPr>
          <p:cNvPr id="4" name="Slide Number Placeholder 3"/>
          <p:cNvSpPr>
            <a:spLocks noGrp="1"/>
          </p:cNvSpPr>
          <p:nvPr>
            <p:ph type="sldNum" sz="quarter" idx="10"/>
          </p:nvPr>
        </p:nvSpPr>
        <p:spPr/>
        <p:txBody>
          <a:bodyPr/>
          <a:lstStyle/>
          <a:p>
            <a:fld id="{883A51CD-B248-451D-919F-6163F043BB40}" type="slidenum">
              <a:rPr lang="en-US" smtClean="0"/>
              <a:t>6</a:t>
            </a:fld>
            <a:endParaRPr lang="en-US"/>
          </a:p>
        </p:txBody>
      </p:sp>
    </p:spTree>
    <p:extLst>
      <p:ext uri="{BB962C8B-B14F-4D97-AF65-F5344CB8AC3E}">
        <p14:creationId xmlns:p14="http://schemas.microsoft.com/office/powerpoint/2010/main" val="24228716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a:t>
            </a:r>
          </a:p>
          <a:p>
            <a:endParaRPr lang="en-US" dirty="0"/>
          </a:p>
          <a:p>
            <a:r>
              <a:rPr lang="en-US" dirty="0"/>
              <a:t>Graphic Notes:</a:t>
            </a:r>
          </a:p>
          <a:p>
            <a:endParaRPr lang="en-US" dirty="0"/>
          </a:p>
          <a:p>
            <a:r>
              <a:rPr lang="en-US" dirty="0"/>
              <a:t>Programming Notes:</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i="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i="0" dirty="0"/>
              <a:t>&lt;click</a:t>
            </a:r>
            <a:r>
              <a:rPr lang="en-US" b="0" i="0" baseline="0" dirty="0"/>
              <a:t> graphic 1&gt;:&lt;reveal text 1&gt;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i="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i="0" dirty="0"/>
              <a:t>&lt;click</a:t>
            </a:r>
            <a:r>
              <a:rPr lang="en-US" b="0" i="0" baseline="0" dirty="0"/>
              <a:t> graphic 2&gt;:&lt;reveal text 2&gt;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i="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i="0" dirty="0"/>
              <a:t>&lt;click</a:t>
            </a:r>
            <a:r>
              <a:rPr lang="en-US" b="0" i="0" baseline="0" dirty="0"/>
              <a:t> graphic 3&gt;:&lt;reveal text 3&gt;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i="0" baseline="0" dirty="0"/>
          </a:p>
          <a:p>
            <a:endParaRPr lang="en-US" dirty="0"/>
          </a:p>
        </p:txBody>
      </p:sp>
      <p:sp>
        <p:nvSpPr>
          <p:cNvPr id="4" name="Slide Number Placeholder 3"/>
          <p:cNvSpPr>
            <a:spLocks noGrp="1"/>
          </p:cNvSpPr>
          <p:nvPr>
            <p:ph type="sldNum" sz="quarter" idx="10"/>
          </p:nvPr>
        </p:nvSpPr>
        <p:spPr/>
        <p:txBody>
          <a:bodyPr/>
          <a:lstStyle/>
          <a:p>
            <a:fld id="{883A51CD-B248-451D-919F-6163F043BB40}" type="slidenum">
              <a:rPr lang="en-US" smtClean="0"/>
              <a:t>7</a:t>
            </a:fld>
            <a:endParaRPr lang="en-US"/>
          </a:p>
        </p:txBody>
      </p:sp>
    </p:spTree>
    <p:extLst>
      <p:ext uri="{BB962C8B-B14F-4D97-AF65-F5344CB8AC3E}">
        <p14:creationId xmlns:p14="http://schemas.microsoft.com/office/powerpoint/2010/main" val="7518601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a:t>
            </a:r>
          </a:p>
          <a:p>
            <a:endParaRPr lang="en-US" dirty="0"/>
          </a:p>
          <a:p>
            <a:r>
              <a:rPr lang="en-US" dirty="0"/>
              <a:t>Graphic Notes:</a:t>
            </a:r>
          </a:p>
          <a:p>
            <a:endParaRPr lang="en-US" dirty="0"/>
          </a:p>
          <a:p>
            <a:r>
              <a:rPr lang="en-US" dirty="0"/>
              <a:t>Programming Notes:</a:t>
            </a:r>
          </a:p>
          <a:p>
            <a:endParaRPr lang="en-US" dirty="0"/>
          </a:p>
          <a:p>
            <a:r>
              <a:rPr lang="en-US" b="0" i="0" dirty="0"/>
              <a:t>&lt;Correct</a:t>
            </a:r>
            <a:r>
              <a:rPr lang="en-US" b="0" i="0" baseline="0" dirty="0"/>
              <a:t> answer&gt;: Correct. &lt;Insert correct feedback here.&gt; Click the Next to continue.</a:t>
            </a:r>
          </a:p>
          <a:p>
            <a:endParaRPr lang="en-US" b="0" i="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b="0" i="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i="0" dirty="0"/>
              <a:t>&lt;Incorrect</a:t>
            </a:r>
            <a:r>
              <a:rPr lang="en-US" b="0" i="0" baseline="0" dirty="0"/>
              <a:t> answer&gt;: Incorrect. &lt;Insert incorrect feedback here.&gt; Click Reset to try again.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i="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i="0" dirty="0"/>
              <a:t>&lt;Incorrect</a:t>
            </a:r>
            <a:r>
              <a:rPr lang="en-US" b="0" i="0" baseline="0" dirty="0"/>
              <a:t> answer&gt;: Incorrect. &lt;Insert incorrect feedback here.&gt; Click Reset to try again.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i="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i="0" dirty="0"/>
              <a:t>&lt;Incorrect</a:t>
            </a:r>
            <a:r>
              <a:rPr lang="en-US" b="0" i="0" baseline="0" dirty="0"/>
              <a:t> answer&gt;: Incorrect. &lt;Insert incorrect feedback here.&gt; Click Reset to try again. </a:t>
            </a:r>
          </a:p>
        </p:txBody>
      </p:sp>
      <p:sp>
        <p:nvSpPr>
          <p:cNvPr id="4" name="Slide Number Placeholder 3"/>
          <p:cNvSpPr>
            <a:spLocks noGrp="1"/>
          </p:cNvSpPr>
          <p:nvPr>
            <p:ph type="sldNum" sz="quarter" idx="10"/>
          </p:nvPr>
        </p:nvSpPr>
        <p:spPr/>
        <p:txBody>
          <a:bodyPr/>
          <a:lstStyle/>
          <a:p>
            <a:fld id="{883A51CD-B248-451D-919F-6163F043BB40}" type="slidenum">
              <a:rPr lang="en-US" smtClean="0"/>
              <a:t>8</a:t>
            </a:fld>
            <a:endParaRPr lang="en-US"/>
          </a:p>
        </p:txBody>
      </p:sp>
    </p:spTree>
    <p:extLst>
      <p:ext uri="{BB962C8B-B14F-4D97-AF65-F5344CB8AC3E}">
        <p14:creationId xmlns:p14="http://schemas.microsoft.com/office/powerpoint/2010/main" val="15813006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a:t>
            </a:r>
          </a:p>
          <a:p>
            <a:endParaRPr lang="en-US" dirty="0"/>
          </a:p>
          <a:p>
            <a:r>
              <a:rPr lang="en-US" dirty="0"/>
              <a:t>Graphic Notes:</a:t>
            </a:r>
          </a:p>
          <a:p>
            <a:endParaRPr lang="en-US" dirty="0"/>
          </a:p>
          <a:p>
            <a:r>
              <a:rPr lang="en-US" dirty="0"/>
              <a:t>Programming Notes:</a:t>
            </a:r>
          </a:p>
          <a:p>
            <a:r>
              <a:rPr lang="en-US" b="0" dirty="0"/>
              <a:t>Be</a:t>
            </a:r>
            <a:r>
              <a:rPr lang="en-US" b="0" baseline="0" dirty="0"/>
              <a:t> sure to note which options go to which destinations.</a:t>
            </a:r>
            <a:endParaRPr lang="en-US" b="0" dirty="0"/>
          </a:p>
          <a:p>
            <a:endParaRPr lang="en-US" dirty="0"/>
          </a:p>
        </p:txBody>
      </p:sp>
      <p:sp>
        <p:nvSpPr>
          <p:cNvPr id="4" name="Slide Number Placeholder 3"/>
          <p:cNvSpPr>
            <a:spLocks noGrp="1"/>
          </p:cNvSpPr>
          <p:nvPr>
            <p:ph type="sldNum" sz="quarter" idx="10"/>
          </p:nvPr>
        </p:nvSpPr>
        <p:spPr/>
        <p:txBody>
          <a:bodyPr/>
          <a:lstStyle/>
          <a:p>
            <a:fld id="{883A51CD-B248-451D-919F-6163F043BB40}" type="slidenum">
              <a:rPr lang="en-US" smtClean="0"/>
              <a:t>9</a:t>
            </a:fld>
            <a:endParaRPr lang="en-US"/>
          </a:p>
        </p:txBody>
      </p:sp>
    </p:spTree>
    <p:extLst>
      <p:ext uri="{BB962C8B-B14F-4D97-AF65-F5344CB8AC3E}">
        <p14:creationId xmlns:p14="http://schemas.microsoft.com/office/powerpoint/2010/main" val="42584164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a:t>
            </a:r>
          </a:p>
          <a:p>
            <a:endParaRPr lang="en-US" dirty="0"/>
          </a:p>
          <a:p>
            <a:r>
              <a:rPr lang="en-US" dirty="0"/>
              <a:t>Graphic Notes:</a:t>
            </a:r>
          </a:p>
          <a:p>
            <a:endParaRPr lang="en-US" dirty="0"/>
          </a:p>
          <a:p>
            <a:r>
              <a:rPr lang="en-US" dirty="0"/>
              <a:t>Programming Notes:</a:t>
            </a:r>
          </a:p>
          <a:p>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b="0" dirty="0"/>
              <a:t>&lt;item</a:t>
            </a:r>
            <a:r>
              <a:rPr lang="en-US" b="0" baseline="0" dirty="0"/>
              <a:t> 1&gt; - &lt;column A or B&gt;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dirty="0"/>
              <a:t>&lt;item</a:t>
            </a:r>
            <a:r>
              <a:rPr lang="en-US" b="0" baseline="0" dirty="0"/>
              <a:t> 2&gt; - &lt;column A or B&gt;</a:t>
            </a:r>
            <a:endParaRPr lang="en-US" b="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dirty="0"/>
              <a:t>&lt;item</a:t>
            </a:r>
            <a:r>
              <a:rPr lang="en-US" b="0" baseline="0" dirty="0"/>
              <a:t> 3&gt; - &lt;column A or B&gt;</a:t>
            </a:r>
            <a:endParaRPr lang="en-US" b="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b="0" dirty="0"/>
          </a:p>
          <a:p>
            <a:r>
              <a:rPr lang="en-US" dirty="0"/>
              <a:t>Feedback:</a:t>
            </a:r>
          </a:p>
          <a:p>
            <a:pPr marL="0" marR="0" indent="0" algn="l" defTabSz="914400" rtl="0" eaLnBrk="1" fontAlgn="auto" latinLnBrk="0" hangingPunct="1">
              <a:lnSpc>
                <a:spcPct val="100000"/>
              </a:lnSpc>
              <a:spcBef>
                <a:spcPts val="0"/>
              </a:spcBef>
              <a:spcAft>
                <a:spcPts val="0"/>
              </a:spcAft>
              <a:buClrTx/>
              <a:buSzTx/>
              <a:buFontTx/>
              <a:buNone/>
              <a:tabLst/>
              <a:defRPr/>
            </a:pPr>
            <a:r>
              <a:rPr lang="en-US" b="0" baseline="0" dirty="0"/>
              <a:t>Correct. &lt;Insert feedback.&gt; Click Next to continue.</a:t>
            </a:r>
            <a:endParaRPr lang="en-US" b="0" dirty="0"/>
          </a:p>
        </p:txBody>
      </p:sp>
      <p:sp>
        <p:nvSpPr>
          <p:cNvPr id="4" name="Slide Number Placeholder 3"/>
          <p:cNvSpPr>
            <a:spLocks noGrp="1"/>
          </p:cNvSpPr>
          <p:nvPr>
            <p:ph type="sldNum" sz="quarter" idx="10"/>
          </p:nvPr>
        </p:nvSpPr>
        <p:spPr/>
        <p:txBody>
          <a:bodyPr/>
          <a:lstStyle/>
          <a:p>
            <a:fld id="{883A51CD-B248-451D-919F-6163F043BB40}" type="slidenum">
              <a:rPr lang="en-US" smtClean="0"/>
              <a:t>10</a:t>
            </a:fld>
            <a:endParaRPr lang="en-US"/>
          </a:p>
        </p:txBody>
      </p:sp>
    </p:spTree>
    <p:extLst>
      <p:ext uri="{BB962C8B-B14F-4D97-AF65-F5344CB8AC3E}">
        <p14:creationId xmlns:p14="http://schemas.microsoft.com/office/powerpoint/2010/main" val="23169560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a:t>
            </a:r>
          </a:p>
          <a:p>
            <a:pPr marL="0" marR="0" indent="0" algn="l" defTabSz="914400" rtl="0" eaLnBrk="1" fontAlgn="auto" latinLnBrk="0" hangingPunct="1">
              <a:lnSpc>
                <a:spcPct val="100000"/>
              </a:lnSpc>
              <a:spcBef>
                <a:spcPts val="0"/>
              </a:spcBef>
              <a:spcAft>
                <a:spcPts val="0"/>
              </a:spcAft>
              <a:buClrTx/>
              <a:buSzTx/>
              <a:buFontTx/>
              <a:buNone/>
              <a:tabLst/>
              <a:defRPr/>
            </a:pPr>
            <a:r>
              <a:rPr lang="en-US" b="0" baseline="0" dirty="0"/>
              <a:t>&lt;Character’s Name&gt;: &lt;Audio script. Include [1x], [2x]…to indicate when graphic appears&gt;</a:t>
            </a:r>
          </a:p>
          <a:p>
            <a:endParaRPr lang="en-US" dirty="0"/>
          </a:p>
          <a:p>
            <a:r>
              <a:rPr lang="en-US" dirty="0"/>
              <a:t>Graphic Notes: </a:t>
            </a:r>
          </a:p>
          <a:p>
            <a:r>
              <a:rPr lang="en-US" b="0" dirty="0"/>
              <a:t>[1x]</a:t>
            </a:r>
            <a:r>
              <a:rPr lang="en-US" b="0" baseline="0" dirty="0"/>
              <a:t> &lt;Graphic description&gt;</a:t>
            </a:r>
          </a:p>
          <a:p>
            <a:pPr marL="0" marR="0" indent="0" algn="l" defTabSz="914400" rtl="0" eaLnBrk="1" fontAlgn="auto" latinLnBrk="0" hangingPunct="1">
              <a:lnSpc>
                <a:spcPct val="100000"/>
              </a:lnSpc>
              <a:spcBef>
                <a:spcPts val="0"/>
              </a:spcBef>
              <a:spcAft>
                <a:spcPts val="0"/>
              </a:spcAft>
              <a:buClrTx/>
              <a:buSzTx/>
              <a:buFontTx/>
              <a:buNone/>
              <a:tabLst/>
              <a:defRPr/>
            </a:pPr>
            <a:r>
              <a:rPr lang="en-US" b="0" baseline="0" dirty="0"/>
              <a:t>[2x] &lt;Graphic description&gt;</a:t>
            </a:r>
          </a:p>
          <a:p>
            <a:pPr marL="0" marR="0" indent="0" algn="l" defTabSz="914400" rtl="0" eaLnBrk="1" fontAlgn="auto" latinLnBrk="0" hangingPunct="1">
              <a:lnSpc>
                <a:spcPct val="100000"/>
              </a:lnSpc>
              <a:spcBef>
                <a:spcPts val="0"/>
              </a:spcBef>
              <a:spcAft>
                <a:spcPts val="0"/>
              </a:spcAft>
              <a:buClrTx/>
              <a:buSzTx/>
              <a:buFontTx/>
              <a:buNone/>
              <a:tabLst/>
              <a:defRPr/>
            </a:pPr>
            <a:r>
              <a:rPr lang="en-US" b="0" dirty="0"/>
              <a:t>[3x] </a:t>
            </a:r>
            <a:r>
              <a:rPr lang="en-US" b="0" baseline="0" dirty="0"/>
              <a:t>&lt;Graphic description&gt;</a:t>
            </a:r>
          </a:p>
          <a:p>
            <a:endParaRPr lang="en-US" dirty="0"/>
          </a:p>
          <a:p>
            <a:endParaRPr lang="en-US" dirty="0"/>
          </a:p>
          <a:p>
            <a:r>
              <a:rPr lang="en-US" dirty="0"/>
              <a:t>Programming Notes:</a:t>
            </a:r>
          </a:p>
        </p:txBody>
      </p:sp>
      <p:sp>
        <p:nvSpPr>
          <p:cNvPr id="4" name="Slide Number Placeholder 3"/>
          <p:cNvSpPr>
            <a:spLocks noGrp="1"/>
          </p:cNvSpPr>
          <p:nvPr>
            <p:ph type="sldNum" sz="quarter" idx="10"/>
          </p:nvPr>
        </p:nvSpPr>
        <p:spPr/>
        <p:txBody>
          <a:bodyPr/>
          <a:lstStyle/>
          <a:p>
            <a:fld id="{883A51CD-B248-451D-919F-6163F043BB40}" type="slidenum">
              <a:rPr lang="en-US" smtClean="0"/>
              <a:t>13</a:t>
            </a:fld>
            <a:endParaRPr lang="en-US"/>
          </a:p>
        </p:txBody>
      </p:sp>
    </p:spTree>
    <p:extLst>
      <p:ext uri="{BB962C8B-B14F-4D97-AF65-F5344CB8AC3E}">
        <p14:creationId xmlns:p14="http://schemas.microsoft.com/office/powerpoint/2010/main" val="7858401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ull Page Graphic">
    <p:spTree>
      <p:nvGrpSpPr>
        <p:cNvPr id="1" name=""/>
        <p:cNvGrpSpPr/>
        <p:nvPr/>
      </p:nvGrpSpPr>
      <p:grpSpPr>
        <a:xfrm>
          <a:off x="0" y="0"/>
          <a:ext cx="0" cy="0"/>
          <a:chOff x="0" y="0"/>
          <a:chExt cx="0" cy="0"/>
        </a:xfrm>
      </p:grpSpPr>
      <p:sp>
        <p:nvSpPr>
          <p:cNvPr id="4" name="Picture Placeholder 3"/>
          <p:cNvSpPr>
            <a:spLocks noGrp="1"/>
          </p:cNvSpPr>
          <p:nvPr>
            <p:ph type="pic" sz="quarter" idx="10" hasCustomPrompt="1"/>
          </p:nvPr>
        </p:nvSpPr>
        <p:spPr>
          <a:xfrm>
            <a:off x="0" y="1180406"/>
            <a:ext cx="9144000" cy="4729943"/>
          </a:xfrm>
          <a:prstGeom prst="rect">
            <a:avLst/>
          </a:prstGeom>
        </p:spPr>
        <p:txBody>
          <a:bodyPr/>
          <a:lstStyle>
            <a:lvl1pPr marL="0" indent="0">
              <a:buNone/>
              <a:defRPr baseline="0"/>
            </a:lvl1pPr>
          </a:lstStyle>
          <a:p>
            <a:r>
              <a:rPr lang="en-US" dirty="0"/>
              <a:t>Full Page Picture</a:t>
            </a:r>
          </a:p>
        </p:txBody>
      </p:sp>
      <p:sp>
        <p:nvSpPr>
          <p:cNvPr id="5" name="TextBox 4"/>
          <p:cNvSpPr txBox="1"/>
          <p:nvPr userDrawn="1"/>
        </p:nvSpPr>
        <p:spPr>
          <a:xfrm>
            <a:off x="7315200" y="6477000"/>
            <a:ext cx="1726755" cy="323165"/>
          </a:xfrm>
          <a:prstGeom prst="rect">
            <a:avLst/>
          </a:prstGeom>
          <a:noFill/>
        </p:spPr>
        <p:txBody>
          <a:bodyPr wrap="none" rtlCol="0">
            <a:spAutoFit/>
          </a:bodyPr>
          <a:lstStyle/>
          <a:p>
            <a:pPr algn="r"/>
            <a:r>
              <a:rPr lang="en-US" sz="1500" dirty="0">
                <a:solidFill>
                  <a:schemeClr val="tx1">
                    <a:lumMod val="85000"/>
                    <a:lumOff val="15000"/>
                  </a:schemeClr>
                </a:solidFill>
                <a:latin typeface="Arial" pitchFamily="34" charset="0"/>
                <a:cs typeface="Arial" pitchFamily="34" charset="0"/>
              </a:rPr>
              <a:t>Full Page Graphic</a:t>
            </a:r>
          </a:p>
        </p:txBody>
      </p:sp>
    </p:spTree>
    <p:extLst>
      <p:ext uri="{BB962C8B-B14F-4D97-AF65-F5344CB8AC3E}">
        <p14:creationId xmlns:p14="http://schemas.microsoft.com/office/powerpoint/2010/main" val="29579182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Left Graphic Right">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5181600" y="1795548"/>
            <a:ext cx="3657600" cy="3690852"/>
          </a:xfrm>
          <a:prstGeom prst="rect">
            <a:avLst/>
          </a:prstGeom>
          <a:solidFill>
            <a:schemeClr val="bg1">
              <a:lumMod val="85000"/>
            </a:schemeClr>
          </a:solidFill>
        </p:spPr>
        <p:txBody>
          <a:bodyPr/>
          <a:lstStyle>
            <a:lvl1pPr marL="0" indent="0">
              <a:buNone/>
              <a:defRPr/>
            </a:lvl1pPr>
          </a:lstStyle>
          <a:p>
            <a:endParaRPr lang="en-US" dirty="0"/>
          </a:p>
        </p:txBody>
      </p:sp>
      <p:sp>
        <p:nvSpPr>
          <p:cNvPr id="11" name="Text Placeholder 10"/>
          <p:cNvSpPr>
            <a:spLocks noGrp="1"/>
          </p:cNvSpPr>
          <p:nvPr>
            <p:ph type="body" sz="quarter" idx="11" hasCustomPrompt="1"/>
          </p:nvPr>
        </p:nvSpPr>
        <p:spPr>
          <a:xfrm>
            <a:off x="304800" y="1905000"/>
            <a:ext cx="4419600" cy="3581400"/>
          </a:xfrm>
          <a:prstGeom prst="rect">
            <a:avLst/>
          </a:prstGeom>
        </p:spPr>
        <p:txBody>
          <a:bodyPr lIns="0" tIns="0" rIns="0" bIns="0"/>
          <a:lstStyle>
            <a:lvl1pPr marL="0" indent="0">
              <a:buNone/>
              <a:defRPr sz="1200" baseline="0">
                <a:latin typeface="Arial" pitchFamily="34" charset="0"/>
                <a:cs typeface="Arial" pitchFamily="34" charset="0"/>
              </a:defRPr>
            </a:lvl1pPr>
          </a:lstStyle>
          <a:p>
            <a:pPr lvl="0"/>
            <a:r>
              <a:rPr lang="en-US" dirty="0"/>
              <a:t>Placeholder text</a:t>
            </a:r>
          </a:p>
        </p:txBody>
      </p:sp>
      <p:cxnSp>
        <p:nvCxnSpPr>
          <p:cNvPr id="13" name="Straight Connector 12"/>
          <p:cNvCxnSpPr/>
          <p:nvPr userDrawn="1"/>
        </p:nvCxnSpPr>
        <p:spPr>
          <a:xfrm>
            <a:off x="304800" y="1795549"/>
            <a:ext cx="44196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15"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16" name="TextBox 15"/>
          <p:cNvSpPr txBox="1"/>
          <p:nvPr userDrawn="1"/>
        </p:nvSpPr>
        <p:spPr>
          <a:xfrm>
            <a:off x="6934200" y="6458635"/>
            <a:ext cx="2141420" cy="323165"/>
          </a:xfrm>
          <a:prstGeom prst="rect">
            <a:avLst/>
          </a:prstGeom>
          <a:noFill/>
        </p:spPr>
        <p:txBody>
          <a:bodyPr wrap="none" rtlCol="0">
            <a:spAutoFit/>
          </a:bodyPr>
          <a:lstStyle/>
          <a:p>
            <a:r>
              <a:rPr lang="en-US" sz="1500" dirty="0">
                <a:solidFill>
                  <a:schemeClr val="tx2">
                    <a:lumMod val="75000"/>
                  </a:schemeClr>
                </a:solidFill>
                <a:latin typeface="Arial" pitchFamily="34" charset="0"/>
                <a:cs typeface="Arial" pitchFamily="34" charset="0"/>
              </a:rPr>
              <a:t>Text Left Graphic Right</a:t>
            </a:r>
          </a:p>
        </p:txBody>
      </p:sp>
    </p:spTree>
    <p:extLst>
      <p:ext uri="{BB962C8B-B14F-4D97-AF65-F5344CB8AC3E}">
        <p14:creationId xmlns:p14="http://schemas.microsoft.com/office/powerpoint/2010/main" val="4073684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_Top_Graphic_Bottom">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0" y="3291840"/>
            <a:ext cx="9144000" cy="2624052"/>
          </a:xfrm>
          <a:prstGeom prst="rect">
            <a:avLst/>
          </a:prstGeom>
          <a:solidFill>
            <a:schemeClr val="bg1">
              <a:lumMod val="85000"/>
            </a:schemeClr>
          </a:solidFill>
        </p:spPr>
        <p:txBody>
          <a:bodyPr/>
          <a:lstStyle>
            <a:lvl1pPr marL="0" indent="0">
              <a:buNone/>
              <a:defRPr/>
            </a:lvl1pPr>
          </a:lstStyle>
          <a:p>
            <a:endParaRPr lang="en-US" dirty="0"/>
          </a:p>
        </p:txBody>
      </p:sp>
      <p:sp>
        <p:nvSpPr>
          <p:cNvPr id="11" name="Text Placeholder 10"/>
          <p:cNvSpPr>
            <a:spLocks noGrp="1"/>
          </p:cNvSpPr>
          <p:nvPr>
            <p:ph type="body" sz="quarter" idx="11" hasCustomPrompt="1"/>
          </p:nvPr>
        </p:nvSpPr>
        <p:spPr>
          <a:xfrm>
            <a:off x="304800" y="1905000"/>
            <a:ext cx="8610600" cy="1295400"/>
          </a:xfrm>
          <a:prstGeom prst="rect">
            <a:avLst/>
          </a:prstGeom>
        </p:spPr>
        <p:txBody>
          <a:bodyPr lIns="0" tIns="0" rIns="0" bIns="0"/>
          <a:lstStyle>
            <a:lvl1pPr marL="0" indent="0">
              <a:buNone/>
              <a:defRPr sz="1200" baseline="0">
                <a:latin typeface="Arial" pitchFamily="34" charset="0"/>
                <a:cs typeface="Arial" pitchFamily="34" charset="0"/>
              </a:defRPr>
            </a:lvl1pPr>
          </a:lstStyle>
          <a:p>
            <a:pPr lvl="0"/>
            <a:r>
              <a:rPr lang="en-US" dirty="0"/>
              <a:t>Placeholder text</a:t>
            </a:r>
          </a:p>
        </p:txBody>
      </p:sp>
      <p:cxnSp>
        <p:nvCxnSpPr>
          <p:cNvPr id="13" name="Straight Connector 12"/>
          <p:cNvCxnSpPr/>
          <p:nvPr userDrawn="1"/>
        </p:nvCxnSpPr>
        <p:spPr>
          <a:xfrm>
            <a:off x="304800" y="1795549"/>
            <a:ext cx="86106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15"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6" name="TextBox 5"/>
          <p:cNvSpPr txBox="1"/>
          <p:nvPr userDrawn="1"/>
        </p:nvSpPr>
        <p:spPr>
          <a:xfrm>
            <a:off x="6781800" y="6477000"/>
            <a:ext cx="2286523" cy="323165"/>
          </a:xfrm>
          <a:prstGeom prst="rect">
            <a:avLst/>
          </a:prstGeom>
          <a:noFill/>
        </p:spPr>
        <p:txBody>
          <a:bodyPr wrap="none" rtlCol="0">
            <a:spAutoFit/>
          </a:bodyPr>
          <a:lstStyle/>
          <a:p>
            <a:pPr algn="r"/>
            <a:r>
              <a:rPr lang="en-US" sz="1500" dirty="0">
                <a:solidFill>
                  <a:srgbClr val="5C5C5C"/>
                </a:solidFill>
                <a:latin typeface="Arial" pitchFamily="34" charset="0"/>
                <a:cs typeface="Arial" pitchFamily="34" charset="0"/>
              </a:rPr>
              <a:t>Text Top Graphic Bottom</a:t>
            </a:r>
          </a:p>
        </p:txBody>
      </p:sp>
    </p:spTree>
    <p:extLst>
      <p:ext uri="{BB962C8B-B14F-4D97-AF65-F5344CB8AC3E}">
        <p14:creationId xmlns:p14="http://schemas.microsoft.com/office/powerpoint/2010/main" val="1052685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lick_text_reveal_text">
    <p:spTree>
      <p:nvGrpSpPr>
        <p:cNvPr id="1" name=""/>
        <p:cNvGrpSpPr/>
        <p:nvPr/>
      </p:nvGrpSpPr>
      <p:grpSpPr>
        <a:xfrm>
          <a:off x="0" y="0"/>
          <a:ext cx="0" cy="0"/>
          <a:chOff x="0" y="0"/>
          <a:chExt cx="0" cy="0"/>
        </a:xfrm>
      </p:grpSpPr>
      <p:sp>
        <p:nvSpPr>
          <p:cNvPr id="11" name="Text Placeholder 10"/>
          <p:cNvSpPr>
            <a:spLocks noGrp="1"/>
          </p:cNvSpPr>
          <p:nvPr>
            <p:ph type="body" sz="quarter" idx="11" hasCustomPrompt="1"/>
          </p:nvPr>
        </p:nvSpPr>
        <p:spPr>
          <a:xfrm>
            <a:off x="304800" y="1905000"/>
            <a:ext cx="4419600" cy="457200"/>
          </a:xfrm>
          <a:prstGeom prst="rect">
            <a:avLst/>
          </a:prstGeom>
        </p:spPr>
        <p:txBody>
          <a:bodyPr lIns="0" tIns="0" rIns="0" bIns="0"/>
          <a:lstStyle>
            <a:lvl1pPr marL="0" indent="0">
              <a:buNone/>
              <a:defRPr sz="1200" baseline="0">
                <a:latin typeface="Arial" pitchFamily="34" charset="0"/>
                <a:cs typeface="Arial" pitchFamily="34" charset="0"/>
              </a:defRPr>
            </a:lvl1pPr>
          </a:lstStyle>
          <a:p>
            <a:pPr lvl="0"/>
            <a:r>
              <a:rPr lang="en-US" dirty="0"/>
              <a:t>Placeholder text</a:t>
            </a:r>
          </a:p>
        </p:txBody>
      </p:sp>
      <p:cxnSp>
        <p:nvCxnSpPr>
          <p:cNvPr id="13" name="Straight Connector 12"/>
          <p:cNvCxnSpPr/>
          <p:nvPr userDrawn="1"/>
        </p:nvCxnSpPr>
        <p:spPr>
          <a:xfrm>
            <a:off x="304800" y="1795549"/>
            <a:ext cx="44196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15"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7" name="Picture Placeholder 8"/>
          <p:cNvSpPr>
            <a:spLocks noGrp="1"/>
          </p:cNvSpPr>
          <p:nvPr>
            <p:ph type="pic" sz="quarter" idx="10"/>
          </p:nvPr>
        </p:nvSpPr>
        <p:spPr>
          <a:xfrm>
            <a:off x="5181600" y="1795548"/>
            <a:ext cx="3657600" cy="3690852"/>
          </a:xfrm>
          <a:prstGeom prst="rect">
            <a:avLst/>
          </a:prstGeom>
          <a:solidFill>
            <a:schemeClr val="bg1">
              <a:lumMod val="85000"/>
            </a:schemeClr>
          </a:solidFill>
        </p:spPr>
        <p:txBody>
          <a:bodyPr/>
          <a:lstStyle>
            <a:lvl1pPr marL="0" indent="0">
              <a:buNone/>
              <a:defRPr/>
            </a:lvl1pPr>
          </a:lstStyle>
          <a:p>
            <a:endParaRPr lang="en-US" dirty="0"/>
          </a:p>
        </p:txBody>
      </p:sp>
      <p:sp>
        <p:nvSpPr>
          <p:cNvPr id="10" name="Text Placeholder 7"/>
          <p:cNvSpPr>
            <a:spLocks noGrp="1"/>
          </p:cNvSpPr>
          <p:nvPr>
            <p:ph type="body" sz="quarter" idx="23" hasCustomPrompt="1"/>
          </p:nvPr>
        </p:nvSpPr>
        <p:spPr>
          <a:xfrm>
            <a:off x="304800" y="2743200"/>
            <a:ext cx="4419600" cy="304800"/>
          </a:xfrm>
          <a:prstGeom prst="rect">
            <a:avLst/>
          </a:prstGeom>
          <a:solidFill>
            <a:srgbClr val="0071B9"/>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2" name="Text Placeholder 7"/>
          <p:cNvSpPr>
            <a:spLocks noGrp="1"/>
          </p:cNvSpPr>
          <p:nvPr>
            <p:ph type="body" sz="quarter" idx="24" hasCustomPrompt="1"/>
          </p:nvPr>
        </p:nvSpPr>
        <p:spPr>
          <a:xfrm>
            <a:off x="304800" y="3124200"/>
            <a:ext cx="4419600" cy="304800"/>
          </a:xfrm>
          <a:prstGeom prst="rect">
            <a:avLst/>
          </a:prstGeom>
          <a:solidFill>
            <a:srgbClr val="0071B9"/>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4" name="Text Placeholder 7"/>
          <p:cNvSpPr>
            <a:spLocks noGrp="1"/>
          </p:cNvSpPr>
          <p:nvPr>
            <p:ph type="body" sz="quarter" idx="25" hasCustomPrompt="1"/>
          </p:nvPr>
        </p:nvSpPr>
        <p:spPr>
          <a:xfrm>
            <a:off x="304800" y="3505200"/>
            <a:ext cx="4419600" cy="304800"/>
          </a:xfrm>
          <a:prstGeom prst="rect">
            <a:avLst/>
          </a:prstGeom>
          <a:solidFill>
            <a:srgbClr val="0071B9"/>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6" name="Text Placeholder 7"/>
          <p:cNvSpPr>
            <a:spLocks noGrp="1"/>
          </p:cNvSpPr>
          <p:nvPr>
            <p:ph type="body" sz="quarter" idx="26" hasCustomPrompt="1"/>
          </p:nvPr>
        </p:nvSpPr>
        <p:spPr>
          <a:xfrm>
            <a:off x="304800" y="3886200"/>
            <a:ext cx="4419600" cy="304800"/>
          </a:xfrm>
          <a:prstGeom prst="rect">
            <a:avLst/>
          </a:prstGeom>
          <a:solidFill>
            <a:srgbClr val="0071B9"/>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7" name="Text Placeholder 7"/>
          <p:cNvSpPr>
            <a:spLocks noGrp="1"/>
          </p:cNvSpPr>
          <p:nvPr>
            <p:ph type="body" sz="quarter" idx="27" hasCustomPrompt="1"/>
          </p:nvPr>
        </p:nvSpPr>
        <p:spPr>
          <a:xfrm>
            <a:off x="304800" y="4267200"/>
            <a:ext cx="4419600" cy="304800"/>
          </a:xfrm>
          <a:prstGeom prst="rect">
            <a:avLst/>
          </a:prstGeom>
          <a:solidFill>
            <a:srgbClr val="0071B9"/>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8" name="Text Placeholder 7"/>
          <p:cNvSpPr>
            <a:spLocks noGrp="1"/>
          </p:cNvSpPr>
          <p:nvPr>
            <p:ph type="body" sz="quarter" idx="28" hasCustomPrompt="1"/>
          </p:nvPr>
        </p:nvSpPr>
        <p:spPr>
          <a:xfrm>
            <a:off x="304800" y="4648200"/>
            <a:ext cx="4419600" cy="304800"/>
          </a:xfrm>
          <a:prstGeom prst="rect">
            <a:avLst/>
          </a:prstGeom>
          <a:solidFill>
            <a:srgbClr val="0071B9"/>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9" name="Text Placeholder 7"/>
          <p:cNvSpPr>
            <a:spLocks noGrp="1"/>
          </p:cNvSpPr>
          <p:nvPr>
            <p:ph type="body" sz="quarter" idx="29" hasCustomPrompt="1"/>
          </p:nvPr>
        </p:nvSpPr>
        <p:spPr>
          <a:xfrm>
            <a:off x="304800" y="5029200"/>
            <a:ext cx="4419600" cy="304800"/>
          </a:xfrm>
          <a:prstGeom prst="rect">
            <a:avLst/>
          </a:prstGeom>
          <a:solidFill>
            <a:srgbClr val="0071B9"/>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20" name="TextBox 19"/>
          <p:cNvSpPr txBox="1"/>
          <p:nvPr userDrawn="1"/>
        </p:nvSpPr>
        <p:spPr>
          <a:xfrm>
            <a:off x="7007556" y="6477000"/>
            <a:ext cx="2060244" cy="323165"/>
          </a:xfrm>
          <a:prstGeom prst="rect">
            <a:avLst/>
          </a:prstGeom>
          <a:noFill/>
        </p:spPr>
        <p:txBody>
          <a:bodyPr wrap="none" rtlCol="0">
            <a:spAutoFit/>
          </a:bodyPr>
          <a:lstStyle/>
          <a:p>
            <a:r>
              <a:rPr lang="en-US" sz="1500" dirty="0">
                <a:solidFill>
                  <a:schemeClr val="tx1">
                    <a:lumMod val="85000"/>
                    <a:lumOff val="15000"/>
                  </a:schemeClr>
                </a:solidFill>
                <a:latin typeface="Arial" pitchFamily="34" charset="0"/>
                <a:cs typeface="Arial" pitchFamily="34" charset="0"/>
              </a:rPr>
              <a:t>Click Text Reveal Text</a:t>
            </a:r>
          </a:p>
        </p:txBody>
      </p:sp>
      <p:sp>
        <p:nvSpPr>
          <p:cNvPr id="6" name="Text Placeholder 5"/>
          <p:cNvSpPr>
            <a:spLocks noGrp="1"/>
          </p:cNvSpPr>
          <p:nvPr>
            <p:ph type="body" sz="quarter" idx="30" hasCustomPrompt="1"/>
          </p:nvPr>
        </p:nvSpPr>
        <p:spPr>
          <a:xfrm>
            <a:off x="304800" y="2438400"/>
            <a:ext cx="4419600" cy="228600"/>
          </a:xfrm>
          <a:prstGeom prst="rect">
            <a:avLst/>
          </a:prstGeom>
        </p:spPr>
        <p:txBody>
          <a:bodyPr lIns="0" tIns="0" rIns="0" bIns="0"/>
          <a:lstStyle>
            <a:lvl1pPr marL="0" indent="0">
              <a:buNone/>
              <a:defRPr sz="1100" b="1">
                <a:solidFill>
                  <a:srgbClr val="118DCC"/>
                </a:solidFill>
                <a:latin typeface="Arial" pitchFamily="34" charset="0"/>
                <a:cs typeface="Arial" pitchFamily="34" charset="0"/>
              </a:defRPr>
            </a:lvl1pPr>
          </a:lstStyle>
          <a:p>
            <a:pPr lvl="0"/>
            <a:r>
              <a:rPr lang="en-US" dirty="0"/>
              <a:t>Instruction Text</a:t>
            </a:r>
          </a:p>
        </p:txBody>
      </p:sp>
    </p:spTree>
    <p:extLst>
      <p:ext uri="{BB962C8B-B14F-4D97-AF65-F5344CB8AC3E}">
        <p14:creationId xmlns:p14="http://schemas.microsoft.com/office/powerpoint/2010/main" val="22882334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lick_graphic_reveal_text">
    <p:spTree>
      <p:nvGrpSpPr>
        <p:cNvPr id="1" name=""/>
        <p:cNvGrpSpPr/>
        <p:nvPr/>
      </p:nvGrpSpPr>
      <p:grpSpPr>
        <a:xfrm>
          <a:off x="0" y="0"/>
          <a:ext cx="0" cy="0"/>
          <a:chOff x="0" y="0"/>
          <a:chExt cx="0" cy="0"/>
        </a:xfrm>
      </p:grpSpPr>
      <p:sp>
        <p:nvSpPr>
          <p:cNvPr id="5" name="Text Placeholder 10"/>
          <p:cNvSpPr>
            <a:spLocks noGrp="1"/>
          </p:cNvSpPr>
          <p:nvPr>
            <p:ph type="body" sz="quarter" idx="11" hasCustomPrompt="1"/>
          </p:nvPr>
        </p:nvSpPr>
        <p:spPr>
          <a:xfrm>
            <a:off x="304800" y="1905000"/>
            <a:ext cx="4419600" cy="457200"/>
          </a:xfrm>
          <a:prstGeom prst="rect">
            <a:avLst/>
          </a:prstGeom>
        </p:spPr>
        <p:txBody>
          <a:bodyPr lIns="0" tIns="0" rIns="0" bIns="0"/>
          <a:lstStyle>
            <a:lvl1pPr marL="0" indent="0">
              <a:buNone/>
              <a:defRPr sz="1200" baseline="0">
                <a:latin typeface="Arial" pitchFamily="34" charset="0"/>
                <a:cs typeface="Arial" pitchFamily="34" charset="0"/>
              </a:defRPr>
            </a:lvl1pPr>
          </a:lstStyle>
          <a:p>
            <a:pPr lvl="0"/>
            <a:r>
              <a:rPr lang="en-US" dirty="0"/>
              <a:t>Placeholder text</a:t>
            </a:r>
          </a:p>
        </p:txBody>
      </p:sp>
      <p:cxnSp>
        <p:nvCxnSpPr>
          <p:cNvPr id="6" name="Straight Connector 5"/>
          <p:cNvCxnSpPr/>
          <p:nvPr userDrawn="1"/>
        </p:nvCxnSpPr>
        <p:spPr>
          <a:xfrm>
            <a:off x="304800" y="1795549"/>
            <a:ext cx="44196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7"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9" name="Picture Placeholder 4"/>
          <p:cNvSpPr>
            <a:spLocks noGrp="1"/>
          </p:cNvSpPr>
          <p:nvPr>
            <p:ph type="pic" sz="quarter" idx="16" hasCustomPrompt="1"/>
          </p:nvPr>
        </p:nvSpPr>
        <p:spPr>
          <a:xfrm>
            <a:off x="3408218" y="4081153"/>
            <a:ext cx="1478280" cy="1080655"/>
          </a:xfrm>
          <a:prstGeom prst="rect">
            <a:avLst/>
          </a:prstGeom>
        </p:spPr>
        <p:txBody>
          <a:bodyPr/>
          <a:lstStyle>
            <a:lvl1pPr marL="0" indent="0">
              <a:buNone/>
              <a:defRPr/>
            </a:lvl1pPr>
          </a:lstStyle>
          <a:p>
            <a:r>
              <a:rPr lang="en-US" dirty="0"/>
              <a:t> </a:t>
            </a:r>
          </a:p>
        </p:txBody>
      </p:sp>
      <p:sp>
        <p:nvSpPr>
          <p:cNvPr id="10" name="Picture Placeholder 4"/>
          <p:cNvSpPr>
            <a:spLocks noGrp="1"/>
          </p:cNvSpPr>
          <p:nvPr>
            <p:ph type="pic" sz="quarter" idx="17" hasCustomPrompt="1"/>
          </p:nvPr>
        </p:nvSpPr>
        <p:spPr>
          <a:xfrm>
            <a:off x="3376551" y="2643303"/>
            <a:ext cx="1509947" cy="1080655"/>
          </a:xfrm>
          <a:prstGeom prst="rect">
            <a:avLst/>
          </a:prstGeom>
        </p:spPr>
        <p:txBody>
          <a:bodyPr/>
          <a:lstStyle>
            <a:lvl1pPr marL="0" indent="0">
              <a:buNone/>
              <a:defRPr/>
            </a:lvl1pPr>
          </a:lstStyle>
          <a:p>
            <a:r>
              <a:rPr lang="en-US" dirty="0"/>
              <a:t> </a:t>
            </a:r>
          </a:p>
        </p:txBody>
      </p:sp>
      <p:sp>
        <p:nvSpPr>
          <p:cNvPr id="11" name="Picture Placeholder 4"/>
          <p:cNvSpPr>
            <a:spLocks noGrp="1"/>
          </p:cNvSpPr>
          <p:nvPr>
            <p:ph type="pic" sz="quarter" idx="18" hasCustomPrompt="1"/>
          </p:nvPr>
        </p:nvSpPr>
        <p:spPr>
          <a:xfrm>
            <a:off x="1848988" y="4081153"/>
            <a:ext cx="1509947" cy="1080655"/>
          </a:xfrm>
          <a:prstGeom prst="rect">
            <a:avLst/>
          </a:prstGeom>
        </p:spPr>
        <p:txBody>
          <a:bodyPr/>
          <a:lstStyle>
            <a:lvl1pPr marL="0" indent="0">
              <a:buNone/>
              <a:defRPr/>
            </a:lvl1pPr>
          </a:lstStyle>
          <a:p>
            <a:r>
              <a:rPr lang="en-US" dirty="0"/>
              <a:t> </a:t>
            </a:r>
          </a:p>
        </p:txBody>
      </p:sp>
      <p:sp>
        <p:nvSpPr>
          <p:cNvPr id="12" name="Picture Placeholder 4"/>
          <p:cNvSpPr>
            <a:spLocks noGrp="1"/>
          </p:cNvSpPr>
          <p:nvPr>
            <p:ph type="pic" sz="quarter" idx="19" hasCustomPrompt="1"/>
          </p:nvPr>
        </p:nvSpPr>
        <p:spPr>
          <a:xfrm>
            <a:off x="1848988" y="2643303"/>
            <a:ext cx="1509947" cy="1080655"/>
          </a:xfrm>
          <a:prstGeom prst="rect">
            <a:avLst/>
          </a:prstGeom>
        </p:spPr>
        <p:txBody>
          <a:bodyPr/>
          <a:lstStyle>
            <a:lvl1pPr marL="0" indent="0">
              <a:buNone/>
              <a:defRPr/>
            </a:lvl1pPr>
          </a:lstStyle>
          <a:p>
            <a:r>
              <a:rPr lang="en-US" dirty="0"/>
              <a:t> </a:t>
            </a:r>
          </a:p>
        </p:txBody>
      </p:sp>
      <p:sp>
        <p:nvSpPr>
          <p:cNvPr id="13" name="Picture Placeholder 4"/>
          <p:cNvSpPr>
            <a:spLocks noGrp="1"/>
          </p:cNvSpPr>
          <p:nvPr>
            <p:ph type="pic" sz="quarter" idx="20" hasCustomPrompt="1"/>
          </p:nvPr>
        </p:nvSpPr>
        <p:spPr>
          <a:xfrm>
            <a:off x="321426" y="4081153"/>
            <a:ext cx="1509947" cy="1080655"/>
          </a:xfrm>
          <a:prstGeom prst="rect">
            <a:avLst/>
          </a:prstGeom>
        </p:spPr>
        <p:txBody>
          <a:bodyPr/>
          <a:lstStyle>
            <a:lvl1pPr marL="0" indent="0">
              <a:buNone/>
              <a:defRPr/>
            </a:lvl1pPr>
          </a:lstStyle>
          <a:p>
            <a:r>
              <a:rPr lang="en-US" dirty="0"/>
              <a:t> </a:t>
            </a:r>
          </a:p>
        </p:txBody>
      </p:sp>
      <p:sp>
        <p:nvSpPr>
          <p:cNvPr id="14" name="Picture Placeholder 4"/>
          <p:cNvSpPr>
            <a:spLocks noGrp="1"/>
          </p:cNvSpPr>
          <p:nvPr>
            <p:ph type="pic" sz="quarter" idx="21" hasCustomPrompt="1"/>
          </p:nvPr>
        </p:nvSpPr>
        <p:spPr>
          <a:xfrm>
            <a:off x="321426" y="2643303"/>
            <a:ext cx="1509947" cy="1080655"/>
          </a:xfrm>
          <a:prstGeom prst="rect">
            <a:avLst/>
          </a:prstGeom>
        </p:spPr>
        <p:txBody>
          <a:bodyPr/>
          <a:lstStyle>
            <a:lvl1pPr marL="0" indent="0">
              <a:buNone/>
              <a:defRPr/>
            </a:lvl1pPr>
          </a:lstStyle>
          <a:p>
            <a:r>
              <a:rPr lang="en-US" dirty="0"/>
              <a:t> </a:t>
            </a:r>
          </a:p>
        </p:txBody>
      </p:sp>
      <p:sp>
        <p:nvSpPr>
          <p:cNvPr id="15" name="Text Placeholder 7"/>
          <p:cNvSpPr>
            <a:spLocks noGrp="1"/>
          </p:cNvSpPr>
          <p:nvPr>
            <p:ph type="body" sz="quarter" idx="22" hasCustomPrompt="1"/>
          </p:nvPr>
        </p:nvSpPr>
        <p:spPr>
          <a:xfrm>
            <a:off x="1865870" y="3758738"/>
            <a:ext cx="1495168" cy="304800"/>
          </a:xfrm>
          <a:prstGeom prst="rect">
            <a:avLst/>
          </a:prstGeom>
          <a:solidFill>
            <a:srgbClr val="0071B9"/>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6" name="Text Placeholder 7"/>
          <p:cNvSpPr>
            <a:spLocks noGrp="1"/>
          </p:cNvSpPr>
          <p:nvPr>
            <p:ph type="body" sz="quarter" idx="23" hasCustomPrompt="1"/>
          </p:nvPr>
        </p:nvSpPr>
        <p:spPr>
          <a:xfrm>
            <a:off x="304800" y="3758738"/>
            <a:ext cx="1524000" cy="304800"/>
          </a:xfrm>
          <a:prstGeom prst="rect">
            <a:avLst/>
          </a:prstGeom>
          <a:solidFill>
            <a:srgbClr val="0071B9"/>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7" name="Text Placeholder 7"/>
          <p:cNvSpPr>
            <a:spLocks noGrp="1"/>
          </p:cNvSpPr>
          <p:nvPr>
            <p:ph type="body" sz="quarter" idx="24" hasCustomPrompt="1"/>
          </p:nvPr>
        </p:nvSpPr>
        <p:spPr>
          <a:xfrm>
            <a:off x="3391930" y="3758738"/>
            <a:ext cx="1484870" cy="304800"/>
          </a:xfrm>
          <a:prstGeom prst="rect">
            <a:avLst/>
          </a:prstGeom>
          <a:solidFill>
            <a:srgbClr val="0071B9"/>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8" name="Text Placeholder 7"/>
          <p:cNvSpPr>
            <a:spLocks noGrp="1"/>
          </p:cNvSpPr>
          <p:nvPr>
            <p:ph type="body" sz="quarter" idx="25" hasCustomPrompt="1"/>
          </p:nvPr>
        </p:nvSpPr>
        <p:spPr>
          <a:xfrm>
            <a:off x="1856508" y="5199611"/>
            <a:ext cx="1504529" cy="304800"/>
          </a:xfrm>
          <a:prstGeom prst="rect">
            <a:avLst/>
          </a:prstGeom>
          <a:solidFill>
            <a:srgbClr val="0071B9"/>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9" name="Text Placeholder 7"/>
          <p:cNvSpPr>
            <a:spLocks noGrp="1"/>
          </p:cNvSpPr>
          <p:nvPr>
            <p:ph type="body" sz="quarter" idx="26" hasCustomPrompt="1"/>
          </p:nvPr>
        </p:nvSpPr>
        <p:spPr>
          <a:xfrm>
            <a:off x="332509" y="5199611"/>
            <a:ext cx="1496291" cy="304800"/>
          </a:xfrm>
          <a:prstGeom prst="rect">
            <a:avLst/>
          </a:prstGeom>
          <a:solidFill>
            <a:srgbClr val="0071B9"/>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20" name="Text Placeholder 7"/>
          <p:cNvSpPr>
            <a:spLocks noGrp="1"/>
          </p:cNvSpPr>
          <p:nvPr>
            <p:ph type="body" sz="quarter" idx="27" hasCustomPrompt="1"/>
          </p:nvPr>
        </p:nvSpPr>
        <p:spPr>
          <a:xfrm>
            <a:off x="3380509" y="5199611"/>
            <a:ext cx="1524000" cy="304800"/>
          </a:xfrm>
          <a:prstGeom prst="rect">
            <a:avLst/>
          </a:prstGeom>
          <a:solidFill>
            <a:srgbClr val="0071B9"/>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21" name="Text Placeholder 5"/>
          <p:cNvSpPr>
            <a:spLocks noGrp="1"/>
          </p:cNvSpPr>
          <p:nvPr>
            <p:ph type="body" sz="quarter" idx="30" hasCustomPrompt="1"/>
          </p:nvPr>
        </p:nvSpPr>
        <p:spPr>
          <a:xfrm>
            <a:off x="304800" y="2438400"/>
            <a:ext cx="4419600" cy="228600"/>
          </a:xfrm>
          <a:prstGeom prst="rect">
            <a:avLst/>
          </a:prstGeom>
        </p:spPr>
        <p:txBody>
          <a:bodyPr lIns="0" tIns="0" rIns="0" bIns="0"/>
          <a:lstStyle>
            <a:lvl1pPr marL="0" indent="0">
              <a:buNone/>
              <a:defRPr sz="1100" b="1">
                <a:solidFill>
                  <a:srgbClr val="118DCC"/>
                </a:solidFill>
                <a:latin typeface="Arial" pitchFamily="34" charset="0"/>
                <a:cs typeface="Arial" pitchFamily="34" charset="0"/>
              </a:defRPr>
            </a:lvl1pPr>
          </a:lstStyle>
          <a:p>
            <a:pPr lvl="0"/>
            <a:r>
              <a:rPr lang="en-US" dirty="0"/>
              <a:t>Instruction Text</a:t>
            </a:r>
          </a:p>
        </p:txBody>
      </p:sp>
      <p:sp>
        <p:nvSpPr>
          <p:cNvPr id="23" name="TextBox 22"/>
          <p:cNvSpPr txBox="1"/>
          <p:nvPr userDrawn="1"/>
        </p:nvSpPr>
        <p:spPr>
          <a:xfrm>
            <a:off x="6528977" y="6477000"/>
            <a:ext cx="2386423" cy="323165"/>
          </a:xfrm>
          <a:prstGeom prst="rect">
            <a:avLst/>
          </a:prstGeom>
          <a:noFill/>
        </p:spPr>
        <p:txBody>
          <a:bodyPr wrap="none" rtlCol="0">
            <a:spAutoFit/>
          </a:bodyPr>
          <a:lstStyle/>
          <a:p>
            <a:r>
              <a:rPr lang="en-US" sz="1500" dirty="0">
                <a:solidFill>
                  <a:schemeClr val="tx1">
                    <a:lumMod val="85000"/>
                    <a:lumOff val="15000"/>
                  </a:schemeClr>
                </a:solidFill>
                <a:latin typeface="Arial" pitchFamily="34" charset="0"/>
                <a:cs typeface="Arial" pitchFamily="34" charset="0"/>
              </a:rPr>
              <a:t>Click Graphic Reveal Text</a:t>
            </a:r>
          </a:p>
        </p:txBody>
      </p:sp>
    </p:spTree>
    <p:extLst>
      <p:ext uri="{BB962C8B-B14F-4D97-AF65-F5344CB8AC3E}">
        <p14:creationId xmlns:p14="http://schemas.microsoft.com/office/powerpoint/2010/main" val="2588500707"/>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ultiple Choice">
    <p:spTree>
      <p:nvGrpSpPr>
        <p:cNvPr id="1" name=""/>
        <p:cNvGrpSpPr/>
        <p:nvPr/>
      </p:nvGrpSpPr>
      <p:grpSpPr>
        <a:xfrm>
          <a:off x="0" y="0"/>
          <a:ext cx="0" cy="0"/>
          <a:chOff x="0" y="0"/>
          <a:chExt cx="0" cy="0"/>
        </a:xfrm>
      </p:grpSpPr>
      <p:sp>
        <p:nvSpPr>
          <p:cNvPr id="11" name="Text Placeholder 10"/>
          <p:cNvSpPr>
            <a:spLocks noGrp="1"/>
          </p:cNvSpPr>
          <p:nvPr>
            <p:ph type="body" sz="quarter" idx="11" hasCustomPrompt="1"/>
          </p:nvPr>
        </p:nvSpPr>
        <p:spPr>
          <a:xfrm>
            <a:off x="304800" y="1905000"/>
            <a:ext cx="4419600" cy="457200"/>
          </a:xfrm>
          <a:prstGeom prst="rect">
            <a:avLst/>
          </a:prstGeom>
        </p:spPr>
        <p:txBody>
          <a:bodyPr lIns="0" tIns="0" rIns="0" bIns="0"/>
          <a:lstStyle>
            <a:lvl1pPr marL="0" indent="0">
              <a:buNone/>
              <a:defRPr sz="1200" baseline="0">
                <a:latin typeface="Arial" pitchFamily="34" charset="0"/>
                <a:cs typeface="Arial" pitchFamily="34" charset="0"/>
              </a:defRPr>
            </a:lvl1pPr>
          </a:lstStyle>
          <a:p>
            <a:pPr lvl="0"/>
            <a:r>
              <a:rPr lang="en-US" dirty="0"/>
              <a:t>Placeholder text</a:t>
            </a:r>
          </a:p>
        </p:txBody>
      </p:sp>
      <p:cxnSp>
        <p:nvCxnSpPr>
          <p:cNvPr id="13" name="Straight Connector 12"/>
          <p:cNvCxnSpPr/>
          <p:nvPr userDrawn="1"/>
        </p:nvCxnSpPr>
        <p:spPr>
          <a:xfrm>
            <a:off x="304800" y="1795549"/>
            <a:ext cx="44196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15"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7" name="Picture Placeholder 8"/>
          <p:cNvSpPr>
            <a:spLocks noGrp="1"/>
          </p:cNvSpPr>
          <p:nvPr>
            <p:ph type="pic" sz="quarter" idx="10"/>
          </p:nvPr>
        </p:nvSpPr>
        <p:spPr>
          <a:xfrm>
            <a:off x="5181600" y="1795548"/>
            <a:ext cx="3657600" cy="3690852"/>
          </a:xfrm>
          <a:prstGeom prst="rect">
            <a:avLst/>
          </a:prstGeom>
          <a:solidFill>
            <a:schemeClr val="bg1">
              <a:lumMod val="85000"/>
            </a:schemeClr>
          </a:solidFill>
        </p:spPr>
        <p:txBody>
          <a:bodyPr/>
          <a:lstStyle>
            <a:lvl1pPr marL="0" indent="0">
              <a:buNone/>
              <a:defRPr/>
            </a:lvl1pPr>
          </a:lstStyle>
          <a:p>
            <a:endParaRPr lang="en-US" dirty="0"/>
          </a:p>
        </p:txBody>
      </p:sp>
      <p:sp>
        <p:nvSpPr>
          <p:cNvPr id="19" name="Text Placeholder 7"/>
          <p:cNvSpPr>
            <a:spLocks noGrp="1"/>
          </p:cNvSpPr>
          <p:nvPr>
            <p:ph type="body" sz="quarter" idx="29" hasCustomPrompt="1"/>
          </p:nvPr>
        </p:nvSpPr>
        <p:spPr>
          <a:xfrm>
            <a:off x="304800" y="5486400"/>
            <a:ext cx="1371600" cy="228600"/>
          </a:xfrm>
          <a:prstGeom prst="rect">
            <a:avLst/>
          </a:prstGeom>
          <a:solidFill>
            <a:srgbClr val="0071B9"/>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Submit</a:t>
            </a:r>
          </a:p>
        </p:txBody>
      </p:sp>
      <p:sp>
        <p:nvSpPr>
          <p:cNvPr id="20" name="Text Placeholder 7"/>
          <p:cNvSpPr>
            <a:spLocks noGrp="1"/>
          </p:cNvSpPr>
          <p:nvPr>
            <p:ph type="body" sz="quarter" idx="30" hasCustomPrompt="1"/>
          </p:nvPr>
        </p:nvSpPr>
        <p:spPr>
          <a:xfrm>
            <a:off x="1709651" y="5486400"/>
            <a:ext cx="1371600" cy="228600"/>
          </a:xfrm>
          <a:prstGeom prst="rect">
            <a:avLst/>
          </a:prstGeom>
          <a:solidFill>
            <a:srgbClr val="0071B9"/>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Reset</a:t>
            </a:r>
          </a:p>
        </p:txBody>
      </p:sp>
      <p:sp>
        <p:nvSpPr>
          <p:cNvPr id="5" name="Text Placeholder 4"/>
          <p:cNvSpPr>
            <a:spLocks noGrp="1"/>
          </p:cNvSpPr>
          <p:nvPr>
            <p:ph type="body" sz="quarter" idx="31" hasCustomPrompt="1"/>
          </p:nvPr>
        </p:nvSpPr>
        <p:spPr>
          <a:xfrm>
            <a:off x="617912" y="27182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6" name="Oval 5"/>
          <p:cNvSpPr/>
          <p:nvPr userDrawn="1"/>
        </p:nvSpPr>
        <p:spPr>
          <a:xfrm>
            <a:off x="403404" y="27432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userDrawn="1"/>
        </p:nvSpPr>
        <p:spPr>
          <a:xfrm>
            <a:off x="7543800" y="6477000"/>
            <a:ext cx="1503938" cy="323165"/>
          </a:xfrm>
          <a:prstGeom prst="rect">
            <a:avLst/>
          </a:prstGeom>
          <a:noFill/>
        </p:spPr>
        <p:txBody>
          <a:bodyPr wrap="none" rtlCol="0">
            <a:spAutoFit/>
          </a:bodyPr>
          <a:lstStyle/>
          <a:p>
            <a:r>
              <a:rPr lang="en-US" sz="1500" dirty="0">
                <a:solidFill>
                  <a:schemeClr val="tx1">
                    <a:lumMod val="85000"/>
                    <a:lumOff val="15000"/>
                  </a:schemeClr>
                </a:solidFill>
                <a:latin typeface="Arial" pitchFamily="34" charset="0"/>
                <a:cs typeface="Arial" pitchFamily="34" charset="0"/>
              </a:rPr>
              <a:t>Multiple Choice</a:t>
            </a:r>
          </a:p>
        </p:txBody>
      </p:sp>
      <p:sp>
        <p:nvSpPr>
          <p:cNvPr id="28" name="Text Placeholder 5"/>
          <p:cNvSpPr>
            <a:spLocks noGrp="1"/>
          </p:cNvSpPr>
          <p:nvPr>
            <p:ph type="body" sz="quarter" idx="35" hasCustomPrompt="1"/>
          </p:nvPr>
        </p:nvSpPr>
        <p:spPr>
          <a:xfrm>
            <a:off x="304800" y="2438400"/>
            <a:ext cx="4419600" cy="228600"/>
          </a:xfrm>
          <a:prstGeom prst="rect">
            <a:avLst/>
          </a:prstGeom>
        </p:spPr>
        <p:txBody>
          <a:bodyPr lIns="0" tIns="0" rIns="0" bIns="0"/>
          <a:lstStyle>
            <a:lvl1pPr marL="0" indent="0">
              <a:buNone/>
              <a:defRPr sz="1100" b="1">
                <a:solidFill>
                  <a:srgbClr val="118DCC"/>
                </a:solidFill>
                <a:latin typeface="Arial" pitchFamily="34" charset="0"/>
                <a:cs typeface="Arial" pitchFamily="34" charset="0"/>
              </a:defRPr>
            </a:lvl1pPr>
          </a:lstStyle>
          <a:p>
            <a:pPr lvl="0"/>
            <a:r>
              <a:rPr lang="en-US" dirty="0"/>
              <a:t>Instruction Text</a:t>
            </a:r>
          </a:p>
        </p:txBody>
      </p:sp>
      <p:sp>
        <p:nvSpPr>
          <p:cNvPr id="2" name="Rectangle 1"/>
          <p:cNvSpPr/>
          <p:nvPr userDrawn="1"/>
        </p:nvSpPr>
        <p:spPr>
          <a:xfrm>
            <a:off x="304800" y="26670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4"/>
          <p:cNvSpPr>
            <a:spLocks noGrp="1"/>
          </p:cNvSpPr>
          <p:nvPr>
            <p:ph type="body" sz="quarter" idx="36" hasCustomPrompt="1"/>
          </p:nvPr>
        </p:nvSpPr>
        <p:spPr>
          <a:xfrm>
            <a:off x="617912" y="34040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31" name="Oval 30"/>
          <p:cNvSpPr/>
          <p:nvPr userDrawn="1"/>
        </p:nvSpPr>
        <p:spPr>
          <a:xfrm>
            <a:off x="403404" y="34290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userDrawn="1"/>
        </p:nvSpPr>
        <p:spPr>
          <a:xfrm>
            <a:off x="304800" y="33528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 Placeholder 4"/>
          <p:cNvSpPr>
            <a:spLocks noGrp="1"/>
          </p:cNvSpPr>
          <p:nvPr>
            <p:ph type="body" sz="quarter" idx="37" hasCustomPrompt="1"/>
          </p:nvPr>
        </p:nvSpPr>
        <p:spPr>
          <a:xfrm>
            <a:off x="614855" y="40898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34" name="Oval 33"/>
          <p:cNvSpPr/>
          <p:nvPr userDrawn="1"/>
        </p:nvSpPr>
        <p:spPr>
          <a:xfrm>
            <a:off x="400347" y="41148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p:cNvSpPr/>
          <p:nvPr userDrawn="1"/>
        </p:nvSpPr>
        <p:spPr>
          <a:xfrm>
            <a:off x="301743" y="40386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 Placeholder 4"/>
          <p:cNvSpPr>
            <a:spLocks noGrp="1"/>
          </p:cNvSpPr>
          <p:nvPr>
            <p:ph type="body" sz="quarter" idx="38" hasCustomPrompt="1"/>
          </p:nvPr>
        </p:nvSpPr>
        <p:spPr>
          <a:xfrm>
            <a:off x="614855" y="47756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37" name="Oval 36"/>
          <p:cNvSpPr/>
          <p:nvPr userDrawn="1"/>
        </p:nvSpPr>
        <p:spPr>
          <a:xfrm>
            <a:off x="400347" y="48006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p:cNvSpPr/>
          <p:nvPr userDrawn="1"/>
        </p:nvSpPr>
        <p:spPr>
          <a:xfrm>
            <a:off x="301743" y="47244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835381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cenario Decision">
    <p:spTree>
      <p:nvGrpSpPr>
        <p:cNvPr id="1" name=""/>
        <p:cNvGrpSpPr/>
        <p:nvPr/>
      </p:nvGrpSpPr>
      <p:grpSpPr>
        <a:xfrm>
          <a:off x="0" y="0"/>
          <a:ext cx="0" cy="0"/>
          <a:chOff x="0" y="0"/>
          <a:chExt cx="0" cy="0"/>
        </a:xfrm>
      </p:grpSpPr>
      <p:sp>
        <p:nvSpPr>
          <p:cNvPr id="11" name="Text Placeholder 10"/>
          <p:cNvSpPr>
            <a:spLocks noGrp="1"/>
          </p:cNvSpPr>
          <p:nvPr>
            <p:ph type="body" sz="quarter" idx="11" hasCustomPrompt="1"/>
          </p:nvPr>
        </p:nvSpPr>
        <p:spPr>
          <a:xfrm>
            <a:off x="304800" y="1905000"/>
            <a:ext cx="4419600" cy="457200"/>
          </a:xfrm>
          <a:prstGeom prst="rect">
            <a:avLst/>
          </a:prstGeom>
        </p:spPr>
        <p:txBody>
          <a:bodyPr lIns="0" tIns="0" rIns="0" bIns="0"/>
          <a:lstStyle>
            <a:lvl1pPr marL="0" indent="0">
              <a:buNone/>
              <a:defRPr sz="1200" baseline="0">
                <a:latin typeface="Arial" pitchFamily="34" charset="0"/>
                <a:cs typeface="Arial" pitchFamily="34" charset="0"/>
              </a:defRPr>
            </a:lvl1pPr>
          </a:lstStyle>
          <a:p>
            <a:pPr lvl="0"/>
            <a:r>
              <a:rPr lang="en-US" dirty="0"/>
              <a:t>Placeholder text</a:t>
            </a:r>
          </a:p>
        </p:txBody>
      </p:sp>
      <p:cxnSp>
        <p:nvCxnSpPr>
          <p:cNvPr id="13" name="Straight Connector 12"/>
          <p:cNvCxnSpPr/>
          <p:nvPr userDrawn="1"/>
        </p:nvCxnSpPr>
        <p:spPr>
          <a:xfrm>
            <a:off x="304800" y="1795549"/>
            <a:ext cx="44196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15"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7" name="Picture Placeholder 8"/>
          <p:cNvSpPr>
            <a:spLocks noGrp="1"/>
          </p:cNvSpPr>
          <p:nvPr>
            <p:ph type="pic" sz="quarter" idx="10"/>
          </p:nvPr>
        </p:nvSpPr>
        <p:spPr>
          <a:xfrm>
            <a:off x="5181600" y="1795548"/>
            <a:ext cx="3657600" cy="3690852"/>
          </a:xfrm>
          <a:prstGeom prst="rect">
            <a:avLst/>
          </a:prstGeom>
          <a:solidFill>
            <a:schemeClr val="bg1">
              <a:lumMod val="85000"/>
            </a:schemeClr>
          </a:solidFill>
        </p:spPr>
        <p:txBody>
          <a:bodyPr/>
          <a:lstStyle>
            <a:lvl1pPr marL="0" indent="0">
              <a:buNone/>
              <a:defRPr/>
            </a:lvl1pPr>
          </a:lstStyle>
          <a:p>
            <a:endParaRPr lang="en-US" dirty="0"/>
          </a:p>
        </p:txBody>
      </p:sp>
      <p:sp>
        <p:nvSpPr>
          <p:cNvPr id="19" name="Text Placeholder 7"/>
          <p:cNvSpPr>
            <a:spLocks noGrp="1"/>
          </p:cNvSpPr>
          <p:nvPr>
            <p:ph type="body" sz="quarter" idx="29" hasCustomPrompt="1"/>
          </p:nvPr>
        </p:nvSpPr>
        <p:spPr>
          <a:xfrm>
            <a:off x="304800" y="5486400"/>
            <a:ext cx="1371600" cy="228600"/>
          </a:xfrm>
          <a:prstGeom prst="rect">
            <a:avLst/>
          </a:prstGeom>
          <a:solidFill>
            <a:srgbClr val="0071B9"/>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Submit</a:t>
            </a:r>
          </a:p>
        </p:txBody>
      </p:sp>
      <p:sp>
        <p:nvSpPr>
          <p:cNvPr id="5" name="Text Placeholder 4"/>
          <p:cNvSpPr>
            <a:spLocks noGrp="1"/>
          </p:cNvSpPr>
          <p:nvPr>
            <p:ph type="body" sz="quarter" idx="31" hasCustomPrompt="1"/>
          </p:nvPr>
        </p:nvSpPr>
        <p:spPr>
          <a:xfrm>
            <a:off x="617912" y="27182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6" name="Oval 5"/>
          <p:cNvSpPr/>
          <p:nvPr userDrawn="1"/>
        </p:nvSpPr>
        <p:spPr>
          <a:xfrm>
            <a:off x="403404" y="27432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userDrawn="1"/>
        </p:nvSpPr>
        <p:spPr>
          <a:xfrm>
            <a:off x="6629400" y="6477000"/>
            <a:ext cx="2412840" cy="323165"/>
          </a:xfrm>
          <a:prstGeom prst="rect">
            <a:avLst/>
          </a:prstGeom>
          <a:noFill/>
        </p:spPr>
        <p:txBody>
          <a:bodyPr wrap="none" rtlCol="0">
            <a:spAutoFit/>
          </a:bodyPr>
          <a:lstStyle/>
          <a:p>
            <a:r>
              <a:rPr lang="en-US" sz="1500" dirty="0">
                <a:solidFill>
                  <a:schemeClr val="tx1">
                    <a:lumMod val="85000"/>
                    <a:lumOff val="15000"/>
                  </a:schemeClr>
                </a:solidFill>
                <a:latin typeface="Arial" pitchFamily="34" charset="0"/>
                <a:cs typeface="Arial" pitchFamily="34" charset="0"/>
              </a:rPr>
              <a:t>Multiple</a:t>
            </a:r>
            <a:r>
              <a:rPr lang="en-US" sz="1500" baseline="0" dirty="0">
                <a:solidFill>
                  <a:schemeClr val="tx1">
                    <a:lumMod val="85000"/>
                    <a:lumOff val="15000"/>
                  </a:schemeClr>
                </a:solidFill>
                <a:latin typeface="Arial" pitchFamily="34" charset="0"/>
                <a:cs typeface="Arial" pitchFamily="34" charset="0"/>
              </a:rPr>
              <a:t> Choice Foils Only</a:t>
            </a:r>
            <a:endParaRPr lang="en-US" sz="1500" dirty="0">
              <a:solidFill>
                <a:schemeClr val="tx1">
                  <a:lumMod val="85000"/>
                  <a:lumOff val="15000"/>
                </a:schemeClr>
              </a:solidFill>
              <a:latin typeface="Arial" pitchFamily="34" charset="0"/>
              <a:cs typeface="Arial" pitchFamily="34" charset="0"/>
            </a:endParaRPr>
          </a:p>
        </p:txBody>
      </p:sp>
      <p:sp>
        <p:nvSpPr>
          <p:cNvPr id="28" name="Text Placeholder 5"/>
          <p:cNvSpPr>
            <a:spLocks noGrp="1"/>
          </p:cNvSpPr>
          <p:nvPr>
            <p:ph type="body" sz="quarter" idx="35" hasCustomPrompt="1"/>
          </p:nvPr>
        </p:nvSpPr>
        <p:spPr>
          <a:xfrm>
            <a:off x="304800" y="2438400"/>
            <a:ext cx="4419600" cy="228600"/>
          </a:xfrm>
          <a:prstGeom prst="rect">
            <a:avLst/>
          </a:prstGeom>
        </p:spPr>
        <p:txBody>
          <a:bodyPr lIns="0" tIns="0" rIns="0" bIns="0"/>
          <a:lstStyle>
            <a:lvl1pPr marL="0" indent="0">
              <a:buNone/>
              <a:defRPr sz="1100" b="1">
                <a:solidFill>
                  <a:srgbClr val="118DCC"/>
                </a:solidFill>
                <a:latin typeface="Arial" pitchFamily="34" charset="0"/>
                <a:cs typeface="Arial" pitchFamily="34" charset="0"/>
              </a:defRPr>
            </a:lvl1pPr>
          </a:lstStyle>
          <a:p>
            <a:pPr lvl="0"/>
            <a:r>
              <a:rPr lang="en-US" dirty="0"/>
              <a:t>Instruction Text</a:t>
            </a:r>
          </a:p>
        </p:txBody>
      </p:sp>
      <p:sp>
        <p:nvSpPr>
          <p:cNvPr id="2" name="Rectangle 1"/>
          <p:cNvSpPr/>
          <p:nvPr userDrawn="1"/>
        </p:nvSpPr>
        <p:spPr>
          <a:xfrm>
            <a:off x="304800" y="26670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4"/>
          <p:cNvSpPr>
            <a:spLocks noGrp="1"/>
          </p:cNvSpPr>
          <p:nvPr>
            <p:ph type="body" sz="quarter" idx="36" hasCustomPrompt="1"/>
          </p:nvPr>
        </p:nvSpPr>
        <p:spPr>
          <a:xfrm>
            <a:off x="617912" y="34040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31" name="Oval 30"/>
          <p:cNvSpPr/>
          <p:nvPr userDrawn="1"/>
        </p:nvSpPr>
        <p:spPr>
          <a:xfrm>
            <a:off x="403404" y="34290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userDrawn="1"/>
        </p:nvSpPr>
        <p:spPr>
          <a:xfrm>
            <a:off x="304800" y="33528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 Placeholder 4"/>
          <p:cNvSpPr>
            <a:spLocks noGrp="1"/>
          </p:cNvSpPr>
          <p:nvPr>
            <p:ph type="body" sz="quarter" idx="37" hasCustomPrompt="1"/>
          </p:nvPr>
        </p:nvSpPr>
        <p:spPr>
          <a:xfrm>
            <a:off x="614855" y="40898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34" name="Oval 33"/>
          <p:cNvSpPr/>
          <p:nvPr userDrawn="1"/>
        </p:nvSpPr>
        <p:spPr>
          <a:xfrm>
            <a:off x="400347" y="41148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p:cNvSpPr/>
          <p:nvPr userDrawn="1"/>
        </p:nvSpPr>
        <p:spPr>
          <a:xfrm>
            <a:off x="301743" y="40386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 Placeholder 4"/>
          <p:cNvSpPr>
            <a:spLocks noGrp="1"/>
          </p:cNvSpPr>
          <p:nvPr>
            <p:ph type="body" sz="quarter" idx="38" hasCustomPrompt="1"/>
          </p:nvPr>
        </p:nvSpPr>
        <p:spPr>
          <a:xfrm>
            <a:off x="614855" y="47756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37" name="Oval 36"/>
          <p:cNvSpPr/>
          <p:nvPr userDrawn="1"/>
        </p:nvSpPr>
        <p:spPr>
          <a:xfrm>
            <a:off x="400347" y="48006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p:cNvSpPr/>
          <p:nvPr userDrawn="1"/>
        </p:nvSpPr>
        <p:spPr>
          <a:xfrm>
            <a:off x="301743" y="47244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951864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rag and Drop Sort">
    <p:spTree>
      <p:nvGrpSpPr>
        <p:cNvPr id="1" name=""/>
        <p:cNvGrpSpPr/>
        <p:nvPr/>
      </p:nvGrpSpPr>
      <p:grpSpPr>
        <a:xfrm>
          <a:off x="0" y="0"/>
          <a:ext cx="0" cy="0"/>
          <a:chOff x="0" y="0"/>
          <a:chExt cx="0" cy="0"/>
        </a:xfrm>
      </p:grpSpPr>
      <p:sp>
        <p:nvSpPr>
          <p:cNvPr id="4" name="Text Placeholder 7"/>
          <p:cNvSpPr>
            <a:spLocks noGrp="1"/>
          </p:cNvSpPr>
          <p:nvPr>
            <p:ph type="body" sz="quarter" idx="23" hasCustomPrompt="1"/>
          </p:nvPr>
        </p:nvSpPr>
        <p:spPr>
          <a:xfrm>
            <a:off x="304800" y="2362200"/>
            <a:ext cx="2743200" cy="304799"/>
          </a:xfrm>
          <a:prstGeom prst="rect">
            <a:avLst/>
          </a:prstGeom>
          <a:solidFill>
            <a:srgbClr val="0071B9"/>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Drag and Drop Item</a:t>
            </a:r>
          </a:p>
        </p:txBody>
      </p:sp>
      <p:sp>
        <p:nvSpPr>
          <p:cNvPr id="5" name="Text Placeholder 7"/>
          <p:cNvSpPr>
            <a:spLocks noGrp="1"/>
          </p:cNvSpPr>
          <p:nvPr>
            <p:ph type="body" sz="quarter" idx="24" hasCustomPrompt="1"/>
          </p:nvPr>
        </p:nvSpPr>
        <p:spPr>
          <a:xfrm>
            <a:off x="304800" y="2857500"/>
            <a:ext cx="2743200" cy="304799"/>
          </a:xfrm>
          <a:prstGeom prst="rect">
            <a:avLst/>
          </a:prstGeom>
          <a:solidFill>
            <a:srgbClr val="0071B9"/>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Drag and Drop Item</a:t>
            </a:r>
          </a:p>
        </p:txBody>
      </p:sp>
      <p:sp>
        <p:nvSpPr>
          <p:cNvPr id="6" name="Text Placeholder 7"/>
          <p:cNvSpPr>
            <a:spLocks noGrp="1"/>
          </p:cNvSpPr>
          <p:nvPr>
            <p:ph type="body" sz="quarter" idx="25" hasCustomPrompt="1"/>
          </p:nvPr>
        </p:nvSpPr>
        <p:spPr>
          <a:xfrm>
            <a:off x="304800" y="3352800"/>
            <a:ext cx="2743200" cy="304799"/>
          </a:xfrm>
          <a:prstGeom prst="rect">
            <a:avLst/>
          </a:prstGeom>
          <a:solidFill>
            <a:srgbClr val="0071B9"/>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Drag and Drop Item</a:t>
            </a:r>
          </a:p>
        </p:txBody>
      </p:sp>
      <p:sp>
        <p:nvSpPr>
          <p:cNvPr id="7" name="Text Placeholder 7"/>
          <p:cNvSpPr>
            <a:spLocks noGrp="1"/>
          </p:cNvSpPr>
          <p:nvPr>
            <p:ph type="body" sz="quarter" idx="26" hasCustomPrompt="1"/>
          </p:nvPr>
        </p:nvSpPr>
        <p:spPr>
          <a:xfrm>
            <a:off x="304800" y="3848100"/>
            <a:ext cx="2743200" cy="304799"/>
          </a:xfrm>
          <a:prstGeom prst="rect">
            <a:avLst/>
          </a:prstGeom>
          <a:solidFill>
            <a:srgbClr val="0071B9"/>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Drag and Drop Item</a:t>
            </a:r>
          </a:p>
        </p:txBody>
      </p:sp>
      <p:sp>
        <p:nvSpPr>
          <p:cNvPr id="8" name="Text Placeholder 7"/>
          <p:cNvSpPr>
            <a:spLocks noGrp="1"/>
          </p:cNvSpPr>
          <p:nvPr>
            <p:ph type="body" sz="quarter" idx="27" hasCustomPrompt="1"/>
          </p:nvPr>
        </p:nvSpPr>
        <p:spPr>
          <a:xfrm>
            <a:off x="304800" y="4343400"/>
            <a:ext cx="2743200" cy="304799"/>
          </a:xfrm>
          <a:prstGeom prst="rect">
            <a:avLst/>
          </a:prstGeom>
          <a:solidFill>
            <a:srgbClr val="0071B9"/>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Drag and Drop Item</a:t>
            </a:r>
          </a:p>
        </p:txBody>
      </p:sp>
      <p:sp>
        <p:nvSpPr>
          <p:cNvPr id="9" name="Text Placeholder 7"/>
          <p:cNvSpPr>
            <a:spLocks noGrp="1"/>
          </p:cNvSpPr>
          <p:nvPr>
            <p:ph type="body" sz="quarter" idx="28" hasCustomPrompt="1"/>
          </p:nvPr>
        </p:nvSpPr>
        <p:spPr>
          <a:xfrm>
            <a:off x="304800" y="4838700"/>
            <a:ext cx="2743200" cy="304799"/>
          </a:xfrm>
          <a:prstGeom prst="rect">
            <a:avLst/>
          </a:prstGeom>
          <a:solidFill>
            <a:srgbClr val="0071B9"/>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Drag and Drop Item</a:t>
            </a:r>
          </a:p>
        </p:txBody>
      </p:sp>
      <p:sp>
        <p:nvSpPr>
          <p:cNvPr id="10" name="Text Placeholder 7"/>
          <p:cNvSpPr>
            <a:spLocks noGrp="1"/>
          </p:cNvSpPr>
          <p:nvPr>
            <p:ph type="body" sz="quarter" idx="29" hasCustomPrompt="1"/>
          </p:nvPr>
        </p:nvSpPr>
        <p:spPr>
          <a:xfrm>
            <a:off x="304800" y="5334000"/>
            <a:ext cx="2743200" cy="304799"/>
          </a:xfrm>
          <a:prstGeom prst="rect">
            <a:avLst/>
          </a:prstGeom>
          <a:solidFill>
            <a:srgbClr val="0071B9"/>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Drag and Drop Item</a:t>
            </a:r>
          </a:p>
        </p:txBody>
      </p:sp>
      <p:cxnSp>
        <p:nvCxnSpPr>
          <p:cNvPr id="11" name="Straight Connector 10"/>
          <p:cNvCxnSpPr/>
          <p:nvPr userDrawn="1"/>
        </p:nvCxnSpPr>
        <p:spPr>
          <a:xfrm>
            <a:off x="304800" y="1795549"/>
            <a:ext cx="84582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12"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23" name="TextBox 22"/>
          <p:cNvSpPr txBox="1"/>
          <p:nvPr userDrawn="1"/>
        </p:nvSpPr>
        <p:spPr>
          <a:xfrm>
            <a:off x="7162800" y="6458635"/>
            <a:ext cx="1854995" cy="323165"/>
          </a:xfrm>
          <a:prstGeom prst="rect">
            <a:avLst/>
          </a:prstGeom>
          <a:noFill/>
        </p:spPr>
        <p:txBody>
          <a:bodyPr wrap="none" rtlCol="0">
            <a:spAutoFit/>
          </a:bodyPr>
          <a:lstStyle/>
          <a:p>
            <a:r>
              <a:rPr lang="en-US" sz="1500" dirty="0">
                <a:solidFill>
                  <a:schemeClr val="tx1">
                    <a:lumMod val="85000"/>
                    <a:lumOff val="15000"/>
                  </a:schemeClr>
                </a:solidFill>
                <a:latin typeface="Arial" pitchFamily="34" charset="0"/>
                <a:cs typeface="Arial" pitchFamily="34" charset="0"/>
              </a:rPr>
              <a:t>Drag</a:t>
            </a:r>
            <a:r>
              <a:rPr lang="en-US" sz="1500" baseline="0" dirty="0">
                <a:solidFill>
                  <a:schemeClr val="tx1">
                    <a:lumMod val="85000"/>
                    <a:lumOff val="15000"/>
                  </a:schemeClr>
                </a:solidFill>
                <a:latin typeface="Arial" pitchFamily="34" charset="0"/>
                <a:cs typeface="Arial" pitchFamily="34" charset="0"/>
              </a:rPr>
              <a:t> and Drop Sort</a:t>
            </a:r>
            <a:endParaRPr lang="en-US" sz="1500" dirty="0">
              <a:solidFill>
                <a:schemeClr val="tx1">
                  <a:lumMod val="85000"/>
                  <a:lumOff val="15000"/>
                </a:schemeClr>
              </a:solidFill>
              <a:latin typeface="Arial" pitchFamily="34" charset="0"/>
              <a:cs typeface="Arial" pitchFamily="34" charset="0"/>
            </a:endParaRPr>
          </a:p>
        </p:txBody>
      </p:sp>
      <p:sp>
        <p:nvSpPr>
          <p:cNvPr id="24" name="Text Placeholder 5"/>
          <p:cNvSpPr>
            <a:spLocks noGrp="1"/>
          </p:cNvSpPr>
          <p:nvPr>
            <p:ph type="body" sz="quarter" idx="37" hasCustomPrompt="1"/>
          </p:nvPr>
        </p:nvSpPr>
        <p:spPr>
          <a:xfrm>
            <a:off x="304800" y="1905000"/>
            <a:ext cx="4419600" cy="228600"/>
          </a:xfrm>
          <a:prstGeom prst="rect">
            <a:avLst/>
          </a:prstGeom>
        </p:spPr>
        <p:txBody>
          <a:bodyPr lIns="0" tIns="0" rIns="0" bIns="0"/>
          <a:lstStyle>
            <a:lvl1pPr marL="0" indent="0">
              <a:buNone/>
              <a:defRPr sz="1100" b="1">
                <a:solidFill>
                  <a:srgbClr val="118DCC"/>
                </a:solidFill>
                <a:latin typeface="Arial" pitchFamily="34" charset="0"/>
                <a:cs typeface="Arial" pitchFamily="34" charset="0"/>
              </a:defRPr>
            </a:lvl1pPr>
          </a:lstStyle>
          <a:p>
            <a:pPr lvl="0"/>
            <a:r>
              <a:rPr lang="en-US" dirty="0"/>
              <a:t>Instruction Text</a:t>
            </a:r>
          </a:p>
        </p:txBody>
      </p:sp>
      <p:sp>
        <p:nvSpPr>
          <p:cNvPr id="22" name="Text Placeholder 7"/>
          <p:cNvSpPr>
            <a:spLocks noGrp="1"/>
          </p:cNvSpPr>
          <p:nvPr>
            <p:ph type="body" sz="quarter" idx="38" hasCustomPrompt="1"/>
          </p:nvPr>
        </p:nvSpPr>
        <p:spPr>
          <a:xfrm>
            <a:off x="3295261" y="2667000"/>
            <a:ext cx="2648339" cy="3124200"/>
          </a:xfrm>
          <a:prstGeom prst="rect">
            <a:avLst/>
          </a:prstGeom>
          <a:noFill/>
          <a:ln>
            <a:solidFill>
              <a:schemeClr val="accent1"/>
            </a:solidFill>
            <a:prstDash val="dash"/>
          </a:ln>
        </p:spPr>
        <p:txBody>
          <a:bodyPr lIns="0" tIns="0" rIns="0" bIns="0" anchor="ctr"/>
          <a:lstStyle>
            <a:lvl1pPr marL="0" indent="0" algn="ctr">
              <a:buNone/>
              <a:defRPr sz="1100" baseline="0">
                <a:solidFill>
                  <a:srgbClr val="118DCC"/>
                </a:solidFill>
                <a:latin typeface="Arial" pitchFamily="34" charset="0"/>
                <a:cs typeface="Arial" pitchFamily="34" charset="0"/>
              </a:defRPr>
            </a:lvl1pPr>
          </a:lstStyle>
          <a:p>
            <a:pPr lvl="0"/>
            <a:r>
              <a:rPr lang="en-US" dirty="0"/>
              <a:t> </a:t>
            </a:r>
          </a:p>
        </p:txBody>
      </p:sp>
      <p:sp>
        <p:nvSpPr>
          <p:cNvPr id="25" name="Text Placeholder 7"/>
          <p:cNvSpPr>
            <a:spLocks noGrp="1"/>
          </p:cNvSpPr>
          <p:nvPr>
            <p:ph type="body" sz="quarter" idx="39" hasCustomPrompt="1"/>
          </p:nvPr>
        </p:nvSpPr>
        <p:spPr>
          <a:xfrm>
            <a:off x="6114661" y="2667000"/>
            <a:ext cx="2648339" cy="3124200"/>
          </a:xfrm>
          <a:prstGeom prst="rect">
            <a:avLst/>
          </a:prstGeom>
          <a:noFill/>
          <a:ln>
            <a:solidFill>
              <a:schemeClr val="accent1"/>
            </a:solidFill>
            <a:prstDash val="dash"/>
          </a:ln>
        </p:spPr>
        <p:txBody>
          <a:bodyPr lIns="0" tIns="0" rIns="0" bIns="0" anchor="ctr"/>
          <a:lstStyle>
            <a:lvl1pPr marL="0" indent="0" algn="ctr">
              <a:buNone/>
              <a:defRPr sz="1100" baseline="0">
                <a:solidFill>
                  <a:srgbClr val="118DCC"/>
                </a:solidFill>
                <a:latin typeface="Arial" pitchFamily="34" charset="0"/>
                <a:cs typeface="Arial" pitchFamily="34" charset="0"/>
              </a:defRPr>
            </a:lvl1pPr>
          </a:lstStyle>
          <a:p>
            <a:pPr lvl="0"/>
            <a:r>
              <a:rPr lang="en-US" dirty="0"/>
              <a:t> </a:t>
            </a:r>
          </a:p>
        </p:txBody>
      </p:sp>
      <p:sp>
        <p:nvSpPr>
          <p:cNvPr id="3" name="Text Placeholder 2"/>
          <p:cNvSpPr>
            <a:spLocks noGrp="1"/>
          </p:cNvSpPr>
          <p:nvPr>
            <p:ph type="body" sz="quarter" idx="40" hasCustomPrompt="1"/>
          </p:nvPr>
        </p:nvSpPr>
        <p:spPr>
          <a:xfrm>
            <a:off x="3276600" y="2362200"/>
            <a:ext cx="2667000" cy="228600"/>
          </a:xfrm>
        </p:spPr>
        <p:txBody>
          <a:bodyPr/>
          <a:lstStyle>
            <a:lvl1pPr algn="ctr">
              <a:defRPr sz="1200" baseline="0">
                <a:latin typeface="Arial" pitchFamily="34" charset="0"/>
                <a:cs typeface="Arial" pitchFamily="34" charset="0"/>
              </a:defRPr>
            </a:lvl1pPr>
          </a:lstStyle>
          <a:p>
            <a:pPr lvl="0"/>
            <a:r>
              <a:rPr lang="en-US" dirty="0"/>
              <a:t>Column A Label</a:t>
            </a:r>
          </a:p>
        </p:txBody>
      </p:sp>
      <p:sp>
        <p:nvSpPr>
          <p:cNvPr id="17" name="Text Placeholder 2"/>
          <p:cNvSpPr>
            <a:spLocks noGrp="1"/>
          </p:cNvSpPr>
          <p:nvPr>
            <p:ph type="body" sz="quarter" idx="41" hasCustomPrompt="1"/>
          </p:nvPr>
        </p:nvSpPr>
        <p:spPr>
          <a:xfrm>
            <a:off x="6096000" y="2362200"/>
            <a:ext cx="2667000" cy="228600"/>
          </a:xfrm>
        </p:spPr>
        <p:txBody>
          <a:bodyPr/>
          <a:lstStyle>
            <a:lvl1pPr algn="ctr">
              <a:defRPr sz="1200" baseline="0">
                <a:latin typeface="Arial" pitchFamily="34" charset="0"/>
                <a:cs typeface="Arial" pitchFamily="34" charset="0"/>
              </a:defRPr>
            </a:lvl1pPr>
          </a:lstStyle>
          <a:p>
            <a:pPr lvl="0"/>
            <a:r>
              <a:rPr lang="en-US" dirty="0"/>
              <a:t>Column B Label</a:t>
            </a:r>
          </a:p>
        </p:txBody>
      </p:sp>
    </p:spTree>
    <p:extLst>
      <p:ext uri="{BB962C8B-B14F-4D97-AF65-F5344CB8AC3E}">
        <p14:creationId xmlns:p14="http://schemas.microsoft.com/office/powerpoint/2010/main" val="20038549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Page">
    <p:spTree>
      <p:nvGrpSpPr>
        <p:cNvPr id="1" name=""/>
        <p:cNvGrpSpPr/>
        <p:nvPr/>
      </p:nvGrpSpPr>
      <p:grpSpPr>
        <a:xfrm>
          <a:off x="0" y="0"/>
          <a:ext cx="0" cy="0"/>
          <a:chOff x="0" y="0"/>
          <a:chExt cx="0" cy="0"/>
        </a:xfrm>
      </p:grpSpPr>
      <p:sp>
        <p:nvSpPr>
          <p:cNvPr id="5" name="Rectangle 4"/>
          <p:cNvSpPr/>
          <p:nvPr userDrawn="1"/>
        </p:nvSpPr>
        <p:spPr>
          <a:xfrm>
            <a:off x="1600200" y="5334000"/>
            <a:ext cx="5943600" cy="60960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icture Placeholder 6"/>
          <p:cNvSpPr>
            <a:spLocks noGrp="1"/>
          </p:cNvSpPr>
          <p:nvPr>
            <p:ph type="pic" sz="quarter" idx="10"/>
          </p:nvPr>
        </p:nvSpPr>
        <p:spPr>
          <a:xfrm>
            <a:off x="1600200" y="1905000"/>
            <a:ext cx="5943600" cy="3429001"/>
          </a:xfrm>
        </p:spPr>
        <p:txBody>
          <a:bodyPr/>
          <a:lstStyle/>
          <a:p>
            <a:endParaRPr lang="en-US"/>
          </a:p>
        </p:txBody>
      </p:sp>
      <p:sp>
        <p:nvSpPr>
          <p:cNvPr id="2" name="Rectangle 1"/>
          <p:cNvSpPr/>
          <p:nvPr userDrawn="1"/>
        </p:nvSpPr>
        <p:spPr>
          <a:xfrm>
            <a:off x="4343400" y="5430982"/>
            <a:ext cx="394855" cy="39485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sosceles Triangle 2"/>
          <p:cNvSpPr/>
          <p:nvPr userDrawn="1"/>
        </p:nvSpPr>
        <p:spPr>
          <a:xfrm rot="5400000">
            <a:off x="4454456" y="5521256"/>
            <a:ext cx="208095" cy="17939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p:nvPr userDrawn="1"/>
        </p:nvCxnSpPr>
        <p:spPr>
          <a:xfrm>
            <a:off x="304800" y="1795549"/>
            <a:ext cx="84582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8"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Tree>
    <p:extLst>
      <p:ext uri="{BB962C8B-B14F-4D97-AF65-F5344CB8AC3E}">
        <p14:creationId xmlns:p14="http://schemas.microsoft.com/office/powerpoint/2010/main" val="3000142396"/>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6" descr="\\Ndhnas032\creative_services_working\Working\Senay\Senay_644336_5C_leslie_am\Natives\5C_PPT_Template_Final-02.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p:cNvSpPr>
            <a:spLocks noChangeArrowheads="1"/>
          </p:cNvSpPr>
          <p:nvPr/>
        </p:nvSpPr>
        <p:spPr bwMode="auto">
          <a:xfrm>
            <a:off x="5410200" y="6383338"/>
            <a:ext cx="35052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spcBef>
                <a:spcPct val="50000"/>
              </a:spcBef>
              <a:spcAft>
                <a:spcPct val="50000"/>
              </a:spcAft>
            </a:pPr>
            <a:r>
              <a:rPr lang="en-US" sz="1000" dirty="0"/>
              <a:t>For Internal Training Purposes Only </a:t>
            </a:r>
          </a:p>
        </p:txBody>
      </p:sp>
      <p:sp>
        <p:nvSpPr>
          <p:cNvPr id="8" name="Rectangle 34"/>
          <p:cNvSpPr>
            <a:spLocks noGrp="1" noChangeArrowheads="1"/>
          </p:cNvSpPr>
          <p:nvPr>
            <p:ph type="sldNum" sz="quarter" idx="11"/>
          </p:nvPr>
        </p:nvSpPr>
        <p:spPr>
          <a:xfrm>
            <a:off x="4419600" y="6381750"/>
            <a:ext cx="533400" cy="247650"/>
          </a:xfrm>
          <a:prstGeom prst="rect">
            <a:avLst/>
          </a:prstGeom>
          <a:ln/>
        </p:spPr>
        <p:txBody>
          <a:bodyPr/>
          <a:lstStyle>
            <a:lvl1pPr algn="ctr">
              <a:spcBef>
                <a:spcPct val="50000"/>
              </a:spcBef>
              <a:spcAft>
                <a:spcPct val="50000"/>
              </a:spcAft>
              <a:defRPr sz="1000">
                <a:latin typeface="Arial" charset="0"/>
                <a:cs typeface="+mn-cs"/>
              </a:defRPr>
            </a:lvl1pPr>
          </a:lstStyle>
          <a:p>
            <a:fld id="{4CB4F754-9424-43B0-8705-4CC04397D287}" type="slidenum">
              <a:rPr lang="en-US" smtClean="0"/>
              <a:t>‹#›</a:t>
            </a:fld>
            <a:endParaRPr lang="en-US"/>
          </a:p>
        </p:txBody>
      </p:sp>
      <p:sp>
        <p:nvSpPr>
          <p:cNvPr id="1029" name="Title Placeholder 1"/>
          <p:cNvSpPr>
            <a:spLocks noGrp="1"/>
          </p:cNvSpPr>
          <p:nvPr>
            <p:ph type="title"/>
          </p:nvPr>
        </p:nvSpPr>
        <p:spPr bwMode="auto">
          <a:xfrm>
            <a:off x="457200" y="152400"/>
            <a:ext cx="76962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US" dirty="0"/>
          </a:p>
        </p:txBody>
      </p:sp>
      <p:sp>
        <p:nvSpPr>
          <p:cNvPr id="1030" name="Text Placeholder 2"/>
          <p:cNvSpPr>
            <a:spLocks noGrp="1"/>
          </p:cNvSpPr>
          <p:nvPr>
            <p:ph type="body" idx="1"/>
          </p:nvPr>
        </p:nvSpPr>
        <p:spPr bwMode="auto">
          <a:xfrm>
            <a:off x="457200" y="1371600"/>
            <a:ext cx="822960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Rectangle 1"/>
          <p:cNvSpPr/>
          <p:nvPr/>
        </p:nvSpPr>
        <p:spPr bwMode="auto">
          <a:xfrm>
            <a:off x="0" y="1078992"/>
            <a:ext cx="9144000" cy="100584"/>
          </a:xfrm>
          <a:prstGeom prst="rect">
            <a:avLst/>
          </a:prstGeom>
          <a:solidFill>
            <a:srgbClr val="0093CF"/>
          </a:solidFill>
          <a:ln w="12700" cap="flat" cmpd="sng" algn="ctr">
            <a:noFill/>
            <a:prstDash val="solid"/>
            <a:round/>
            <a:headEnd type="none" w="med" len="med"/>
            <a:tailEnd type="none" w="med" len="med"/>
          </a:ln>
          <a:effectLst/>
          <a:extLst/>
        </p:spPr>
        <p:txBody>
          <a:bodyPr vert="horz" wrap="none" lIns="0" tIns="0" rIns="0" bIns="0" numCol="1" rtlCol="0" anchor="ctr"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50000"/>
              </a:spcAft>
              <a:buClrTx/>
              <a:buSzTx/>
              <a:buFontTx/>
              <a:buNone/>
              <a:tabLst/>
            </a:pPr>
            <a:endParaRPr kumimoji="0" lang="en-US" sz="2200" b="0" i="0" u="none" strike="noStrike" cap="none" normalizeH="0" baseline="0">
              <a:ln>
                <a:noFill/>
              </a:ln>
              <a:solidFill>
                <a:schemeClr val="tx1"/>
              </a:solidFill>
              <a:effectLst/>
              <a:latin typeface="Arial" charset="0"/>
            </a:endParaRPr>
          </a:p>
        </p:txBody>
      </p:sp>
      <p:sp>
        <p:nvSpPr>
          <p:cNvPr id="9" name="Rectangle 8"/>
          <p:cNvSpPr/>
          <p:nvPr/>
        </p:nvSpPr>
        <p:spPr>
          <a:xfrm>
            <a:off x="0" y="6096000"/>
            <a:ext cx="9144000" cy="762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0" y="0"/>
            <a:ext cx="9144000" cy="762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0" y="457200"/>
            <a:ext cx="9143998" cy="5943598"/>
          </a:xfrm>
          <a:prstGeom prst="rect">
            <a:avLst/>
          </a:prstGeom>
        </p:spPr>
      </p:pic>
      <p:sp>
        <p:nvSpPr>
          <p:cNvPr id="3" name="TextBox 2"/>
          <p:cNvSpPr txBox="1"/>
          <p:nvPr/>
        </p:nvSpPr>
        <p:spPr>
          <a:xfrm>
            <a:off x="1600200" y="577334"/>
            <a:ext cx="3581400" cy="369332"/>
          </a:xfrm>
          <a:prstGeom prst="rect">
            <a:avLst/>
          </a:prstGeom>
          <a:noFill/>
          <a:ln>
            <a:noFill/>
          </a:ln>
        </p:spPr>
        <p:txBody>
          <a:bodyPr wrap="square" rtlCol="0">
            <a:spAutoFit/>
          </a:bodyPr>
          <a:lstStyle/>
          <a:p>
            <a:r>
              <a:rPr lang="en-US" sz="1800" b="1" dirty="0">
                <a:solidFill>
                  <a:schemeClr val="bg1"/>
                </a:solidFill>
              </a:rPr>
              <a:t>Course</a:t>
            </a:r>
            <a:r>
              <a:rPr lang="en-US" sz="1800" b="1" baseline="0" dirty="0">
                <a:solidFill>
                  <a:schemeClr val="bg1"/>
                </a:solidFill>
              </a:rPr>
              <a:t> Title</a:t>
            </a:r>
            <a:endParaRPr lang="en-US" sz="1800" b="1" dirty="0">
              <a:solidFill>
                <a:schemeClr val="bg1"/>
              </a:solidFill>
            </a:endParaRPr>
          </a:p>
        </p:txBody>
      </p:sp>
    </p:spTree>
  </p:cSld>
  <p:clrMap bg1="lt1" tx1="dk1" bg2="lt2" tx2="dk2" accent1="accent1" accent2="accent2" accent3="accent3" accent4="accent4" accent5="accent5" accent6="accent6" hlink="hlink" folHlink="folHlink"/>
  <p:sldLayoutIdLst>
    <p:sldLayoutId id="2147483709" r:id="rId1"/>
    <p:sldLayoutId id="2147483711" r:id="rId2"/>
    <p:sldLayoutId id="2147483713" r:id="rId3"/>
    <p:sldLayoutId id="2147483715" r:id="rId4"/>
    <p:sldLayoutId id="2147483723" r:id="rId5"/>
    <p:sldLayoutId id="2147483717" r:id="rId6"/>
    <p:sldLayoutId id="2147483725" r:id="rId7"/>
    <p:sldLayoutId id="2147483720" r:id="rId8"/>
    <p:sldLayoutId id="2147483724" r:id="rId9"/>
  </p:sldLayoutIdLst>
  <p:transition/>
  <p:txStyles>
    <p:titleStyle>
      <a:lvl1pPr algn="l" rtl="0" eaLnBrk="1" fontAlgn="base" hangingPunct="1">
        <a:lnSpc>
          <a:spcPct val="90000"/>
        </a:lnSpc>
        <a:spcBef>
          <a:spcPct val="0"/>
        </a:spcBef>
        <a:spcAft>
          <a:spcPct val="0"/>
        </a:spcAft>
        <a:defRPr sz="3200" b="1">
          <a:solidFill>
            <a:srgbClr val="0093CF"/>
          </a:solidFill>
          <a:latin typeface="+mj-lt"/>
          <a:ea typeface="+mj-ea"/>
          <a:cs typeface="+mj-cs"/>
        </a:defRPr>
      </a:lvl1pPr>
      <a:lvl2pPr algn="l" rtl="0" eaLnBrk="1" fontAlgn="base" hangingPunct="1">
        <a:lnSpc>
          <a:spcPct val="90000"/>
        </a:lnSpc>
        <a:spcBef>
          <a:spcPct val="0"/>
        </a:spcBef>
        <a:spcAft>
          <a:spcPct val="0"/>
        </a:spcAft>
        <a:defRPr sz="3200" b="1">
          <a:solidFill>
            <a:srgbClr val="0093CF"/>
          </a:solidFill>
          <a:latin typeface="Arial" charset="0"/>
        </a:defRPr>
      </a:lvl2pPr>
      <a:lvl3pPr algn="l" rtl="0" eaLnBrk="1" fontAlgn="base" hangingPunct="1">
        <a:lnSpc>
          <a:spcPct val="90000"/>
        </a:lnSpc>
        <a:spcBef>
          <a:spcPct val="0"/>
        </a:spcBef>
        <a:spcAft>
          <a:spcPct val="0"/>
        </a:spcAft>
        <a:defRPr sz="3200" b="1">
          <a:solidFill>
            <a:srgbClr val="0093CF"/>
          </a:solidFill>
          <a:latin typeface="Arial" charset="0"/>
        </a:defRPr>
      </a:lvl3pPr>
      <a:lvl4pPr algn="l" rtl="0" eaLnBrk="1" fontAlgn="base" hangingPunct="1">
        <a:lnSpc>
          <a:spcPct val="90000"/>
        </a:lnSpc>
        <a:spcBef>
          <a:spcPct val="0"/>
        </a:spcBef>
        <a:spcAft>
          <a:spcPct val="0"/>
        </a:spcAft>
        <a:defRPr sz="3200" b="1">
          <a:solidFill>
            <a:srgbClr val="0093CF"/>
          </a:solidFill>
          <a:latin typeface="Arial" charset="0"/>
        </a:defRPr>
      </a:lvl4pPr>
      <a:lvl5pPr algn="l" rtl="0" eaLnBrk="1" fontAlgn="base" hangingPunct="1">
        <a:lnSpc>
          <a:spcPct val="90000"/>
        </a:lnSpc>
        <a:spcBef>
          <a:spcPct val="0"/>
        </a:spcBef>
        <a:spcAft>
          <a:spcPct val="0"/>
        </a:spcAft>
        <a:defRPr sz="3200" b="1">
          <a:solidFill>
            <a:srgbClr val="0093CF"/>
          </a:solidFill>
          <a:latin typeface="Arial" charset="0"/>
        </a:defRPr>
      </a:lvl5pPr>
      <a:lvl6pPr marL="457200" algn="l" rtl="0" eaLnBrk="1" fontAlgn="base" hangingPunct="1">
        <a:lnSpc>
          <a:spcPct val="90000"/>
        </a:lnSpc>
        <a:spcBef>
          <a:spcPct val="0"/>
        </a:spcBef>
        <a:spcAft>
          <a:spcPct val="0"/>
        </a:spcAft>
        <a:defRPr sz="2800">
          <a:solidFill>
            <a:srgbClr val="D8027F"/>
          </a:solidFill>
          <a:latin typeface="Arial" charset="0"/>
        </a:defRPr>
      </a:lvl6pPr>
      <a:lvl7pPr marL="914400" algn="l" rtl="0" eaLnBrk="1" fontAlgn="base" hangingPunct="1">
        <a:lnSpc>
          <a:spcPct val="90000"/>
        </a:lnSpc>
        <a:spcBef>
          <a:spcPct val="0"/>
        </a:spcBef>
        <a:spcAft>
          <a:spcPct val="0"/>
        </a:spcAft>
        <a:defRPr sz="2800">
          <a:solidFill>
            <a:srgbClr val="D8027F"/>
          </a:solidFill>
          <a:latin typeface="Arial" charset="0"/>
        </a:defRPr>
      </a:lvl7pPr>
      <a:lvl8pPr marL="1371600" algn="l" rtl="0" eaLnBrk="1" fontAlgn="base" hangingPunct="1">
        <a:lnSpc>
          <a:spcPct val="90000"/>
        </a:lnSpc>
        <a:spcBef>
          <a:spcPct val="0"/>
        </a:spcBef>
        <a:spcAft>
          <a:spcPct val="0"/>
        </a:spcAft>
        <a:defRPr sz="2800">
          <a:solidFill>
            <a:srgbClr val="D8027F"/>
          </a:solidFill>
          <a:latin typeface="Arial" charset="0"/>
        </a:defRPr>
      </a:lvl8pPr>
      <a:lvl9pPr marL="1828800" algn="l" rtl="0" eaLnBrk="1" fontAlgn="base" hangingPunct="1">
        <a:lnSpc>
          <a:spcPct val="90000"/>
        </a:lnSpc>
        <a:spcBef>
          <a:spcPct val="0"/>
        </a:spcBef>
        <a:spcAft>
          <a:spcPct val="0"/>
        </a:spcAft>
        <a:defRPr sz="2800">
          <a:solidFill>
            <a:srgbClr val="D8027F"/>
          </a:solidFill>
          <a:latin typeface="Arial" charset="0"/>
        </a:defRPr>
      </a:lvl9pPr>
    </p:titleStyle>
    <p:bodyStyle>
      <a:lvl1pPr marL="342900" indent="-342900" algn="l" rtl="0" eaLnBrk="1" fontAlgn="base" hangingPunct="1">
        <a:spcBef>
          <a:spcPct val="0"/>
        </a:spcBef>
        <a:spcAft>
          <a:spcPct val="50000"/>
        </a:spcAft>
        <a:defRPr sz="2800">
          <a:solidFill>
            <a:schemeClr val="tx1"/>
          </a:solidFill>
          <a:latin typeface="+mn-lt"/>
          <a:ea typeface="+mn-ea"/>
          <a:cs typeface="+mn-cs"/>
        </a:defRPr>
      </a:lvl1pPr>
      <a:lvl2pPr marL="228600" indent="-227013" algn="l" rtl="0" eaLnBrk="1" fontAlgn="base" hangingPunct="1">
        <a:spcBef>
          <a:spcPct val="0"/>
        </a:spcBef>
        <a:spcAft>
          <a:spcPct val="30000"/>
        </a:spcAft>
        <a:buChar char="•"/>
        <a:defRPr sz="2400">
          <a:solidFill>
            <a:schemeClr val="tx1"/>
          </a:solidFill>
          <a:latin typeface="+mn-lt"/>
        </a:defRPr>
      </a:lvl2pPr>
      <a:lvl3pPr marL="457200" indent="-227013" algn="l" rtl="0" eaLnBrk="1" fontAlgn="base" hangingPunct="1">
        <a:spcBef>
          <a:spcPct val="0"/>
        </a:spcBef>
        <a:spcAft>
          <a:spcPct val="30000"/>
        </a:spcAft>
        <a:buChar char="–"/>
        <a:defRPr sz="2000">
          <a:solidFill>
            <a:schemeClr val="tx1"/>
          </a:solidFill>
          <a:latin typeface="+mn-lt"/>
        </a:defRPr>
      </a:lvl3pPr>
      <a:lvl4pPr marL="684213" indent="-225425" algn="l" rtl="0" eaLnBrk="1" fontAlgn="base" hangingPunct="1">
        <a:spcBef>
          <a:spcPct val="0"/>
        </a:spcBef>
        <a:spcAft>
          <a:spcPct val="30000"/>
        </a:spcAft>
        <a:buFont typeface="Wingdings" pitchFamily="2" charset="2"/>
        <a:buChar char="§"/>
        <a:defRPr sz="2000">
          <a:solidFill>
            <a:schemeClr val="tx1"/>
          </a:solidFill>
          <a:latin typeface="+mn-lt"/>
        </a:defRPr>
      </a:lvl4pPr>
      <a:lvl5pPr marL="912813" indent="-227013" algn="l" rtl="0" eaLnBrk="1" fontAlgn="base" hangingPunct="1">
        <a:spcBef>
          <a:spcPct val="0"/>
        </a:spcBef>
        <a:spcAft>
          <a:spcPct val="30000"/>
        </a:spcAft>
        <a:buFont typeface="Arial" pitchFamily="34" charset="0"/>
        <a:buChar char="•"/>
        <a:defRPr sz="2000">
          <a:solidFill>
            <a:schemeClr val="tx1"/>
          </a:solidFill>
          <a:latin typeface="+mn-lt"/>
        </a:defRPr>
      </a:lvl5pPr>
      <a:lvl6pPr marL="1370013" indent="-227013" algn="l" rtl="0" eaLnBrk="1" fontAlgn="base" hangingPunct="1">
        <a:spcBef>
          <a:spcPct val="0"/>
        </a:spcBef>
        <a:spcAft>
          <a:spcPct val="30000"/>
        </a:spcAft>
        <a:buChar char="–"/>
        <a:defRPr sz="1600">
          <a:solidFill>
            <a:schemeClr val="tx1"/>
          </a:solidFill>
          <a:latin typeface="+mn-lt"/>
        </a:defRPr>
      </a:lvl6pPr>
      <a:lvl7pPr marL="1827213" indent="-227013" algn="l" rtl="0" eaLnBrk="1" fontAlgn="base" hangingPunct="1">
        <a:spcBef>
          <a:spcPct val="0"/>
        </a:spcBef>
        <a:spcAft>
          <a:spcPct val="30000"/>
        </a:spcAft>
        <a:buChar char="–"/>
        <a:defRPr sz="1600">
          <a:solidFill>
            <a:schemeClr val="tx1"/>
          </a:solidFill>
          <a:latin typeface="+mn-lt"/>
        </a:defRPr>
      </a:lvl7pPr>
      <a:lvl8pPr marL="2284413" indent="-227013" algn="l" rtl="0" eaLnBrk="1" fontAlgn="base" hangingPunct="1">
        <a:spcBef>
          <a:spcPct val="0"/>
        </a:spcBef>
        <a:spcAft>
          <a:spcPct val="30000"/>
        </a:spcAft>
        <a:buChar char="–"/>
        <a:defRPr sz="1600">
          <a:solidFill>
            <a:schemeClr val="tx1"/>
          </a:solidFill>
          <a:latin typeface="+mn-lt"/>
        </a:defRPr>
      </a:lvl8pPr>
      <a:lvl9pPr marL="2741613" indent="-227013" algn="l" rtl="0" eaLnBrk="1" fontAlgn="base" hangingPunct="1">
        <a:spcBef>
          <a:spcPct val="0"/>
        </a:spcBef>
        <a:spcAft>
          <a:spcPct val="3000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tallen@performdev.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extBox 3"/>
          <p:cNvSpPr txBox="1"/>
          <p:nvPr/>
        </p:nvSpPr>
        <p:spPr>
          <a:xfrm>
            <a:off x="381000" y="1524000"/>
            <a:ext cx="8458200" cy="3847207"/>
          </a:xfrm>
          <a:prstGeom prst="rect">
            <a:avLst/>
          </a:prstGeom>
          <a:noFill/>
        </p:spPr>
        <p:txBody>
          <a:bodyPr wrap="square" rtlCol="0">
            <a:spAutoFit/>
          </a:bodyPr>
          <a:lstStyle/>
          <a:p>
            <a:r>
              <a:rPr lang="en-US" b="1" dirty="0"/>
              <a:t>Starter Storyboard Deck</a:t>
            </a:r>
          </a:p>
          <a:p>
            <a:endParaRPr lang="en-US" b="1" dirty="0"/>
          </a:p>
          <a:p>
            <a:r>
              <a:rPr lang="en-US" sz="1600" dirty="0"/>
              <a:t>How to use this deck:</a:t>
            </a:r>
          </a:p>
          <a:p>
            <a:pPr marL="342900" indent="-342900">
              <a:buFont typeface="+mj-lt"/>
              <a:buAutoNum type="arabicPeriod"/>
            </a:pPr>
            <a:r>
              <a:rPr lang="en-US" sz="1600" dirty="0"/>
              <a:t>Add a new slide and apply the desired layout by </a:t>
            </a:r>
            <a:r>
              <a:rPr lang="en-US" sz="1600" dirty="0" err="1"/>
              <a:t>rightclicking</a:t>
            </a:r>
            <a:r>
              <a:rPr lang="en-US" sz="1600" dirty="0"/>
              <a:t> on the slide in the “slides” sidebar to the left.</a:t>
            </a:r>
          </a:p>
          <a:p>
            <a:pPr marL="342900" indent="-342900">
              <a:buFont typeface="+mj-lt"/>
              <a:buAutoNum type="arabicPeriod"/>
            </a:pPr>
            <a:r>
              <a:rPr lang="en-US" sz="1600" dirty="0"/>
              <a:t>If you need to change the layout to another layout, repeat this selection process. </a:t>
            </a:r>
            <a:r>
              <a:rPr lang="en-US" sz="1600" i="1" dirty="0"/>
              <a:t>Do not move elements around on the slide as this will likely result in deviation from the layout template and will not be able to reproduced in the final version of the course.</a:t>
            </a:r>
          </a:p>
          <a:p>
            <a:pPr marL="342900" indent="-342900">
              <a:buFont typeface="+mj-lt"/>
              <a:buAutoNum type="arabicPeriod"/>
            </a:pPr>
            <a:r>
              <a:rPr lang="en-US" sz="1600" dirty="0"/>
              <a:t>If layouts that contain click items have too many click items, simply delete the unused click items.</a:t>
            </a:r>
          </a:p>
          <a:p>
            <a:pPr marL="342900" indent="-342900">
              <a:buFont typeface="+mj-lt"/>
              <a:buAutoNum type="arabicPeriod"/>
            </a:pPr>
            <a:r>
              <a:rPr lang="en-US" sz="1600" dirty="0"/>
              <a:t>Do not change font sizes. Use placeholders for all graphics. Use the “crop” tool to make sure images are not distorted.</a:t>
            </a:r>
          </a:p>
          <a:p>
            <a:pPr marL="342900" indent="-342900">
              <a:buFont typeface="+mj-lt"/>
              <a:buAutoNum type="arabicPeriod"/>
            </a:pPr>
            <a:r>
              <a:rPr lang="en-US" sz="1600" dirty="0"/>
              <a:t>Please contact Tim Allen </a:t>
            </a:r>
            <a:r>
              <a:rPr lang="en-US" sz="1600" dirty="0">
                <a:hlinkClick r:id="rId2"/>
              </a:rPr>
              <a:t>tallen@performdev.com</a:t>
            </a:r>
            <a:r>
              <a:rPr lang="en-US" sz="1600" dirty="0"/>
              <a:t> with any questions on how to use this deck.</a:t>
            </a:r>
          </a:p>
          <a:p>
            <a:pPr marL="342900" indent="-342900">
              <a:buFont typeface="+mj-lt"/>
              <a:buAutoNum type="arabicPeriod"/>
            </a:pPr>
            <a:r>
              <a:rPr lang="en-US" sz="1600" dirty="0"/>
              <a:t>Be sure to delete this slide when finished.</a:t>
            </a:r>
          </a:p>
        </p:txBody>
      </p:sp>
    </p:spTree>
    <p:extLst>
      <p:ext uri="{BB962C8B-B14F-4D97-AF65-F5344CB8AC3E}">
        <p14:creationId xmlns:p14="http://schemas.microsoft.com/office/powerpoint/2010/main" val="4175929928"/>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 name="Rectangle 18"/>
          <p:cNvSpPr/>
          <p:nvPr/>
        </p:nvSpPr>
        <p:spPr bwMode="auto">
          <a:xfrm>
            <a:off x="0" y="1143000"/>
            <a:ext cx="9144000" cy="4800600"/>
          </a:xfrm>
          <a:prstGeom prst="rect">
            <a:avLst/>
          </a:prstGeom>
          <a:solidFill>
            <a:schemeClr val="tx1">
              <a:lumMod val="50000"/>
            </a:schemeClr>
          </a:solidFill>
          <a:ln w="12700" cap="flat" cmpd="sng" algn="ctr">
            <a:solidFill>
              <a:schemeClr val="accent1"/>
            </a:solidFill>
            <a:prstDash val="solid"/>
            <a:round/>
            <a:headEnd type="none" w="med" len="med"/>
            <a:tailEnd type="none" w="med" len="med"/>
          </a:ln>
          <a:effectLst/>
          <a:extLst/>
        </p:spPr>
        <p:txBody>
          <a:bodyPr vert="horz" wrap="none" lIns="0" tIns="0" rIns="0" bIns="0" numCol="1" rtlCol="0" anchor="ctr"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50000"/>
              </a:spcAft>
              <a:buClrTx/>
              <a:buSzTx/>
              <a:buFontTx/>
              <a:buNone/>
              <a:tabLst/>
            </a:pPr>
            <a:endParaRPr kumimoji="0" lang="en-US" sz="2200" b="0" i="0" u="none" strike="noStrike" cap="none" normalizeH="0" baseline="0">
              <a:ln>
                <a:noFill/>
              </a:ln>
              <a:solidFill>
                <a:schemeClr val="tx1"/>
              </a:solidFill>
              <a:effectLst/>
              <a:latin typeface="Arial" charset="0"/>
            </a:endParaRPr>
          </a:p>
        </p:txBody>
      </p:sp>
      <p:sp>
        <p:nvSpPr>
          <p:cNvPr id="14" name="TextBox 13"/>
          <p:cNvSpPr txBox="1"/>
          <p:nvPr/>
        </p:nvSpPr>
        <p:spPr>
          <a:xfrm>
            <a:off x="381000" y="1524000"/>
            <a:ext cx="8458200" cy="1631216"/>
          </a:xfrm>
          <a:prstGeom prst="rect">
            <a:avLst/>
          </a:prstGeom>
          <a:noFill/>
        </p:spPr>
        <p:txBody>
          <a:bodyPr wrap="square" rtlCol="0">
            <a:spAutoFit/>
          </a:bodyPr>
          <a:lstStyle/>
          <a:p>
            <a:r>
              <a:rPr lang="en-US" b="1" dirty="0">
                <a:solidFill>
                  <a:schemeClr val="bg1"/>
                </a:solidFill>
              </a:rPr>
              <a:t>Samples Below</a:t>
            </a:r>
          </a:p>
          <a:p>
            <a:endParaRPr lang="en-US" b="1" dirty="0">
              <a:solidFill>
                <a:schemeClr val="bg1"/>
              </a:solidFill>
            </a:endParaRPr>
          </a:p>
          <a:p>
            <a:r>
              <a:rPr lang="en-US" sz="1600" dirty="0">
                <a:solidFill>
                  <a:schemeClr val="bg1"/>
                </a:solidFill>
              </a:rPr>
              <a:t>The remainder of this deck consists of examples of each layout type. View them to learn more about how to use each layout and contents for the notes field for each layout type. </a:t>
            </a:r>
          </a:p>
          <a:p>
            <a:endParaRPr lang="en-US" sz="1600" dirty="0">
              <a:solidFill>
                <a:schemeClr val="bg1"/>
              </a:solidFill>
            </a:endParaRPr>
          </a:p>
          <a:p>
            <a:r>
              <a:rPr lang="en-US" sz="1600" b="1" dirty="0">
                <a:solidFill>
                  <a:schemeClr val="bg1"/>
                </a:solidFill>
              </a:rPr>
              <a:t>Do </a:t>
            </a:r>
            <a:r>
              <a:rPr lang="en-US" sz="1600" b="1" i="1" dirty="0">
                <a:solidFill>
                  <a:schemeClr val="bg1"/>
                </a:solidFill>
              </a:rPr>
              <a:t>not</a:t>
            </a:r>
            <a:r>
              <a:rPr lang="en-US" sz="1600" b="1" dirty="0">
                <a:solidFill>
                  <a:schemeClr val="bg1"/>
                </a:solidFill>
              </a:rPr>
              <a:t> duplicate these pages.</a:t>
            </a:r>
          </a:p>
        </p:txBody>
      </p:sp>
    </p:spTree>
    <p:extLst>
      <p:ext uri="{BB962C8B-B14F-4D97-AF65-F5344CB8AC3E}">
        <p14:creationId xmlns:p14="http://schemas.microsoft.com/office/powerpoint/2010/main" val="423643267"/>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0216" b="10216"/>
          <a:stretch>
            <a:fillRect/>
          </a:stretch>
        </p:blipFill>
        <p:spPr/>
      </p:pic>
    </p:spTree>
    <p:extLst>
      <p:ext uri="{BB962C8B-B14F-4D97-AF65-F5344CB8AC3E}">
        <p14:creationId xmlns:p14="http://schemas.microsoft.com/office/powerpoint/2010/main" val="2232045667"/>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0" name="Picture Placeholder 19"/>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6856" r="16856"/>
          <a:stretch>
            <a:fillRect/>
          </a:stretch>
        </p:blipFill>
        <p:spPr/>
      </p:pic>
      <p:sp>
        <p:nvSpPr>
          <p:cNvPr id="17" name="Text Placeholder 16"/>
          <p:cNvSpPr>
            <a:spLocks noGrp="1"/>
          </p:cNvSpPr>
          <p:nvPr>
            <p:ph type="body" sz="quarter" idx="11"/>
          </p:nvPr>
        </p:nvSpPr>
        <p:spPr/>
        <p:txBody>
          <a:bodyPr/>
          <a:lstStyle/>
          <a:p>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Pellentesque</a:t>
            </a:r>
            <a:r>
              <a:rPr lang="en-US" dirty="0"/>
              <a:t> </a:t>
            </a:r>
            <a:r>
              <a:rPr lang="en-US" dirty="0" err="1"/>
              <a:t>vel</a:t>
            </a:r>
            <a:r>
              <a:rPr lang="en-US" dirty="0"/>
              <a:t> </a:t>
            </a:r>
            <a:r>
              <a:rPr lang="en-US" dirty="0" err="1"/>
              <a:t>lobortis</a:t>
            </a:r>
            <a:r>
              <a:rPr lang="en-US" dirty="0"/>
              <a:t> mi. Nam sit </a:t>
            </a:r>
            <a:r>
              <a:rPr lang="en-US" dirty="0" err="1"/>
              <a:t>amet</a:t>
            </a:r>
            <a:r>
              <a:rPr lang="en-US" dirty="0"/>
              <a:t> </a:t>
            </a:r>
            <a:r>
              <a:rPr lang="en-US" dirty="0" err="1"/>
              <a:t>rhoncus</a:t>
            </a:r>
            <a:r>
              <a:rPr lang="en-US" dirty="0"/>
              <a:t> nisi. </a:t>
            </a:r>
            <a:r>
              <a:rPr lang="en-US" dirty="0" err="1"/>
              <a:t>Aliquam</a:t>
            </a:r>
            <a:r>
              <a:rPr lang="en-US" dirty="0"/>
              <a:t> </a:t>
            </a:r>
            <a:r>
              <a:rPr lang="en-US" dirty="0" err="1"/>
              <a:t>rutrum</a:t>
            </a:r>
            <a:r>
              <a:rPr lang="en-US" dirty="0"/>
              <a:t> </a:t>
            </a:r>
            <a:r>
              <a:rPr lang="en-US" dirty="0" err="1"/>
              <a:t>cursus</a:t>
            </a:r>
            <a:r>
              <a:rPr lang="en-US" dirty="0"/>
              <a:t> </a:t>
            </a:r>
            <a:r>
              <a:rPr lang="en-US" dirty="0" err="1"/>
              <a:t>velit</a:t>
            </a:r>
            <a:r>
              <a:rPr lang="en-US" dirty="0"/>
              <a:t>. In </a:t>
            </a:r>
            <a:r>
              <a:rPr lang="en-US" dirty="0" err="1"/>
              <a:t>eget</a:t>
            </a:r>
            <a:r>
              <a:rPr lang="en-US" dirty="0"/>
              <a:t> </a:t>
            </a:r>
            <a:r>
              <a:rPr lang="en-US" dirty="0" err="1"/>
              <a:t>bibendum</a:t>
            </a:r>
            <a:r>
              <a:rPr lang="en-US" dirty="0"/>
              <a:t> </a:t>
            </a:r>
            <a:r>
              <a:rPr lang="en-US" dirty="0" err="1"/>
              <a:t>nunc</a:t>
            </a:r>
            <a:r>
              <a:rPr lang="en-US" dirty="0"/>
              <a:t>. </a:t>
            </a:r>
            <a:r>
              <a:rPr lang="en-US" dirty="0" err="1"/>
              <a:t>Phasellus</a:t>
            </a:r>
            <a:r>
              <a:rPr lang="en-US" dirty="0"/>
              <a:t> </a:t>
            </a:r>
            <a:r>
              <a:rPr lang="en-US" dirty="0" err="1"/>
              <a:t>posuere</a:t>
            </a:r>
            <a:r>
              <a:rPr lang="en-US" dirty="0"/>
              <a:t> </a:t>
            </a:r>
            <a:r>
              <a:rPr lang="en-US" dirty="0" err="1"/>
              <a:t>vel</a:t>
            </a:r>
            <a:r>
              <a:rPr lang="en-US" dirty="0"/>
              <a:t> </a:t>
            </a:r>
            <a:r>
              <a:rPr lang="en-US" dirty="0" err="1"/>
              <a:t>orci</a:t>
            </a:r>
            <a:r>
              <a:rPr lang="en-US" dirty="0"/>
              <a:t> </a:t>
            </a:r>
            <a:r>
              <a:rPr lang="en-US" dirty="0" err="1"/>
              <a:t>eu</a:t>
            </a:r>
            <a:r>
              <a:rPr lang="en-US" dirty="0"/>
              <a:t> tempus. In id magna id </a:t>
            </a:r>
            <a:r>
              <a:rPr lang="en-US" dirty="0" err="1"/>
              <a:t>purus</a:t>
            </a:r>
            <a:r>
              <a:rPr lang="en-US" dirty="0"/>
              <a:t> </a:t>
            </a:r>
            <a:r>
              <a:rPr lang="en-US" dirty="0" err="1"/>
              <a:t>tempor</a:t>
            </a:r>
            <a:r>
              <a:rPr lang="en-US" dirty="0"/>
              <a:t> </a:t>
            </a:r>
            <a:r>
              <a:rPr lang="en-US" dirty="0" err="1"/>
              <a:t>condimentum</a:t>
            </a:r>
            <a:r>
              <a:rPr lang="en-US" dirty="0"/>
              <a:t>. </a:t>
            </a:r>
            <a:r>
              <a:rPr lang="en-US" dirty="0" err="1"/>
              <a:t>Duis</a:t>
            </a:r>
            <a:r>
              <a:rPr lang="en-US" dirty="0"/>
              <a:t> </a:t>
            </a:r>
            <a:r>
              <a:rPr lang="en-US" dirty="0" err="1"/>
              <a:t>eu</a:t>
            </a:r>
            <a:r>
              <a:rPr lang="en-US" dirty="0"/>
              <a:t> </a:t>
            </a:r>
            <a:r>
              <a:rPr lang="en-US" dirty="0" err="1"/>
              <a:t>ornare</a:t>
            </a:r>
            <a:r>
              <a:rPr lang="en-US" dirty="0"/>
              <a:t> </a:t>
            </a:r>
            <a:r>
              <a:rPr lang="en-US" dirty="0" err="1"/>
              <a:t>libero</a:t>
            </a:r>
            <a:r>
              <a:rPr lang="en-US" dirty="0"/>
              <a:t>.</a:t>
            </a:r>
          </a:p>
          <a:p>
            <a:r>
              <a:rPr lang="en-US" dirty="0" err="1"/>
              <a:t>Ut</a:t>
            </a:r>
            <a:r>
              <a:rPr lang="en-US" dirty="0"/>
              <a:t> </a:t>
            </a:r>
            <a:r>
              <a:rPr lang="en-US" dirty="0" err="1"/>
              <a:t>molestie</a:t>
            </a:r>
            <a:r>
              <a:rPr lang="en-US" dirty="0"/>
              <a:t> </a:t>
            </a:r>
            <a:r>
              <a:rPr lang="en-US" dirty="0" err="1"/>
              <a:t>nunc</a:t>
            </a:r>
            <a:r>
              <a:rPr lang="en-US" dirty="0"/>
              <a:t> et ante </a:t>
            </a:r>
            <a:r>
              <a:rPr lang="en-US" dirty="0" err="1"/>
              <a:t>bibendum</a:t>
            </a:r>
            <a:r>
              <a:rPr lang="en-US" dirty="0"/>
              <a:t>, non </a:t>
            </a:r>
            <a:r>
              <a:rPr lang="en-US" dirty="0" err="1"/>
              <a:t>pellentesque</a:t>
            </a:r>
            <a:r>
              <a:rPr lang="en-US" dirty="0"/>
              <a:t> </a:t>
            </a:r>
            <a:r>
              <a:rPr lang="en-US" dirty="0" err="1"/>
              <a:t>urna</a:t>
            </a:r>
            <a:r>
              <a:rPr lang="en-US" dirty="0"/>
              <a:t> </a:t>
            </a:r>
            <a:r>
              <a:rPr lang="en-US" dirty="0" err="1"/>
              <a:t>varius</a:t>
            </a:r>
            <a:r>
              <a:rPr lang="en-US" dirty="0"/>
              <a:t>. </a:t>
            </a:r>
            <a:r>
              <a:rPr lang="en-US" dirty="0" err="1"/>
              <a:t>Sed</a:t>
            </a:r>
            <a:r>
              <a:rPr lang="en-US" dirty="0"/>
              <a:t> dui </a:t>
            </a:r>
            <a:r>
              <a:rPr lang="en-US" dirty="0" err="1"/>
              <a:t>enim</a:t>
            </a:r>
            <a:r>
              <a:rPr lang="en-US" dirty="0"/>
              <a:t>, </a:t>
            </a:r>
            <a:r>
              <a:rPr lang="en-US" dirty="0" err="1"/>
              <a:t>pharetra</a:t>
            </a:r>
            <a:r>
              <a:rPr lang="en-US" dirty="0"/>
              <a:t> </a:t>
            </a:r>
            <a:r>
              <a:rPr lang="en-US" dirty="0" err="1"/>
              <a:t>eget</a:t>
            </a:r>
            <a:r>
              <a:rPr lang="en-US" dirty="0"/>
              <a:t> </a:t>
            </a:r>
            <a:r>
              <a:rPr lang="en-US" dirty="0" err="1"/>
              <a:t>lacinia</a:t>
            </a:r>
            <a:r>
              <a:rPr lang="en-US" dirty="0"/>
              <a:t> </a:t>
            </a:r>
            <a:r>
              <a:rPr lang="en-US" dirty="0" err="1"/>
              <a:t>aliquam</a:t>
            </a:r>
            <a:r>
              <a:rPr lang="en-US" dirty="0"/>
              <a:t>, </a:t>
            </a:r>
            <a:r>
              <a:rPr lang="en-US" dirty="0" err="1"/>
              <a:t>tincidunt</a:t>
            </a:r>
            <a:r>
              <a:rPr lang="en-US" dirty="0"/>
              <a:t> ac </a:t>
            </a:r>
            <a:r>
              <a:rPr lang="en-US" dirty="0" err="1"/>
              <a:t>nulla</a:t>
            </a:r>
            <a:r>
              <a:rPr lang="en-US" dirty="0"/>
              <a:t>. </a:t>
            </a:r>
            <a:r>
              <a:rPr lang="en-US" dirty="0" err="1"/>
              <a:t>Nulla</a:t>
            </a:r>
            <a:r>
              <a:rPr lang="en-US" dirty="0"/>
              <a:t> </a:t>
            </a:r>
            <a:r>
              <a:rPr lang="en-US" dirty="0" err="1"/>
              <a:t>tincidunt</a:t>
            </a:r>
            <a:r>
              <a:rPr lang="en-US" dirty="0"/>
              <a:t> </a:t>
            </a:r>
            <a:r>
              <a:rPr lang="en-US" dirty="0" err="1"/>
              <a:t>sem</a:t>
            </a:r>
            <a:r>
              <a:rPr lang="en-US" dirty="0"/>
              <a:t> id </a:t>
            </a:r>
            <a:r>
              <a:rPr lang="en-US" dirty="0" err="1"/>
              <a:t>tincidunt</a:t>
            </a:r>
            <a:r>
              <a:rPr lang="en-US" dirty="0"/>
              <a:t> </a:t>
            </a:r>
            <a:r>
              <a:rPr lang="en-US" dirty="0" err="1"/>
              <a:t>commodo</a:t>
            </a:r>
            <a:r>
              <a:rPr lang="en-US" dirty="0"/>
              <a:t>. </a:t>
            </a:r>
            <a:r>
              <a:rPr lang="en-US" dirty="0" err="1"/>
              <a:t>Nullam</a:t>
            </a:r>
            <a:r>
              <a:rPr lang="en-US" dirty="0"/>
              <a:t> </a:t>
            </a:r>
            <a:r>
              <a:rPr lang="en-US" dirty="0" err="1"/>
              <a:t>blandit</a:t>
            </a:r>
            <a:r>
              <a:rPr lang="en-US" dirty="0"/>
              <a:t> non </a:t>
            </a:r>
            <a:r>
              <a:rPr lang="en-US" dirty="0" err="1"/>
              <a:t>metus</a:t>
            </a:r>
            <a:r>
              <a:rPr lang="en-US" dirty="0"/>
              <a:t> </a:t>
            </a:r>
            <a:r>
              <a:rPr lang="en-US" dirty="0" err="1"/>
              <a:t>nec</a:t>
            </a:r>
            <a:r>
              <a:rPr lang="en-US" dirty="0"/>
              <a:t> </a:t>
            </a:r>
            <a:r>
              <a:rPr lang="en-US" dirty="0" err="1"/>
              <a:t>aliquet</a:t>
            </a:r>
            <a:r>
              <a:rPr lang="en-US" dirty="0"/>
              <a:t>. </a:t>
            </a:r>
            <a:r>
              <a:rPr lang="en-US" dirty="0" err="1"/>
              <a:t>Interdum</a:t>
            </a:r>
            <a:r>
              <a:rPr lang="en-US" dirty="0"/>
              <a:t> et </a:t>
            </a:r>
            <a:r>
              <a:rPr lang="en-US" dirty="0" err="1"/>
              <a:t>malesuada</a:t>
            </a:r>
            <a:r>
              <a:rPr lang="en-US" dirty="0"/>
              <a:t> fames ac ante </a:t>
            </a:r>
            <a:r>
              <a:rPr lang="en-US" dirty="0" err="1"/>
              <a:t>ipsum</a:t>
            </a:r>
            <a:r>
              <a:rPr lang="en-US" dirty="0"/>
              <a:t> </a:t>
            </a:r>
            <a:r>
              <a:rPr lang="en-US" dirty="0" err="1"/>
              <a:t>primis</a:t>
            </a:r>
            <a:r>
              <a:rPr lang="en-US" dirty="0"/>
              <a:t> in </a:t>
            </a:r>
            <a:r>
              <a:rPr lang="en-US" dirty="0" err="1"/>
              <a:t>faucibus</a:t>
            </a:r>
            <a:r>
              <a:rPr lang="en-US" dirty="0"/>
              <a:t>. </a:t>
            </a:r>
            <a:r>
              <a:rPr lang="en-US" dirty="0" err="1"/>
              <a:t>Donec</a:t>
            </a:r>
            <a:r>
              <a:rPr lang="en-US" dirty="0"/>
              <a:t> </a:t>
            </a:r>
            <a:r>
              <a:rPr lang="en-US" dirty="0" err="1"/>
              <a:t>lorem</a:t>
            </a:r>
            <a:r>
              <a:rPr lang="en-US" dirty="0"/>
              <a:t> </a:t>
            </a:r>
            <a:r>
              <a:rPr lang="en-US" dirty="0" err="1"/>
              <a:t>risus</a:t>
            </a:r>
            <a:r>
              <a:rPr lang="en-US" dirty="0"/>
              <a:t>, </a:t>
            </a:r>
            <a:r>
              <a:rPr lang="en-US" dirty="0" err="1"/>
              <a:t>lacinia</a:t>
            </a:r>
            <a:r>
              <a:rPr lang="en-US" dirty="0"/>
              <a:t> </a:t>
            </a:r>
            <a:r>
              <a:rPr lang="en-US" dirty="0" err="1"/>
              <a:t>eget</a:t>
            </a:r>
            <a:r>
              <a:rPr lang="en-US" dirty="0"/>
              <a:t> </a:t>
            </a:r>
            <a:r>
              <a:rPr lang="en-US" dirty="0" err="1"/>
              <a:t>egestas</a:t>
            </a:r>
            <a:r>
              <a:rPr lang="en-US" dirty="0"/>
              <a:t> at, </a:t>
            </a:r>
            <a:r>
              <a:rPr lang="en-US" dirty="0" err="1"/>
              <a:t>porttitor</a:t>
            </a:r>
            <a:r>
              <a:rPr lang="en-US" dirty="0"/>
              <a:t> ac </a:t>
            </a:r>
            <a:r>
              <a:rPr lang="en-US" dirty="0" err="1"/>
              <a:t>massa</a:t>
            </a:r>
            <a:r>
              <a:rPr lang="en-US" dirty="0"/>
              <a:t>. </a:t>
            </a:r>
            <a:r>
              <a:rPr lang="en-US" dirty="0" err="1"/>
              <a:t>Quisque</a:t>
            </a:r>
            <a:r>
              <a:rPr lang="en-US" dirty="0"/>
              <a:t> </a:t>
            </a:r>
            <a:r>
              <a:rPr lang="en-US" dirty="0" err="1"/>
              <a:t>tristique</a:t>
            </a:r>
            <a:r>
              <a:rPr lang="en-US" dirty="0"/>
              <a:t> </a:t>
            </a:r>
            <a:r>
              <a:rPr lang="en-US" dirty="0" err="1"/>
              <a:t>felis</a:t>
            </a:r>
            <a:r>
              <a:rPr lang="en-US" dirty="0"/>
              <a:t> </a:t>
            </a:r>
            <a:r>
              <a:rPr lang="en-US" dirty="0" err="1"/>
              <a:t>nec</a:t>
            </a:r>
            <a:r>
              <a:rPr lang="en-US" dirty="0"/>
              <a:t> magna </a:t>
            </a:r>
            <a:r>
              <a:rPr lang="en-US" dirty="0" err="1"/>
              <a:t>aliquet</a:t>
            </a:r>
            <a:r>
              <a:rPr lang="en-US" dirty="0"/>
              <a:t> </a:t>
            </a:r>
            <a:r>
              <a:rPr lang="en-US" dirty="0" err="1"/>
              <a:t>auctor</a:t>
            </a:r>
            <a:r>
              <a:rPr lang="en-US" dirty="0"/>
              <a:t>. </a:t>
            </a:r>
            <a:r>
              <a:rPr lang="en-US" dirty="0" err="1"/>
              <a:t>Morbi</a:t>
            </a:r>
            <a:r>
              <a:rPr lang="en-US" dirty="0"/>
              <a:t> </a:t>
            </a:r>
            <a:r>
              <a:rPr lang="en-US" dirty="0" err="1"/>
              <a:t>consequat</a:t>
            </a:r>
            <a:r>
              <a:rPr lang="en-US" dirty="0"/>
              <a:t> </a:t>
            </a:r>
            <a:r>
              <a:rPr lang="en-US" dirty="0" err="1"/>
              <a:t>est</a:t>
            </a:r>
            <a:r>
              <a:rPr lang="en-US" dirty="0"/>
              <a:t> </a:t>
            </a:r>
            <a:r>
              <a:rPr lang="en-US" dirty="0" err="1"/>
              <a:t>pharetra</a:t>
            </a:r>
            <a:r>
              <a:rPr lang="en-US" dirty="0"/>
              <a:t> </a:t>
            </a:r>
            <a:r>
              <a:rPr lang="en-US" dirty="0" err="1"/>
              <a:t>sapien</a:t>
            </a:r>
            <a:r>
              <a:rPr lang="en-US" dirty="0"/>
              <a:t> </a:t>
            </a:r>
            <a:r>
              <a:rPr lang="en-US" dirty="0" err="1"/>
              <a:t>porttitor</a:t>
            </a:r>
            <a:r>
              <a:rPr lang="en-US" dirty="0"/>
              <a:t> </a:t>
            </a:r>
            <a:r>
              <a:rPr lang="en-US" dirty="0" err="1"/>
              <a:t>tempor</a:t>
            </a:r>
            <a:r>
              <a:rPr lang="en-US" dirty="0"/>
              <a:t>. Class </a:t>
            </a:r>
            <a:r>
              <a:rPr lang="en-US" dirty="0" err="1"/>
              <a:t>aptent</a:t>
            </a:r>
            <a:r>
              <a:rPr lang="en-US" dirty="0"/>
              <a:t> </a:t>
            </a:r>
            <a:r>
              <a:rPr lang="en-US" dirty="0" err="1"/>
              <a:t>taciti</a:t>
            </a:r>
            <a:r>
              <a:rPr lang="en-US" dirty="0"/>
              <a:t> </a:t>
            </a:r>
            <a:r>
              <a:rPr lang="en-US" dirty="0" err="1"/>
              <a:t>sociosqu</a:t>
            </a:r>
            <a:r>
              <a:rPr lang="en-US" dirty="0"/>
              <a:t> ad </a:t>
            </a:r>
            <a:r>
              <a:rPr lang="en-US" dirty="0" err="1"/>
              <a:t>litora</a:t>
            </a:r>
            <a:r>
              <a:rPr lang="en-US" dirty="0"/>
              <a:t> </a:t>
            </a:r>
            <a:r>
              <a:rPr lang="en-US" dirty="0" err="1"/>
              <a:t>torquent</a:t>
            </a:r>
            <a:r>
              <a:rPr lang="en-US" dirty="0"/>
              <a:t> per </a:t>
            </a:r>
            <a:r>
              <a:rPr lang="en-US" dirty="0" err="1"/>
              <a:t>conubia</a:t>
            </a:r>
            <a:r>
              <a:rPr lang="en-US" dirty="0"/>
              <a:t> nostra, per </a:t>
            </a:r>
            <a:r>
              <a:rPr lang="en-US" dirty="0" err="1"/>
              <a:t>inceptos</a:t>
            </a:r>
            <a:r>
              <a:rPr lang="en-US" dirty="0"/>
              <a:t> </a:t>
            </a:r>
            <a:r>
              <a:rPr lang="en-US" dirty="0" err="1"/>
              <a:t>himenaeos</a:t>
            </a:r>
            <a:r>
              <a:rPr lang="en-US" dirty="0"/>
              <a:t>. Maecenas </a:t>
            </a:r>
            <a:r>
              <a:rPr lang="en-US" dirty="0" err="1"/>
              <a:t>rhoncus</a:t>
            </a:r>
            <a:r>
              <a:rPr lang="en-US" dirty="0"/>
              <a:t> </a:t>
            </a:r>
            <a:r>
              <a:rPr lang="en-US" dirty="0" err="1"/>
              <a:t>gravida</a:t>
            </a:r>
            <a:r>
              <a:rPr lang="en-US" dirty="0"/>
              <a:t> </a:t>
            </a:r>
            <a:r>
              <a:rPr lang="en-US" dirty="0" err="1"/>
              <a:t>nunc</a:t>
            </a:r>
            <a:r>
              <a:rPr lang="en-US" dirty="0"/>
              <a:t> </a:t>
            </a:r>
            <a:r>
              <a:rPr lang="en-US" dirty="0" err="1"/>
              <a:t>sed</a:t>
            </a:r>
            <a:r>
              <a:rPr lang="en-US" dirty="0"/>
              <a:t> </a:t>
            </a:r>
            <a:r>
              <a:rPr lang="en-US" dirty="0" err="1"/>
              <a:t>tincidunt</a:t>
            </a:r>
            <a:r>
              <a:rPr lang="en-US" dirty="0"/>
              <a:t>. </a:t>
            </a:r>
            <a:r>
              <a:rPr lang="en-US" dirty="0" err="1"/>
              <a:t>Pellentesque</a:t>
            </a:r>
            <a:r>
              <a:rPr lang="en-US" dirty="0"/>
              <a:t> habitant </a:t>
            </a:r>
            <a:r>
              <a:rPr lang="en-US" dirty="0" err="1"/>
              <a:t>morbi</a:t>
            </a:r>
            <a:r>
              <a:rPr lang="en-US" dirty="0"/>
              <a:t> </a:t>
            </a:r>
            <a:r>
              <a:rPr lang="en-US" dirty="0" err="1"/>
              <a:t>tristique</a:t>
            </a:r>
            <a:r>
              <a:rPr lang="en-US" dirty="0"/>
              <a:t> </a:t>
            </a:r>
            <a:r>
              <a:rPr lang="en-US" dirty="0" err="1"/>
              <a:t>senectus</a:t>
            </a:r>
            <a:r>
              <a:rPr lang="en-US" dirty="0"/>
              <a:t> et </a:t>
            </a:r>
            <a:r>
              <a:rPr lang="en-US" dirty="0" err="1"/>
              <a:t>netus</a:t>
            </a:r>
            <a:r>
              <a:rPr lang="en-US" dirty="0"/>
              <a:t> et </a:t>
            </a:r>
            <a:r>
              <a:rPr lang="en-US" dirty="0" err="1"/>
              <a:t>malesuada</a:t>
            </a:r>
            <a:r>
              <a:rPr lang="en-US" dirty="0"/>
              <a:t> fames ac </a:t>
            </a:r>
            <a:r>
              <a:rPr lang="en-US" dirty="0" err="1"/>
              <a:t>turpis</a:t>
            </a:r>
            <a:r>
              <a:rPr lang="en-US" dirty="0"/>
              <a:t> </a:t>
            </a:r>
            <a:r>
              <a:rPr lang="en-US" dirty="0" err="1"/>
              <a:t>egestas</a:t>
            </a:r>
            <a:r>
              <a:rPr lang="en-US" dirty="0"/>
              <a:t>.</a:t>
            </a:r>
          </a:p>
          <a:p>
            <a:endParaRPr lang="en-US" dirty="0"/>
          </a:p>
        </p:txBody>
      </p:sp>
      <p:sp>
        <p:nvSpPr>
          <p:cNvPr id="18" name="Text Placeholder 17"/>
          <p:cNvSpPr>
            <a:spLocks noGrp="1"/>
          </p:cNvSpPr>
          <p:nvPr>
            <p:ph type="body" sz="quarter" idx="12"/>
          </p:nvPr>
        </p:nvSpPr>
        <p:spPr/>
        <p:txBody>
          <a:bodyPr/>
          <a:lstStyle/>
          <a:p>
            <a:r>
              <a:rPr lang="en-US" dirty="0"/>
              <a:t>Text Left Graphic Right</a:t>
            </a:r>
          </a:p>
        </p:txBody>
      </p:sp>
    </p:spTree>
    <p:extLst>
      <p:ext uri="{BB962C8B-B14F-4D97-AF65-F5344CB8AC3E}">
        <p14:creationId xmlns:p14="http://schemas.microsoft.com/office/powerpoint/2010/main" val="3774934210"/>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 name="Picture Placeholder 9"/>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8482" b="28482"/>
          <a:stretch>
            <a:fillRect/>
          </a:stretch>
        </p:blipFill>
        <p:spPr/>
      </p:pic>
      <p:sp>
        <p:nvSpPr>
          <p:cNvPr id="7" name="Text Placeholder 6"/>
          <p:cNvSpPr>
            <a:spLocks noGrp="1"/>
          </p:cNvSpPr>
          <p:nvPr>
            <p:ph type="body" sz="quarter" idx="11"/>
          </p:nvPr>
        </p:nvSpPr>
        <p:spPr/>
        <p:txBody>
          <a:bodyPr/>
          <a:lstStyle/>
          <a:p>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Pellentesque</a:t>
            </a:r>
            <a:r>
              <a:rPr lang="en-US" dirty="0"/>
              <a:t> </a:t>
            </a:r>
            <a:r>
              <a:rPr lang="en-US" dirty="0" err="1"/>
              <a:t>vel</a:t>
            </a:r>
            <a:r>
              <a:rPr lang="en-US" dirty="0"/>
              <a:t> </a:t>
            </a:r>
            <a:r>
              <a:rPr lang="en-US" dirty="0" err="1"/>
              <a:t>lobortis</a:t>
            </a:r>
            <a:r>
              <a:rPr lang="en-US" dirty="0"/>
              <a:t> mi. Nam sit </a:t>
            </a:r>
            <a:r>
              <a:rPr lang="en-US" dirty="0" err="1"/>
              <a:t>amet</a:t>
            </a:r>
            <a:r>
              <a:rPr lang="en-US" dirty="0"/>
              <a:t> </a:t>
            </a:r>
            <a:r>
              <a:rPr lang="en-US" dirty="0" err="1"/>
              <a:t>rhoncus</a:t>
            </a:r>
            <a:r>
              <a:rPr lang="en-US" dirty="0"/>
              <a:t> nisi. </a:t>
            </a:r>
            <a:r>
              <a:rPr lang="en-US" dirty="0" err="1"/>
              <a:t>Aliquam</a:t>
            </a:r>
            <a:r>
              <a:rPr lang="en-US" dirty="0"/>
              <a:t> </a:t>
            </a:r>
            <a:r>
              <a:rPr lang="en-US" dirty="0" err="1"/>
              <a:t>rutrum</a:t>
            </a:r>
            <a:r>
              <a:rPr lang="en-US" dirty="0"/>
              <a:t> </a:t>
            </a:r>
            <a:r>
              <a:rPr lang="en-US" dirty="0" err="1"/>
              <a:t>cursus</a:t>
            </a:r>
            <a:r>
              <a:rPr lang="en-US" dirty="0"/>
              <a:t> </a:t>
            </a:r>
            <a:r>
              <a:rPr lang="en-US" dirty="0" err="1"/>
              <a:t>velit</a:t>
            </a:r>
            <a:r>
              <a:rPr lang="en-US" dirty="0"/>
              <a:t>. In </a:t>
            </a:r>
            <a:r>
              <a:rPr lang="en-US" dirty="0" err="1"/>
              <a:t>eget</a:t>
            </a:r>
            <a:r>
              <a:rPr lang="en-US" dirty="0"/>
              <a:t> </a:t>
            </a:r>
            <a:r>
              <a:rPr lang="en-US" dirty="0" err="1"/>
              <a:t>bibendum</a:t>
            </a:r>
            <a:r>
              <a:rPr lang="en-US" dirty="0"/>
              <a:t> </a:t>
            </a:r>
            <a:r>
              <a:rPr lang="en-US" dirty="0" err="1"/>
              <a:t>nunc</a:t>
            </a:r>
            <a:r>
              <a:rPr lang="en-US" dirty="0"/>
              <a:t>. </a:t>
            </a:r>
            <a:r>
              <a:rPr lang="en-US" dirty="0" err="1"/>
              <a:t>Phasellus</a:t>
            </a:r>
            <a:r>
              <a:rPr lang="en-US" dirty="0"/>
              <a:t> </a:t>
            </a:r>
            <a:r>
              <a:rPr lang="en-US" dirty="0" err="1"/>
              <a:t>posuere</a:t>
            </a:r>
            <a:r>
              <a:rPr lang="en-US" dirty="0"/>
              <a:t> </a:t>
            </a:r>
            <a:r>
              <a:rPr lang="en-US" dirty="0" err="1"/>
              <a:t>vel</a:t>
            </a:r>
            <a:r>
              <a:rPr lang="en-US" dirty="0"/>
              <a:t> </a:t>
            </a:r>
            <a:r>
              <a:rPr lang="en-US" dirty="0" err="1"/>
              <a:t>orci</a:t>
            </a:r>
            <a:r>
              <a:rPr lang="en-US" dirty="0"/>
              <a:t> </a:t>
            </a:r>
            <a:r>
              <a:rPr lang="en-US" dirty="0" err="1"/>
              <a:t>eu</a:t>
            </a:r>
            <a:r>
              <a:rPr lang="en-US" dirty="0"/>
              <a:t> tempus. In id magna id </a:t>
            </a:r>
            <a:r>
              <a:rPr lang="en-US" dirty="0" err="1"/>
              <a:t>purus</a:t>
            </a:r>
            <a:r>
              <a:rPr lang="en-US" dirty="0"/>
              <a:t> </a:t>
            </a:r>
            <a:r>
              <a:rPr lang="en-US" dirty="0" err="1"/>
              <a:t>tempor</a:t>
            </a:r>
            <a:r>
              <a:rPr lang="en-US" dirty="0"/>
              <a:t> </a:t>
            </a:r>
            <a:r>
              <a:rPr lang="en-US" dirty="0" err="1"/>
              <a:t>condimentum</a:t>
            </a:r>
            <a:r>
              <a:rPr lang="en-US" dirty="0"/>
              <a:t>. </a:t>
            </a:r>
            <a:r>
              <a:rPr lang="en-US" dirty="0" err="1"/>
              <a:t>Duis</a:t>
            </a:r>
            <a:r>
              <a:rPr lang="en-US" dirty="0"/>
              <a:t> </a:t>
            </a:r>
            <a:r>
              <a:rPr lang="en-US" dirty="0" err="1"/>
              <a:t>eu</a:t>
            </a:r>
            <a:r>
              <a:rPr lang="en-US" dirty="0"/>
              <a:t> </a:t>
            </a:r>
            <a:r>
              <a:rPr lang="en-US" dirty="0" err="1"/>
              <a:t>ornare</a:t>
            </a:r>
            <a:r>
              <a:rPr lang="en-US" dirty="0"/>
              <a:t> </a:t>
            </a:r>
            <a:r>
              <a:rPr lang="en-US" dirty="0" err="1"/>
              <a:t>libero</a:t>
            </a:r>
            <a:r>
              <a:rPr lang="en-US" dirty="0"/>
              <a:t>.</a:t>
            </a:r>
          </a:p>
          <a:p>
            <a:r>
              <a:rPr lang="en-US" dirty="0" err="1"/>
              <a:t>Ut</a:t>
            </a:r>
            <a:r>
              <a:rPr lang="en-US" dirty="0"/>
              <a:t> </a:t>
            </a:r>
            <a:r>
              <a:rPr lang="en-US" dirty="0" err="1"/>
              <a:t>molestie</a:t>
            </a:r>
            <a:r>
              <a:rPr lang="en-US" dirty="0"/>
              <a:t> </a:t>
            </a:r>
            <a:r>
              <a:rPr lang="en-US" dirty="0" err="1"/>
              <a:t>nunc</a:t>
            </a:r>
            <a:r>
              <a:rPr lang="en-US" dirty="0"/>
              <a:t> et ante </a:t>
            </a:r>
            <a:r>
              <a:rPr lang="en-US" dirty="0" err="1"/>
              <a:t>bibendum</a:t>
            </a:r>
            <a:r>
              <a:rPr lang="en-US" dirty="0"/>
              <a:t>, non </a:t>
            </a:r>
            <a:r>
              <a:rPr lang="en-US" dirty="0" err="1"/>
              <a:t>pellentesque</a:t>
            </a:r>
            <a:r>
              <a:rPr lang="en-US" dirty="0"/>
              <a:t> </a:t>
            </a:r>
            <a:r>
              <a:rPr lang="en-US" dirty="0" err="1"/>
              <a:t>urna</a:t>
            </a:r>
            <a:r>
              <a:rPr lang="en-US" dirty="0"/>
              <a:t> </a:t>
            </a:r>
            <a:r>
              <a:rPr lang="en-US" dirty="0" err="1"/>
              <a:t>varius</a:t>
            </a:r>
            <a:r>
              <a:rPr lang="en-US" dirty="0"/>
              <a:t>. </a:t>
            </a:r>
            <a:r>
              <a:rPr lang="en-US" dirty="0" err="1"/>
              <a:t>Sed</a:t>
            </a:r>
            <a:r>
              <a:rPr lang="en-US" dirty="0"/>
              <a:t> dui </a:t>
            </a:r>
            <a:r>
              <a:rPr lang="en-US" dirty="0" err="1"/>
              <a:t>enim</a:t>
            </a:r>
            <a:r>
              <a:rPr lang="en-US" dirty="0"/>
              <a:t>, </a:t>
            </a:r>
            <a:r>
              <a:rPr lang="en-US" dirty="0" err="1"/>
              <a:t>pharetra</a:t>
            </a:r>
            <a:r>
              <a:rPr lang="en-US" dirty="0"/>
              <a:t> </a:t>
            </a:r>
            <a:r>
              <a:rPr lang="en-US" dirty="0" err="1"/>
              <a:t>eget</a:t>
            </a:r>
            <a:r>
              <a:rPr lang="en-US" dirty="0"/>
              <a:t> </a:t>
            </a:r>
            <a:r>
              <a:rPr lang="en-US" dirty="0" err="1"/>
              <a:t>lacinia</a:t>
            </a:r>
            <a:r>
              <a:rPr lang="en-US" dirty="0"/>
              <a:t> </a:t>
            </a:r>
            <a:r>
              <a:rPr lang="en-US" dirty="0" err="1"/>
              <a:t>aliquam</a:t>
            </a:r>
            <a:r>
              <a:rPr lang="en-US" dirty="0"/>
              <a:t>, </a:t>
            </a:r>
            <a:r>
              <a:rPr lang="en-US" dirty="0" err="1"/>
              <a:t>tincidunt</a:t>
            </a:r>
            <a:r>
              <a:rPr lang="en-US" dirty="0"/>
              <a:t> ac </a:t>
            </a:r>
            <a:r>
              <a:rPr lang="en-US" dirty="0" err="1"/>
              <a:t>nulla</a:t>
            </a:r>
            <a:r>
              <a:rPr lang="en-US" dirty="0"/>
              <a:t>. </a:t>
            </a:r>
            <a:r>
              <a:rPr lang="en-US" dirty="0" err="1"/>
              <a:t>Nulla</a:t>
            </a:r>
            <a:r>
              <a:rPr lang="en-US" dirty="0"/>
              <a:t> </a:t>
            </a:r>
            <a:r>
              <a:rPr lang="en-US" dirty="0" err="1"/>
              <a:t>tincidunt</a:t>
            </a:r>
            <a:r>
              <a:rPr lang="en-US" dirty="0"/>
              <a:t> </a:t>
            </a:r>
            <a:r>
              <a:rPr lang="en-US" dirty="0" err="1"/>
              <a:t>sem</a:t>
            </a:r>
            <a:r>
              <a:rPr lang="en-US" dirty="0"/>
              <a:t> id </a:t>
            </a:r>
            <a:r>
              <a:rPr lang="en-US" dirty="0" err="1"/>
              <a:t>tincidunt</a:t>
            </a:r>
            <a:r>
              <a:rPr lang="en-US" dirty="0"/>
              <a:t> </a:t>
            </a:r>
            <a:r>
              <a:rPr lang="en-US" dirty="0" err="1"/>
              <a:t>commodo</a:t>
            </a:r>
            <a:r>
              <a:rPr lang="en-US" dirty="0"/>
              <a:t>. </a:t>
            </a:r>
            <a:r>
              <a:rPr lang="en-US" dirty="0" err="1"/>
              <a:t>Nullam</a:t>
            </a:r>
            <a:r>
              <a:rPr lang="en-US" dirty="0"/>
              <a:t> </a:t>
            </a:r>
            <a:r>
              <a:rPr lang="en-US" dirty="0" err="1"/>
              <a:t>blandit</a:t>
            </a:r>
            <a:r>
              <a:rPr lang="en-US" dirty="0"/>
              <a:t> non </a:t>
            </a:r>
            <a:r>
              <a:rPr lang="en-US" dirty="0" err="1"/>
              <a:t>metus</a:t>
            </a:r>
            <a:r>
              <a:rPr lang="en-US" dirty="0"/>
              <a:t> </a:t>
            </a:r>
            <a:r>
              <a:rPr lang="en-US" dirty="0" err="1"/>
              <a:t>nec</a:t>
            </a:r>
            <a:r>
              <a:rPr lang="en-US" dirty="0"/>
              <a:t> </a:t>
            </a:r>
            <a:r>
              <a:rPr lang="en-US" dirty="0" err="1"/>
              <a:t>aliquet</a:t>
            </a:r>
            <a:r>
              <a:rPr lang="en-US" dirty="0"/>
              <a:t>. </a:t>
            </a:r>
            <a:r>
              <a:rPr lang="en-US" dirty="0" err="1"/>
              <a:t>Interdum</a:t>
            </a:r>
            <a:r>
              <a:rPr lang="en-US" dirty="0"/>
              <a:t> et </a:t>
            </a:r>
            <a:r>
              <a:rPr lang="en-US" dirty="0" err="1"/>
              <a:t>malesuada</a:t>
            </a:r>
            <a:r>
              <a:rPr lang="en-US" dirty="0"/>
              <a:t> fames ac ante </a:t>
            </a:r>
            <a:r>
              <a:rPr lang="en-US" dirty="0" err="1"/>
              <a:t>ipsum</a:t>
            </a:r>
            <a:r>
              <a:rPr lang="en-US" dirty="0"/>
              <a:t> </a:t>
            </a:r>
            <a:r>
              <a:rPr lang="en-US" dirty="0" err="1"/>
              <a:t>primis</a:t>
            </a:r>
            <a:r>
              <a:rPr lang="en-US" dirty="0"/>
              <a:t> in </a:t>
            </a:r>
            <a:r>
              <a:rPr lang="en-US" dirty="0" err="1"/>
              <a:t>faucibus</a:t>
            </a:r>
            <a:r>
              <a:rPr lang="en-US" dirty="0"/>
              <a:t>. </a:t>
            </a:r>
          </a:p>
        </p:txBody>
      </p:sp>
      <p:sp>
        <p:nvSpPr>
          <p:cNvPr id="8" name="Text Placeholder 7"/>
          <p:cNvSpPr>
            <a:spLocks noGrp="1"/>
          </p:cNvSpPr>
          <p:nvPr>
            <p:ph type="body" sz="quarter" idx="12"/>
          </p:nvPr>
        </p:nvSpPr>
        <p:spPr/>
        <p:txBody>
          <a:bodyPr/>
          <a:lstStyle/>
          <a:p>
            <a:r>
              <a:rPr lang="en-US" dirty="0"/>
              <a:t>Text Top Graphic Bottom</a:t>
            </a:r>
          </a:p>
        </p:txBody>
      </p:sp>
    </p:spTree>
    <p:extLst>
      <p:ext uri="{BB962C8B-B14F-4D97-AF65-F5344CB8AC3E}">
        <p14:creationId xmlns:p14="http://schemas.microsoft.com/office/powerpoint/2010/main" val="3691838255"/>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p:txBody>
          <a:bodyPr/>
          <a:lstStyle/>
          <a:p>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Pellentesque</a:t>
            </a:r>
            <a:r>
              <a:rPr lang="en-US" dirty="0"/>
              <a:t> </a:t>
            </a:r>
            <a:r>
              <a:rPr lang="en-US" dirty="0" err="1"/>
              <a:t>vel</a:t>
            </a:r>
            <a:r>
              <a:rPr lang="en-US" dirty="0"/>
              <a:t> </a:t>
            </a:r>
            <a:r>
              <a:rPr lang="en-US" dirty="0" err="1"/>
              <a:t>lobortis</a:t>
            </a:r>
            <a:r>
              <a:rPr lang="en-US" dirty="0"/>
              <a:t> mi. Nam sit </a:t>
            </a:r>
            <a:r>
              <a:rPr lang="en-US" dirty="0" err="1"/>
              <a:t>amet</a:t>
            </a:r>
            <a:r>
              <a:rPr lang="en-US" dirty="0"/>
              <a:t> </a:t>
            </a:r>
            <a:r>
              <a:rPr lang="en-US" dirty="0" err="1"/>
              <a:t>rhoncus</a:t>
            </a:r>
            <a:r>
              <a:rPr lang="en-US" dirty="0"/>
              <a:t> nisi. </a:t>
            </a:r>
          </a:p>
        </p:txBody>
      </p:sp>
      <p:sp>
        <p:nvSpPr>
          <p:cNvPr id="7" name="Text Placeholder 6"/>
          <p:cNvSpPr>
            <a:spLocks noGrp="1"/>
          </p:cNvSpPr>
          <p:nvPr>
            <p:ph type="body" sz="quarter" idx="12"/>
          </p:nvPr>
        </p:nvSpPr>
        <p:spPr/>
        <p:txBody>
          <a:bodyPr/>
          <a:lstStyle/>
          <a:p>
            <a:r>
              <a:rPr lang="en-US" dirty="0"/>
              <a:t>Click Text Reveal Text</a:t>
            </a:r>
          </a:p>
        </p:txBody>
      </p:sp>
      <p:pic>
        <p:nvPicPr>
          <p:cNvPr id="17" name="Picture Placeholder 16"/>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6960" r="16960"/>
          <a:stretch>
            <a:fillRect/>
          </a:stretch>
        </p:blipFill>
        <p:spPr/>
      </p:pic>
      <p:sp>
        <p:nvSpPr>
          <p:cNvPr id="9" name="Text Placeholder 8"/>
          <p:cNvSpPr>
            <a:spLocks noGrp="1"/>
          </p:cNvSpPr>
          <p:nvPr>
            <p:ph type="body" sz="quarter" idx="23"/>
          </p:nvPr>
        </p:nvSpPr>
        <p:spPr/>
        <p:txBody>
          <a:bodyPr/>
          <a:lstStyle/>
          <a:p>
            <a:r>
              <a:rPr lang="en-US" dirty="0" err="1"/>
              <a:t>Lorem</a:t>
            </a:r>
            <a:r>
              <a:rPr lang="en-US" dirty="0"/>
              <a:t> </a:t>
            </a:r>
            <a:r>
              <a:rPr lang="en-US" dirty="0" err="1"/>
              <a:t>Ipsum</a:t>
            </a:r>
            <a:endParaRPr lang="en-US" dirty="0"/>
          </a:p>
        </p:txBody>
      </p:sp>
      <p:sp>
        <p:nvSpPr>
          <p:cNvPr id="10" name="Text Placeholder 9"/>
          <p:cNvSpPr>
            <a:spLocks noGrp="1"/>
          </p:cNvSpPr>
          <p:nvPr>
            <p:ph type="body" sz="quarter" idx="24"/>
          </p:nvPr>
        </p:nvSpPr>
        <p:spPr/>
        <p:txBody>
          <a:bodyPr/>
          <a:lstStyle/>
          <a:p>
            <a:r>
              <a:rPr lang="en-US" dirty="0" err="1"/>
              <a:t>Lorem</a:t>
            </a:r>
            <a:r>
              <a:rPr lang="en-US" dirty="0"/>
              <a:t> </a:t>
            </a:r>
            <a:r>
              <a:rPr lang="en-US" dirty="0" err="1"/>
              <a:t>ipsum</a:t>
            </a:r>
            <a:r>
              <a:rPr lang="en-US" dirty="0"/>
              <a:t> dolor sit </a:t>
            </a:r>
            <a:r>
              <a:rPr lang="en-US" dirty="0" err="1"/>
              <a:t>amet</a:t>
            </a:r>
            <a:r>
              <a:rPr lang="en-US" dirty="0"/>
              <a:t>,</a:t>
            </a:r>
          </a:p>
        </p:txBody>
      </p:sp>
      <p:sp>
        <p:nvSpPr>
          <p:cNvPr id="11" name="Text Placeholder 10"/>
          <p:cNvSpPr>
            <a:spLocks noGrp="1"/>
          </p:cNvSpPr>
          <p:nvPr>
            <p:ph type="body" sz="quarter" idx="25"/>
          </p:nvPr>
        </p:nvSpPr>
        <p:spPr/>
        <p:txBody>
          <a:bodyPr/>
          <a:lstStyle/>
          <a:p>
            <a:r>
              <a:rPr lang="en-US" dirty="0"/>
              <a:t>Nam sit </a:t>
            </a:r>
            <a:r>
              <a:rPr lang="en-US" dirty="0" err="1"/>
              <a:t>amet</a:t>
            </a:r>
            <a:r>
              <a:rPr lang="en-US" dirty="0"/>
              <a:t> </a:t>
            </a:r>
            <a:r>
              <a:rPr lang="en-US" dirty="0" err="1"/>
              <a:t>rhoncus</a:t>
            </a:r>
            <a:r>
              <a:rPr lang="en-US" dirty="0"/>
              <a:t> nisi</a:t>
            </a:r>
          </a:p>
        </p:txBody>
      </p:sp>
      <p:sp>
        <p:nvSpPr>
          <p:cNvPr id="12" name="Text Placeholder 11"/>
          <p:cNvSpPr>
            <a:spLocks noGrp="1"/>
          </p:cNvSpPr>
          <p:nvPr>
            <p:ph type="body" sz="quarter" idx="26"/>
          </p:nvPr>
        </p:nvSpPr>
        <p:spPr/>
        <p:txBody>
          <a:bodyPr/>
          <a:lstStyle/>
          <a:p>
            <a:r>
              <a:rPr lang="en-US" dirty="0" err="1"/>
              <a:t>Duis</a:t>
            </a:r>
            <a:r>
              <a:rPr lang="en-US" dirty="0"/>
              <a:t> </a:t>
            </a:r>
            <a:r>
              <a:rPr lang="en-US" dirty="0" err="1"/>
              <a:t>eu</a:t>
            </a:r>
            <a:r>
              <a:rPr lang="en-US" dirty="0"/>
              <a:t> </a:t>
            </a:r>
            <a:r>
              <a:rPr lang="en-US" dirty="0" err="1"/>
              <a:t>ornare</a:t>
            </a:r>
            <a:r>
              <a:rPr lang="en-US" dirty="0"/>
              <a:t> </a:t>
            </a:r>
            <a:r>
              <a:rPr lang="en-US" dirty="0" err="1"/>
              <a:t>libero</a:t>
            </a:r>
            <a:endParaRPr lang="en-US" dirty="0"/>
          </a:p>
        </p:txBody>
      </p:sp>
      <p:sp>
        <p:nvSpPr>
          <p:cNvPr id="13" name="Text Placeholder 12"/>
          <p:cNvSpPr>
            <a:spLocks noGrp="1"/>
          </p:cNvSpPr>
          <p:nvPr>
            <p:ph type="body" sz="quarter" idx="27"/>
          </p:nvPr>
        </p:nvSpPr>
        <p:spPr>
          <a:xfrm>
            <a:off x="304800" y="4267200"/>
            <a:ext cx="4419600" cy="457200"/>
          </a:xfrm>
        </p:spPr>
        <p:txBody>
          <a:bodyPr/>
          <a:lstStyle/>
          <a:p>
            <a:r>
              <a:rPr lang="en-US" dirty="0" err="1"/>
              <a:t>Phasellus</a:t>
            </a:r>
            <a:r>
              <a:rPr lang="en-US" dirty="0"/>
              <a:t> </a:t>
            </a:r>
            <a:r>
              <a:rPr lang="en-US" dirty="0" err="1"/>
              <a:t>posuere</a:t>
            </a:r>
            <a:r>
              <a:rPr lang="en-US" dirty="0"/>
              <a:t> </a:t>
            </a:r>
            <a:r>
              <a:rPr lang="en-US" dirty="0" err="1"/>
              <a:t>vel</a:t>
            </a:r>
            <a:r>
              <a:rPr lang="en-US" dirty="0"/>
              <a:t> </a:t>
            </a:r>
            <a:r>
              <a:rPr lang="en-US" dirty="0" err="1"/>
              <a:t>orci</a:t>
            </a:r>
            <a:r>
              <a:rPr lang="en-US" dirty="0"/>
              <a:t> </a:t>
            </a:r>
            <a:r>
              <a:rPr lang="en-US" dirty="0" err="1"/>
              <a:t>eu</a:t>
            </a:r>
            <a:r>
              <a:rPr lang="en-US" dirty="0"/>
              <a:t> tempus. In id magna id </a:t>
            </a:r>
            <a:r>
              <a:rPr lang="en-US" dirty="0" err="1"/>
              <a:t>purus</a:t>
            </a:r>
            <a:r>
              <a:rPr lang="en-US" dirty="0"/>
              <a:t> </a:t>
            </a:r>
            <a:r>
              <a:rPr lang="en-US" dirty="0" err="1"/>
              <a:t>tempor</a:t>
            </a:r>
            <a:r>
              <a:rPr lang="en-US" dirty="0"/>
              <a:t> </a:t>
            </a:r>
            <a:r>
              <a:rPr lang="en-US" dirty="0" err="1"/>
              <a:t>condimentum</a:t>
            </a:r>
            <a:r>
              <a:rPr lang="en-US" dirty="0"/>
              <a:t>.</a:t>
            </a:r>
          </a:p>
        </p:txBody>
      </p:sp>
      <p:sp>
        <p:nvSpPr>
          <p:cNvPr id="14" name="Text Placeholder 13"/>
          <p:cNvSpPr>
            <a:spLocks noGrp="1"/>
          </p:cNvSpPr>
          <p:nvPr>
            <p:ph type="body" sz="quarter" idx="28"/>
          </p:nvPr>
        </p:nvSpPr>
        <p:spPr>
          <a:xfrm>
            <a:off x="304800" y="4800600"/>
            <a:ext cx="4419600" cy="304800"/>
          </a:xfrm>
        </p:spPr>
        <p:txBody>
          <a:bodyPr/>
          <a:lstStyle/>
          <a:p>
            <a:r>
              <a:rPr lang="en-US" dirty="0"/>
              <a:t>Resize click boxes if necessary</a:t>
            </a:r>
          </a:p>
        </p:txBody>
      </p:sp>
      <p:sp>
        <p:nvSpPr>
          <p:cNvPr id="15" name="Text Placeholder 14"/>
          <p:cNvSpPr>
            <a:spLocks noGrp="1"/>
          </p:cNvSpPr>
          <p:nvPr>
            <p:ph type="body" sz="quarter" idx="29"/>
          </p:nvPr>
        </p:nvSpPr>
        <p:spPr>
          <a:xfrm>
            <a:off x="304800" y="5181600"/>
            <a:ext cx="4419600" cy="304800"/>
          </a:xfrm>
        </p:spPr>
        <p:txBody>
          <a:bodyPr/>
          <a:lstStyle/>
          <a:p>
            <a:r>
              <a:rPr lang="en-US" dirty="0"/>
              <a:t>Delete unused boxes</a:t>
            </a:r>
          </a:p>
        </p:txBody>
      </p:sp>
      <p:sp>
        <p:nvSpPr>
          <p:cNvPr id="16" name="Text Placeholder 15"/>
          <p:cNvSpPr>
            <a:spLocks noGrp="1"/>
          </p:cNvSpPr>
          <p:nvPr>
            <p:ph type="body" sz="quarter" idx="30"/>
          </p:nvPr>
        </p:nvSpPr>
        <p:spPr/>
        <p:txBody>
          <a:bodyPr/>
          <a:lstStyle/>
          <a:p>
            <a:r>
              <a:rPr lang="en-US" dirty="0"/>
              <a:t>Click each item to learn more.</a:t>
            </a:r>
          </a:p>
        </p:txBody>
      </p:sp>
    </p:spTree>
    <p:extLst>
      <p:ext uri="{BB962C8B-B14F-4D97-AF65-F5344CB8AC3E}">
        <p14:creationId xmlns:p14="http://schemas.microsoft.com/office/powerpoint/2010/main" val="3532951874"/>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 name="Text Placeholder 14"/>
          <p:cNvSpPr>
            <a:spLocks noGrp="1"/>
          </p:cNvSpPr>
          <p:nvPr>
            <p:ph type="body" sz="quarter" idx="11"/>
          </p:nvPr>
        </p:nvSpPr>
        <p:spPr/>
        <p:txBody>
          <a:bodyPr/>
          <a:lstStyle/>
          <a:p>
            <a:r>
              <a:rPr lang="en-US" dirty="0"/>
              <a:t> In </a:t>
            </a:r>
            <a:r>
              <a:rPr lang="en-US" dirty="0" err="1"/>
              <a:t>eget</a:t>
            </a:r>
            <a:r>
              <a:rPr lang="en-US" dirty="0"/>
              <a:t> </a:t>
            </a:r>
            <a:r>
              <a:rPr lang="en-US" dirty="0" err="1"/>
              <a:t>bibendum</a:t>
            </a:r>
            <a:r>
              <a:rPr lang="en-US" dirty="0"/>
              <a:t> </a:t>
            </a:r>
            <a:r>
              <a:rPr lang="en-US" dirty="0" err="1"/>
              <a:t>nunc</a:t>
            </a:r>
            <a:r>
              <a:rPr lang="en-US" dirty="0"/>
              <a:t>. </a:t>
            </a:r>
            <a:r>
              <a:rPr lang="en-US" dirty="0" err="1"/>
              <a:t>Phasellus</a:t>
            </a:r>
            <a:r>
              <a:rPr lang="en-US" dirty="0"/>
              <a:t> </a:t>
            </a:r>
            <a:r>
              <a:rPr lang="en-US" dirty="0" err="1"/>
              <a:t>posuere</a:t>
            </a:r>
            <a:r>
              <a:rPr lang="en-US" dirty="0"/>
              <a:t> </a:t>
            </a:r>
            <a:r>
              <a:rPr lang="en-US" dirty="0" err="1"/>
              <a:t>vel</a:t>
            </a:r>
            <a:r>
              <a:rPr lang="en-US" dirty="0"/>
              <a:t> </a:t>
            </a:r>
            <a:r>
              <a:rPr lang="en-US" dirty="0" err="1"/>
              <a:t>orci</a:t>
            </a:r>
            <a:r>
              <a:rPr lang="en-US" dirty="0"/>
              <a:t> </a:t>
            </a:r>
            <a:r>
              <a:rPr lang="en-US" dirty="0" err="1"/>
              <a:t>eu</a:t>
            </a:r>
            <a:r>
              <a:rPr lang="en-US" dirty="0"/>
              <a:t> tempus. In id magna id </a:t>
            </a:r>
            <a:r>
              <a:rPr lang="en-US" dirty="0" err="1"/>
              <a:t>purus</a:t>
            </a:r>
            <a:r>
              <a:rPr lang="en-US" dirty="0"/>
              <a:t> </a:t>
            </a:r>
            <a:r>
              <a:rPr lang="en-US" dirty="0" err="1"/>
              <a:t>tempor</a:t>
            </a:r>
            <a:r>
              <a:rPr lang="en-US" dirty="0"/>
              <a:t> </a:t>
            </a:r>
            <a:r>
              <a:rPr lang="en-US" dirty="0" err="1"/>
              <a:t>condimentum</a:t>
            </a:r>
            <a:r>
              <a:rPr lang="en-US" dirty="0"/>
              <a:t>. </a:t>
            </a:r>
            <a:r>
              <a:rPr lang="en-US" dirty="0" err="1"/>
              <a:t>Duis</a:t>
            </a:r>
            <a:r>
              <a:rPr lang="en-US" dirty="0"/>
              <a:t> </a:t>
            </a:r>
            <a:r>
              <a:rPr lang="en-US" dirty="0" err="1"/>
              <a:t>eu</a:t>
            </a:r>
            <a:r>
              <a:rPr lang="en-US" dirty="0"/>
              <a:t> </a:t>
            </a:r>
            <a:r>
              <a:rPr lang="en-US" dirty="0" err="1"/>
              <a:t>ornare</a:t>
            </a:r>
            <a:r>
              <a:rPr lang="en-US" dirty="0"/>
              <a:t> </a:t>
            </a:r>
            <a:r>
              <a:rPr lang="en-US" dirty="0" err="1"/>
              <a:t>libero</a:t>
            </a:r>
            <a:r>
              <a:rPr lang="en-US" dirty="0"/>
              <a:t>.</a:t>
            </a:r>
          </a:p>
        </p:txBody>
      </p:sp>
      <p:sp>
        <p:nvSpPr>
          <p:cNvPr id="16" name="Text Placeholder 15"/>
          <p:cNvSpPr>
            <a:spLocks noGrp="1"/>
          </p:cNvSpPr>
          <p:nvPr>
            <p:ph type="body" sz="quarter" idx="12"/>
          </p:nvPr>
        </p:nvSpPr>
        <p:spPr/>
        <p:txBody>
          <a:bodyPr/>
          <a:lstStyle/>
          <a:p>
            <a:r>
              <a:rPr lang="en-US" dirty="0"/>
              <a:t>Click Graphic Reveal Text</a:t>
            </a:r>
          </a:p>
        </p:txBody>
      </p:sp>
      <p:pic>
        <p:nvPicPr>
          <p:cNvPr id="36" name="Picture Placeholder 35"/>
          <p:cNvPicPr>
            <a:picLocks noGrp="1" noChangeAspect="1"/>
          </p:cNvPicPr>
          <p:nvPr>
            <p:ph type="pic" sz="quarter" idx="16"/>
          </p:nvPr>
        </p:nvPicPr>
        <p:blipFill>
          <a:blip r:embed="rId3" cstate="print">
            <a:extLst>
              <a:ext uri="{28A0092B-C50C-407E-A947-70E740481C1C}">
                <a14:useLocalDpi xmlns:a14="http://schemas.microsoft.com/office/drawing/2010/main" val="0"/>
              </a:ext>
            </a:extLst>
          </a:blip>
          <a:srcRect l="4430" r="4430"/>
          <a:stretch>
            <a:fillRect/>
          </a:stretch>
        </p:blipFill>
        <p:spPr/>
      </p:pic>
      <p:pic>
        <p:nvPicPr>
          <p:cNvPr id="33" name="Picture Placeholder 32"/>
          <p:cNvPicPr>
            <a:picLocks noGrp="1" noChangeAspect="1"/>
          </p:cNvPicPr>
          <p:nvPr>
            <p:ph type="pic" sz="quarter" idx="17"/>
          </p:nvPr>
        </p:nvPicPr>
        <p:blipFill>
          <a:blip r:embed="rId4" cstate="print">
            <a:extLst>
              <a:ext uri="{28A0092B-C50C-407E-A947-70E740481C1C}">
                <a14:useLocalDpi xmlns:a14="http://schemas.microsoft.com/office/drawing/2010/main" val="0"/>
              </a:ext>
            </a:extLst>
          </a:blip>
          <a:srcRect t="20326" b="20326"/>
          <a:stretch>
            <a:fillRect/>
          </a:stretch>
        </p:blipFill>
        <p:spPr/>
      </p:pic>
      <p:pic>
        <p:nvPicPr>
          <p:cNvPr id="35" name="Picture Placeholder 34"/>
          <p:cNvPicPr>
            <a:picLocks noGrp="1" noChangeAspect="1"/>
          </p:cNvPicPr>
          <p:nvPr>
            <p:ph type="pic" sz="quarter" idx="18"/>
          </p:nvPr>
        </p:nvPicPr>
        <p:blipFill>
          <a:blip r:embed="rId5" cstate="print">
            <a:extLst>
              <a:ext uri="{28A0092B-C50C-407E-A947-70E740481C1C}">
                <a14:useLocalDpi xmlns:a14="http://schemas.microsoft.com/office/drawing/2010/main" val="0"/>
              </a:ext>
            </a:extLst>
          </a:blip>
          <a:srcRect l="3451" r="3451"/>
          <a:stretch>
            <a:fillRect/>
          </a:stretch>
        </p:blipFill>
        <p:spPr/>
      </p:pic>
      <p:pic>
        <p:nvPicPr>
          <p:cNvPr id="32" name="Picture Placeholder 31"/>
          <p:cNvPicPr>
            <a:picLocks noGrp="1" noChangeAspect="1"/>
          </p:cNvPicPr>
          <p:nvPr>
            <p:ph type="pic" sz="quarter" idx="19"/>
          </p:nvPr>
        </p:nvPicPr>
        <p:blipFill>
          <a:blip r:embed="rId6" cstate="print">
            <a:extLst>
              <a:ext uri="{28A0092B-C50C-407E-A947-70E740481C1C}">
                <a14:useLocalDpi xmlns:a14="http://schemas.microsoft.com/office/drawing/2010/main" val="0"/>
              </a:ext>
            </a:extLst>
          </a:blip>
          <a:srcRect l="3211" r="3211"/>
          <a:stretch>
            <a:fillRect/>
          </a:stretch>
        </p:blipFill>
        <p:spPr/>
      </p:pic>
      <p:pic>
        <p:nvPicPr>
          <p:cNvPr id="34" name="Picture Placeholder 33"/>
          <p:cNvPicPr>
            <a:picLocks noGrp="1" noChangeAspect="1"/>
          </p:cNvPicPr>
          <p:nvPr>
            <p:ph type="pic" sz="quarter" idx="20"/>
          </p:nvPr>
        </p:nvPicPr>
        <p:blipFill>
          <a:blip r:embed="rId7" cstate="print">
            <a:extLst>
              <a:ext uri="{28A0092B-C50C-407E-A947-70E740481C1C}">
                <a14:useLocalDpi xmlns:a14="http://schemas.microsoft.com/office/drawing/2010/main" val="0"/>
              </a:ext>
            </a:extLst>
          </a:blip>
          <a:srcRect l="3402" r="3402"/>
          <a:stretch>
            <a:fillRect/>
          </a:stretch>
        </p:blipFill>
        <p:spPr/>
      </p:pic>
      <p:pic>
        <p:nvPicPr>
          <p:cNvPr id="31" name="Picture Placeholder 30"/>
          <p:cNvPicPr>
            <a:picLocks noGrp="1" noChangeAspect="1"/>
          </p:cNvPicPr>
          <p:nvPr>
            <p:ph type="pic" sz="quarter" idx="21"/>
          </p:nvPr>
        </p:nvPicPr>
        <p:blipFill>
          <a:blip r:embed="rId8" cstate="print">
            <a:extLst>
              <a:ext uri="{28A0092B-C50C-407E-A947-70E740481C1C}">
                <a14:useLocalDpi xmlns:a14="http://schemas.microsoft.com/office/drawing/2010/main" val="0"/>
              </a:ext>
            </a:extLst>
          </a:blip>
          <a:srcRect l="2550" r="2550"/>
          <a:stretch>
            <a:fillRect/>
          </a:stretch>
        </p:blipFill>
        <p:spPr/>
      </p:pic>
      <p:sp>
        <p:nvSpPr>
          <p:cNvPr id="24" name="Text Placeholder 23"/>
          <p:cNvSpPr>
            <a:spLocks noGrp="1"/>
          </p:cNvSpPr>
          <p:nvPr>
            <p:ph type="body" sz="quarter" idx="22"/>
          </p:nvPr>
        </p:nvSpPr>
        <p:spPr/>
        <p:txBody>
          <a:bodyPr/>
          <a:lstStyle/>
          <a:p>
            <a:r>
              <a:rPr lang="en-US" dirty="0"/>
              <a:t>Details</a:t>
            </a:r>
          </a:p>
        </p:txBody>
      </p:sp>
      <p:sp>
        <p:nvSpPr>
          <p:cNvPr id="25" name="Text Placeholder 24"/>
          <p:cNvSpPr>
            <a:spLocks noGrp="1"/>
          </p:cNvSpPr>
          <p:nvPr>
            <p:ph type="body" sz="quarter" idx="23"/>
          </p:nvPr>
        </p:nvSpPr>
        <p:spPr/>
        <p:txBody>
          <a:bodyPr/>
          <a:lstStyle/>
          <a:p>
            <a:r>
              <a:rPr lang="en-US" dirty="0"/>
              <a:t>Globes</a:t>
            </a:r>
          </a:p>
        </p:txBody>
      </p:sp>
      <p:sp>
        <p:nvSpPr>
          <p:cNvPr id="26" name="Text Placeholder 25"/>
          <p:cNvSpPr>
            <a:spLocks noGrp="1"/>
          </p:cNvSpPr>
          <p:nvPr>
            <p:ph type="body" sz="quarter" idx="24"/>
          </p:nvPr>
        </p:nvSpPr>
        <p:spPr/>
        <p:txBody>
          <a:bodyPr/>
          <a:lstStyle/>
          <a:p>
            <a:r>
              <a:rPr lang="en-US" dirty="0"/>
              <a:t>Hands</a:t>
            </a:r>
          </a:p>
        </p:txBody>
      </p:sp>
      <p:sp>
        <p:nvSpPr>
          <p:cNvPr id="27" name="Text Placeholder 26"/>
          <p:cNvSpPr>
            <a:spLocks noGrp="1"/>
          </p:cNvSpPr>
          <p:nvPr>
            <p:ph type="body" sz="quarter" idx="25"/>
          </p:nvPr>
        </p:nvSpPr>
        <p:spPr/>
        <p:txBody>
          <a:bodyPr/>
          <a:lstStyle/>
          <a:p>
            <a:r>
              <a:rPr lang="en-US" dirty="0"/>
              <a:t>Individual</a:t>
            </a:r>
          </a:p>
        </p:txBody>
      </p:sp>
      <p:sp>
        <p:nvSpPr>
          <p:cNvPr id="28" name="Text Placeholder 27"/>
          <p:cNvSpPr>
            <a:spLocks noGrp="1"/>
          </p:cNvSpPr>
          <p:nvPr>
            <p:ph type="body" sz="quarter" idx="26"/>
          </p:nvPr>
        </p:nvSpPr>
        <p:spPr/>
        <p:txBody>
          <a:bodyPr/>
          <a:lstStyle/>
          <a:p>
            <a:r>
              <a:rPr lang="en-US" dirty="0"/>
              <a:t>Meeting</a:t>
            </a:r>
          </a:p>
        </p:txBody>
      </p:sp>
      <p:sp>
        <p:nvSpPr>
          <p:cNvPr id="29" name="Text Placeholder 28"/>
          <p:cNvSpPr>
            <a:spLocks noGrp="1"/>
          </p:cNvSpPr>
          <p:nvPr>
            <p:ph type="body" sz="quarter" idx="27"/>
          </p:nvPr>
        </p:nvSpPr>
        <p:spPr/>
        <p:txBody>
          <a:bodyPr/>
          <a:lstStyle/>
          <a:p>
            <a:r>
              <a:rPr lang="en-US" dirty="0"/>
              <a:t>Microphone</a:t>
            </a:r>
          </a:p>
        </p:txBody>
      </p:sp>
      <p:sp>
        <p:nvSpPr>
          <p:cNvPr id="30" name="Text Placeholder 29"/>
          <p:cNvSpPr>
            <a:spLocks noGrp="1"/>
          </p:cNvSpPr>
          <p:nvPr>
            <p:ph type="body" sz="quarter" idx="30"/>
          </p:nvPr>
        </p:nvSpPr>
        <p:spPr/>
        <p:txBody>
          <a:bodyPr/>
          <a:lstStyle/>
          <a:p>
            <a:r>
              <a:rPr lang="en-US" dirty="0"/>
              <a:t>Click each graphic to learn more.</a:t>
            </a:r>
          </a:p>
        </p:txBody>
      </p:sp>
    </p:spTree>
    <p:extLst>
      <p:ext uri="{BB962C8B-B14F-4D97-AF65-F5344CB8AC3E}">
        <p14:creationId xmlns:p14="http://schemas.microsoft.com/office/powerpoint/2010/main" val="774755285"/>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 name="Text Placeholder 19"/>
          <p:cNvSpPr>
            <a:spLocks noGrp="1"/>
          </p:cNvSpPr>
          <p:nvPr>
            <p:ph type="body" sz="quarter" idx="11"/>
          </p:nvPr>
        </p:nvSpPr>
        <p:spPr/>
        <p:txBody>
          <a:bodyPr/>
          <a:lstStyle/>
          <a:p>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Pellentesque</a:t>
            </a:r>
            <a:r>
              <a:rPr lang="en-US" dirty="0"/>
              <a:t> </a:t>
            </a:r>
            <a:r>
              <a:rPr lang="en-US" dirty="0" err="1"/>
              <a:t>vel</a:t>
            </a:r>
            <a:r>
              <a:rPr lang="en-US" dirty="0"/>
              <a:t> </a:t>
            </a:r>
            <a:r>
              <a:rPr lang="en-US" dirty="0" err="1"/>
              <a:t>lobortis</a:t>
            </a:r>
            <a:r>
              <a:rPr lang="en-US" dirty="0"/>
              <a:t> mi. </a:t>
            </a:r>
          </a:p>
        </p:txBody>
      </p:sp>
      <p:sp>
        <p:nvSpPr>
          <p:cNvPr id="21" name="Text Placeholder 20"/>
          <p:cNvSpPr>
            <a:spLocks noGrp="1"/>
          </p:cNvSpPr>
          <p:nvPr>
            <p:ph type="body" sz="quarter" idx="12"/>
          </p:nvPr>
        </p:nvSpPr>
        <p:spPr/>
        <p:txBody>
          <a:bodyPr/>
          <a:lstStyle/>
          <a:p>
            <a:r>
              <a:rPr lang="en-US" dirty="0"/>
              <a:t>Multiple Choice</a:t>
            </a:r>
          </a:p>
        </p:txBody>
      </p:sp>
      <p:pic>
        <p:nvPicPr>
          <p:cNvPr id="30" name="Picture Placeholder 29"/>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2849" r="12849"/>
          <a:stretch>
            <a:fillRect/>
          </a:stretch>
        </p:blipFill>
        <p:spPr/>
      </p:pic>
      <p:sp>
        <p:nvSpPr>
          <p:cNvPr id="23" name="Text Placeholder 22"/>
          <p:cNvSpPr>
            <a:spLocks noGrp="1"/>
          </p:cNvSpPr>
          <p:nvPr>
            <p:ph type="body" sz="quarter" idx="29"/>
          </p:nvPr>
        </p:nvSpPr>
        <p:spPr/>
        <p:txBody>
          <a:bodyPr/>
          <a:lstStyle/>
          <a:p>
            <a:r>
              <a:rPr lang="en-US" dirty="0"/>
              <a:t>Submit</a:t>
            </a:r>
          </a:p>
        </p:txBody>
      </p:sp>
      <p:sp>
        <p:nvSpPr>
          <p:cNvPr id="24" name="Text Placeholder 23"/>
          <p:cNvSpPr>
            <a:spLocks noGrp="1"/>
          </p:cNvSpPr>
          <p:nvPr>
            <p:ph type="body" sz="quarter" idx="30"/>
          </p:nvPr>
        </p:nvSpPr>
        <p:spPr/>
        <p:txBody>
          <a:bodyPr/>
          <a:lstStyle/>
          <a:p>
            <a:r>
              <a:rPr lang="en-US" dirty="0"/>
              <a:t>Reset</a:t>
            </a:r>
          </a:p>
        </p:txBody>
      </p:sp>
      <p:sp>
        <p:nvSpPr>
          <p:cNvPr id="25" name="Text Placeholder 24"/>
          <p:cNvSpPr>
            <a:spLocks noGrp="1"/>
          </p:cNvSpPr>
          <p:nvPr>
            <p:ph type="body" sz="quarter" idx="31"/>
          </p:nvPr>
        </p:nvSpPr>
        <p:spPr/>
        <p:txBody>
          <a:bodyPr/>
          <a:lstStyle/>
          <a:p>
            <a:r>
              <a:rPr lang="en-US" dirty="0" err="1"/>
              <a:t>Nulla</a:t>
            </a:r>
            <a:r>
              <a:rPr lang="en-US" dirty="0"/>
              <a:t> </a:t>
            </a:r>
            <a:r>
              <a:rPr lang="en-US" dirty="0" err="1"/>
              <a:t>tincidunt</a:t>
            </a:r>
            <a:r>
              <a:rPr lang="en-US" dirty="0"/>
              <a:t> </a:t>
            </a:r>
            <a:r>
              <a:rPr lang="en-US" dirty="0" err="1"/>
              <a:t>sem</a:t>
            </a:r>
            <a:r>
              <a:rPr lang="en-US" dirty="0"/>
              <a:t> id </a:t>
            </a:r>
            <a:r>
              <a:rPr lang="en-US" dirty="0" err="1"/>
              <a:t>tincidunt</a:t>
            </a:r>
            <a:r>
              <a:rPr lang="en-US" dirty="0"/>
              <a:t> </a:t>
            </a:r>
            <a:r>
              <a:rPr lang="en-US" dirty="0" err="1"/>
              <a:t>commodo</a:t>
            </a:r>
            <a:r>
              <a:rPr lang="en-US" dirty="0"/>
              <a:t>. </a:t>
            </a:r>
          </a:p>
        </p:txBody>
      </p:sp>
      <p:sp>
        <p:nvSpPr>
          <p:cNvPr id="29" name="Text Placeholder 28"/>
          <p:cNvSpPr>
            <a:spLocks noGrp="1"/>
          </p:cNvSpPr>
          <p:nvPr>
            <p:ph type="body" sz="quarter" idx="35"/>
          </p:nvPr>
        </p:nvSpPr>
        <p:spPr/>
        <p:txBody>
          <a:bodyPr/>
          <a:lstStyle/>
          <a:p>
            <a:r>
              <a:rPr lang="en-US" dirty="0"/>
              <a:t>Select the correct answer and click Submit.</a:t>
            </a:r>
          </a:p>
        </p:txBody>
      </p:sp>
      <p:sp>
        <p:nvSpPr>
          <p:cNvPr id="2" name="Text Placeholder 1"/>
          <p:cNvSpPr>
            <a:spLocks noGrp="1"/>
          </p:cNvSpPr>
          <p:nvPr>
            <p:ph type="body" sz="quarter" idx="36"/>
          </p:nvPr>
        </p:nvSpPr>
        <p:spPr/>
        <p:txBody>
          <a:bodyPr/>
          <a:lstStyle/>
          <a:p>
            <a:endParaRPr lang="en-US"/>
          </a:p>
        </p:txBody>
      </p:sp>
      <p:sp>
        <p:nvSpPr>
          <p:cNvPr id="3" name="Text Placeholder 2"/>
          <p:cNvSpPr>
            <a:spLocks noGrp="1"/>
          </p:cNvSpPr>
          <p:nvPr>
            <p:ph type="body" sz="quarter" idx="37"/>
          </p:nvPr>
        </p:nvSpPr>
        <p:spPr/>
        <p:txBody>
          <a:bodyPr/>
          <a:lstStyle/>
          <a:p>
            <a:endParaRPr lang="en-US"/>
          </a:p>
        </p:txBody>
      </p:sp>
      <p:sp>
        <p:nvSpPr>
          <p:cNvPr id="4" name="Text Placeholder 3"/>
          <p:cNvSpPr>
            <a:spLocks noGrp="1"/>
          </p:cNvSpPr>
          <p:nvPr>
            <p:ph type="body" sz="quarter" idx="38"/>
          </p:nvPr>
        </p:nvSpPr>
        <p:spPr/>
        <p:txBody>
          <a:bodyPr/>
          <a:lstStyle/>
          <a:p>
            <a:endParaRPr lang="en-US"/>
          </a:p>
        </p:txBody>
      </p:sp>
    </p:spTree>
    <p:extLst>
      <p:ext uri="{BB962C8B-B14F-4D97-AF65-F5344CB8AC3E}">
        <p14:creationId xmlns:p14="http://schemas.microsoft.com/office/powerpoint/2010/main" val="2327586383"/>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Placeholder 12"/>
          <p:cNvSpPr>
            <a:spLocks noGrp="1"/>
          </p:cNvSpPr>
          <p:nvPr>
            <p:ph type="body" sz="quarter" idx="11"/>
          </p:nvPr>
        </p:nvSpPr>
        <p:spPr/>
        <p:txBody>
          <a:bodyPr/>
          <a:lstStyle/>
          <a:p>
            <a:endParaRPr lang="en-US"/>
          </a:p>
        </p:txBody>
      </p:sp>
      <p:sp>
        <p:nvSpPr>
          <p:cNvPr id="14" name="Text Placeholder 13"/>
          <p:cNvSpPr>
            <a:spLocks noGrp="1"/>
          </p:cNvSpPr>
          <p:nvPr>
            <p:ph type="body" sz="quarter" idx="12"/>
          </p:nvPr>
        </p:nvSpPr>
        <p:spPr/>
        <p:txBody>
          <a:bodyPr/>
          <a:lstStyle/>
          <a:p>
            <a:r>
              <a:rPr lang="en-US" dirty="0"/>
              <a:t>Multiple Choice foils only</a:t>
            </a:r>
          </a:p>
        </p:txBody>
      </p:sp>
      <p:pic>
        <p:nvPicPr>
          <p:cNvPr id="23" name="Picture Placeholder 2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22129" r="22129"/>
          <a:stretch>
            <a:fillRect/>
          </a:stretch>
        </p:blipFill>
        <p:spPr/>
      </p:pic>
      <p:sp>
        <p:nvSpPr>
          <p:cNvPr id="15" name="Text Placeholder 14"/>
          <p:cNvSpPr>
            <a:spLocks noGrp="1"/>
          </p:cNvSpPr>
          <p:nvPr>
            <p:ph type="body" sz="quarter" idx="29"/>
          </p:nvPr>
        </p:nvSpPr>
        <p:spPr/>
        <p:txBody>
          <a:bodyPr/>
          <a:lstStyle/>
          <a:p>
            <a:endParaRPr lang="en-US"/>
          </a:p>
        </p:txBody>
      </p:sp>
      <p:sp>
        <p:nvSpPr>
          <p:cNvPr id="16" name="Text Placeholder 15"/>
          <p:cNvSpPr>
            <a:spLocks noGrp="1"/>
          </p:cNvSpPr>
          <p:nvPr>
            <p:ph type="body" sz="quarter" idx="31"/>
          </p:nvPr>
        </p:nvSpPr>
        <p:spPr/>
        <p:txBody>
          <a:bodyPr/>
          <a:lstStyle/>
          <a:p>
            <a:endParaRPr lang="en-US"/>
          </a:p>
        </p:txBody>
      </p:sp>
      <p:sp>
        <p:nvSpPr>
          <p:cNvPr id="17" name="Text Placeholder 16"/>
          <p:cNvSpPr>
            <a:spLocks noGrp="1"/>
          </p:cNvSpPr>
          <p:nvPr>
            <p:ph type="body" sz="quarter" idx="35"/>
          </p:nvPr>
        </p:nvSpPr>
        <p:spPr/>
        <p:txBody>
          <a:bodyPr/>
          <a:lstStyle/>
          <a:p>
            <a:endParaRPr lang="en-US"/>
          </a:p>
        </p:txBody>
      </p:sp>
      <p:sp>
        <p:nvSpPr>
          <p:cNvPr id="18" name="Text Placeholder 17"/>
          <p:cNvSpPr>
            <a:spLocks noGrp="1"/>
          </p:cNvSpPr>
          <p:nvPr>
            <p:ph type="body" sz="quarter" idx="36"/>
          </p:nvPr>
        </p:nvSpPr>
        <p:spPr/>
        <p:txBody>
          <a:bodyPr/>
          <a:lstStyle/>
          <a:p>
            <a:endParaRPr lang="en-US"/>
          </a:p>
        </p:txBody>
      </p:sp>
      <p:sp>
        <p:nvSpPr>
          <p:cNvPr id="19" name="Text Placeholder 18"/>
          <p:cNvSpPr>
            <a:spLocks noGrp="1"/>
          </p:cNvSpPr>
          <p:nvPr>
            <p:ph type="body" sz="quarter" idx="37"/>
          </p:nvPr>
        </p:nvSpPr>
        <p:spPr/>
        <p:txBody>
          <a:bodyPr/>
          <a:lstStyle/>
          <a:p>
            <a:endParaRPr lang="en-US"/>
          </a:p>
        </p:txBody>
      </p:sp>
      <p:sp>
        <p:nvSpPr>
          <p:cNvPr id="20" name="Text Placeholder 19"/>
          <p:cNvSpPr>
            <a:spLocks noGrp="1"/>
          </p:cNvSpPr>
          <p:nvPr>
            <p:ph type="body" sz="quarter" idx="38"/>
          </p:nvPr>
        </p:nvSpPr>
        <p:spPr/>
        <p:txBody>
          <a:bodyPr/>
          <a:lstStyle/>
          <a:p>
            <a:endParaRPr lang="en-US"/>
          </a:p>
        </p:txBody>
      </p:sp>
    </p:spTree>
    <p:extLst>
      <p:ext uri="{BB962C8B-B14F-4D97-AF65-F5344CB8AC3E}">
        <p14:creationId xmlns:p14="http://schemas.microsoft.com/office/powerpoint/2010/main" val="1326935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ext Placeholder 20"/>
          <p:cNvSpPr>
            <a:spLocks noGrp="1"/>
          </p:cNvSpPr>
          <p:nvPr>
            <p:ph type="body" sz="quarter" idx="23"/>
          </p:nvPr>
        </p:nvSpPr>
        <p:spPr/>
        <p:txBody>
          <a:bodyPr/>
          <a:lstStyle/>
          <a:p>
            <a:r>
              <a:rPr lang="en-US" dirty="0" err="1"/>
              <a:t>Phasellus</a:t>
            </a:r>
            <a:r>
              <a:rPr lang="en-US" dirty="0"/>
              <a:t> </a:t>
            </a:r>
            <a:r>
              <a:rPr lang="en-US" dirty="0" err="1"/>
              <a:t>posuere</a:t>
            </a:r>
            <a:r>
              <a:rPr lang="en-US" dirty="0"/>
              <a:t> </a:t>
            </a:r>
            <a:r>
              <a:rPr lang="en-US" dirty="0" err="1"/>
              <a:t>vel</a:t>
            </a:r>
            <a:r>
              <a:rPr lang="en-US" dirty="0"/>
              <a:t> </a:t>
            </a:r>
            <a:r>
              <a:rPr lang="en-US" dirty="0" err="1"/>
              <a:t>orci</a:t>
            </a:r>
            <a:r>
              <a:rPr lang="en-US" dirty="0"/>
              <a:t> </a:t>
            </a:r>
            <a:r>
              <a:rPr lang="en-US" dirty="0" err="1"/>
              <a:t>eu</a:t>
            </a:r>
            <a:r>
              <a:rPr lang="en-US" dirty="0"/>
              <a:t> tempus </a:t>
            </a:r>
          </a:p>
        </p:txBody>
      </p:sp>
      <p:sp>
        <p:nvSpPr>
          <p:cNvPr id="22" name="Text Placeholder 21"/>
          <p:cNvSpPr>
            <a:spLocks noGrp="1"/>
          </p:cNvSpPr>
          <p:nvPr>
            <p:ph type="body" sz="quarter" idx="24"/>
          </p:nvPr>
        </p:nvSpPr>
        <p:spPr/>
        <p:txBody>
          <a:bodyPr/>
          <a:lstStyle/>
          <a:p>
            <a:r>
              <a:rPr lang="fr-FR" dirty="0" err="1"/>
              <a:t>Nullam</a:t>
            </a:r>
            <a:r>
              <a:rPr lang="fr-FR" dirty="0"/>
              <a:t> </a:t>
            </a:r>
            <a:r>
              <a:rPr lang="fr-FR" dirty="0" err="1"/>
              <a:t>blandit</a:t>
            </a:r>
            <a:r>
              <a:rPr lang="fr-FR" dirty="0"/>
              <a:t> non </a:t>
            </a:r>
            <a:r>
              <a:rPr lang="fr-FR" dirty="0" err="1"/>
              <a:t>metus</a:t>
            </a:r>
            <a:r>
              <a:rPr lang="fr-FR" dirty="0"/>
              <a:t> nec </a:t>
            </a:r>
            <a:r>
              <a:rPr lang="fr-FR" dirty="0" err="1"/>
              <a:t>aliquet</a:t>
            </a:r>
            <a:endParaRPr lang="en-US" dirty="0"/>
          </a:p>
        </p:txBody>
      </p:sp>
      <p:sp>
        <p:nvSpPr>
          <p:cNvPr id="23" name="Text Placeholder 22"/>
          <p:cNvSpPr>
            <a:spLocks noGrp="1"/>
          </p:cNvSpPr>
          <p:nvPr>
            <p:ph type="body" sz="quarter" idx="25"/>
          </p:nvPr>
        </p:nvSpPr>
        <p:spPr/>
        <p:txBody>
          <a:bodyPr/>
          <a:lstStyle/>
          <a:p>
            <a:r>
              <a:rPr lang="pt-BR" dirty="0"/>
              <a:t>Nam sit amet rhoncus nisi aliquam rutrum </a:t>
            </a:r>
            <a:endParaRPr lang="en-US" dirty="0"/>
          </a:p>
        </p:txBody>
      </p:sp>
      <p:sp>
        <p:nvSpPr>
          <p:cNvPr id="24" name="Text Placeholder 23"/>
          <p:cNvSpPr>
            <a:spLocks noGrp="1"/>
          </p:cNvSpPr>
          <p:nvPr>
            <p:ph type="body" sz="quarter" idx="26"/>
          </p:nvPr>
        </p:nvSpPr>
        <p:spPr/>
        <p:txBody>
          <a:bodyPr/>
          <a:lstStyle/>
          <a:p>
            <a:r>
              <a:rPr lang="en-US" dirty="0" err="1"/>
              <a:t>Nullam</a:t>
            </a:r>
            <a:r>
              <a:rPr lang="en-US" dirty="0"/>
              <a:t> </a:t>
            </a:r>
            <a:r>
              <a:rPr lang="en-US" dirty="0" err="1"/>
              <a:t>blandit</a:t>
            </a:r>
            <a:r>
              <a:rPr lang="en-US" dirty="0"/>
              <a:t> non </a:t>
            </a:r>
            <a:r>
              <a:rPr lang="en-US" dirty="0" err="1"/>
              <a:t>metus</a:t>
            </a:r>
            <a:endParaRPr lang="en-US" dirty="0"/>
          </a:p>
        </p:txBody>
      </p:sp>
      <p:sp>
        <p:nvSpPr>
          <p:cNvPr id="25" name="Text Placeholder 24"/>
          <p:cNvSpPr>
            <a:spLocks noGrp="1"/>
          </p:cNvSpPr>
          <p:nvPr>
            <p:ph type="body" sz="quarter" idx="27"/>
          </p:nvPr>
        </p:nvSpPr>
        <p:spPr/>
        <p:txBody>
          <a:bodyPr/>
          <a:lstStyle/>
          <a:p>
            <a:r>
              <a:rPr lang="en-US" dirty="0"/>
              <a:t>Maecenas </a:t>
            </a:r>
            <a:r>
              <a:rPr lang="en-US" dirty="0" err="1"/>
              <a:t>rhoncus</a:t>
            </a:r>
            <a:r>
              <a:rPr lang="en-US" dirty="0"/>
              <a:t> </a:t>
            </a:r>
            <a:r>
              <a:rPr lang="en-US" dirty="0" err="1"/>
              <a:t>gravida</a:t>
            </a:r>
            <a:endParaRPr lang="en-US" dirty="0"/>
          </a:p>
        </p:txBody>
      </p:sp>
      <p:sp>
        <p:nvSpPr>
          <p:cNvPr id="26" name="Text Placeholder 25"/>
          <p:cNvSpPr>
            <a:spLocks noGrp="1"/>
          </p:cNvSpPr>
          <p:nvPr>
            <p:ph type="body" sz="quarter" idx="28"/>
          </p:nvPr>
        </p:nvSpPr>
        <p:spPr/>
        <p:txBody>
          <a:bodyPr/>
          <a:lstStyle/>
          <a:p>
            <a:r>
              <a:rPr lang="pt-BR" dirty="0"/>
              <a:t>malesuada fames ac turpis egestas.</a:t>
            </a:r>
            <a:endParaRPr lang="en-US" dirty="0"/>
          </a:p>
        </p:txBody>
      </p:sp>
      <p:sp>
        <p:nvSpPr>
          <p:cNvPr id="27" name="Text Placeholder 26"/>
          <p:cNvSpPr>
            <a:spLocks noGrp="1"/>
          </p:cNvSpPr>
          <p:nvPr>
            <p:ph type="body" sz="quarter" idx="29"/>
          </p:nvPr>
        </p:nvSpPr>
        <p:spPr/>
        <p:txBody>
          <a:bodyPr/>
          <a:lstStyle/>
          <a:p>
            <a:r>
              <a:rPr lang="en-US" dirty="0"/>
              <a:t>Class </a:t>
            </a:r>
            <a:r>
              <a:rPr lang="en-US" dirty="0" err="1"/>
              <a:t>aptent</a:t>
            </a:r>
            <a:r>
              <a:rPr lang="en-US" dirty="0"/>
              <a:t> </a:t>
            </a:r>
            <a:r>
              <a:rPr lang="en-US" dirty="0" err="1"/>
              <a:t>taciti</a:t>
            </a:r>
            <a:endParaRPr lang="en-US" dirty="0"/>
          </a:p>
        </p:txBody>
      </p:sp>
      <p:sp>
        <p:nvSpPr>
          <p:cNvPr id="19" name="Text Placeholder 18"/>
          <p:cNvSpPr>
            <a:spLocks noGrp="1"/>
          </p:cNvSpPr>
          <p:nvPr>
            <p:ph type="body" sz="quarter" idx="12"/>
          </p:nvPr>
        </p:nvSpPr>
        <p:spPr/>
        <p:txBody>
          <a:bodyPr/>
          <a:lstStyle/>
          <a:p>
            <a:r>
              <a:rPr lang="en-US" dirty="0"/>
              <a:t>Drag and Drop Sort</a:t>
            </a:r>
          </a:p>
        </p:txBody>
      </p:sp>
      <p:sp>
        <p:nvSpPr>
          <p:cNvPr id="28" name="Text Placeholder 27"/>
          <p:cNvSpPr>
            <a:spLocks noGrp="1"/>
          </p:cNvSpPr>
          <p:nvPr>
            <p:ph type="body" sz="quarter" idx="37"/>
          </p:nvPr>
        </p:nvSpPr>
        <p:spPr/>
        <p:txBody>
          <a:bodyPr/>
          <a:lstStyle/>
          <a:p>
            <a:r>
              <a:rPr lang="en-US" dirty="0"/>
              <a:t>Drag each item to the correct field.</a:t>
            </a:r>
          </a:p>
        </p:txBody>
      </p:sp>
      <p:sp>
        <p:nvSpPr>
          <p:cNvPr id="29" name="Text Placeholder 28"/>
          <p:cNvSpPr>
            <a:spLocks noGrp="1"/>
          </p:cNvSpPr>
          <p:nvPr>
            <p:ph type="body" sz="quarter" idx="38"/>
          </p:nvPr>
        </p:nvSpPr>
        <p:spPr/>
        <p:txBody>
          <a:bodyPr/>
          <a:lstStyle/>
          <a:p>
            <a:endParaRPr lang="en-US" dirty="0"/>
          </a:p>
        </p:txBody>
      </p:sp>
      <p:sp>
        <p:nvSpPr>
          <p:cNvPr id="30" name="Text Placeholder 29"/>
          <p:cNvSpPr>
            <a:spLocks noGrp="1"/>
          </p:cNvSpPr>
          <p:nvPr>
            <p:ph type="body" sz="quarter" idx="39"/>
          </p:nvPr>
        </p:nvSpPr>
        <p:spPr/>
        <p:txBody>
          <a:bodyPr/>
          <a:lstStyle/>
          <a:p>
            <a:endParaRPr lang="en-US" dirty="0"/>
          </a:p>
        </p:txBody>
      </p:sp>
      <p:sp>
        <p:nvSpPr>
          <p:cNvPr id="2" name="Text Placeholder 1"/>
          <p:cNvSpPr>
            <a:spLocks noGrp="1"/>
          </p:cNvSpPr>
          <p:nvPr>
            <p:ph type="body" sz="quarter" idx="40"/>
          </p:nvPr>
        </p:nvSpPr>
        <p:spPr/>
        <p:txBody>
          <a:bodyPr/>
          <a:lstStyle/>
          <a:p>
            <a:endParaRPr lang="en-US"/>
          </a:p>
        </p:txBody>
      </p:sp>
      <p:sp>
        <p:nvSpPr>
          <p:cNvPr id="3" name="Text Placeholder 2"/>
          <p:cNvSpPr>
            <a:spLocks noGrp="1"/>
          </p:cNvSpPr>
          <p:nvPr>
            <p:ph type="body" sz="quarter" idx="41"/>
          </p:nvPr>
        </p:nvSpPr>
        <p:spPr/>
        <p:txBody>
          <a:bodyPr/>
          <a:lstStyle/>
          <a:p>
            <a:endParaRPr lang="en-US"/>
          </a:p>
        </p:txBody>
      </p:sp>
    </p:spTree>
    <p:extLst>
      <p:ext uri="{BB962C8B-B14F-4D97-AF65-F5344CB8AC3E}">
        <p14:creationId xmlns:p14="http://schemas.microsoft.com/office/powerpoint/2010/main" val="3322454291"/>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Picture Placeholder 14"/>
          <p:cNvSpPr>
            <a:spLocks noGrp="1"/>
          </p:cNvSpPr>
          <p:nvPr>
            <p:ph type="pic" sz="quarter" idx="10"/>
          </p:nvPr>
        </p:nvSpPr>
        <p:spPr/>
      </p:sp>
      <p:sp>
        <p:nvSpPr>
          <p:cNvPr id="16" name="Text Placeholder 15"/>
          <p:cNvSpPr>
            <a:spLocks noGrp="1"/>
          </p:cNvSpPr>
          <p:nvPr>
            <p:ph type="body" sz="quarter" idx="11"/>
          </p:nvPr>
        </p:nvSpPr>
        <p:spPr/>
        <p:txBody>
          <a:bodyPr/>
          <a:lstStyle/>
          <a:p>
            <a:endParaRPr lang="en-US"/>
          </a:p>
        </p:txBody>
      </p:sp>
      <p:sp>
        <p:nvSpPr>
          <p:cNvPr id="17" name="Text Placeholder 16"/>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35190040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Placeholder 15"/>
          <p:cNvSpPr>
            <a:spLocks noGrp="1"/>
          </p:cNvSpPr>
          <p:nvPr>
            <p:ph type="body" sz="quarter" idx="11"/>
          </p:nvPr>
        </p:nvSpPr>
        <p:spPr/>
        <p:txBody>
          <a:bodyPr/>
          <a:lstStyle/>
          <a:p>
            <a:endParaRPr lang="en-US"/>
          </a:p>
        </p:txBody>
      </p:sp>
      <p:sp>
        <p:nvSpPr>
          <p:cNvPr id="17" name="Text Placeholder 16"/>
          <p:cNvSpPr>
            <a:spLocks noGrp="1"/>
          </p:cNvSpPr>
          <p:nvPr>
            <p:ph type="body" sz="quarter" idx="12"/>
          </p:nvPr>
        </p:nvSpPr>
        <p:spPr/>
        <p:txBody>
          <a:bodyPr/>
          <a:lstStyle/>
          <a:p>
            <a:endParaRPr lang="en-US"/>
          </a:p>
        </p:txBody>
      </p:sp>
      <p:sp>
        <p:nvSpPr>
          <p:cNvPr id="15" name="Picture Placeholder 14"/>
          <p:cNvSpPr>
            <a:spLocks noGrp="1"/>
          </p:cNvSpPr>
          <p:nvPr>
            <p:ph type="pic" sz="quarter" idx="10"/>
          </p:nvPr>
        </p:nvSpPr>
        <p:spPr/>
      </p:sp>
      <p:sp>
        <p:nvSpPr>
          <p:cNvPr id="18" name="Text Placeholder 17"/>
          <p:cNvSpPr>
            <a:spLocks noGrp="1"/>
          </p:cNvSpPr>
          <p:nvPr>
            <p:ph type="body" sz="quarter" idx="29"/>
          </p:nvPr>
        </p:nvSpPr>
        <p:spPr/>
        <p:txBody>
          <a:bodyPr/>
          <a:lstStyle/>
          <a:p>
            <a:endParaRPr lang="en-US"/>
          </a:p>
        </p:txBody>
      </p:sp>
      <p:sp>
        <p:nvSpPr>
          <p:cNvPr id="19" name="Text Placeholder 18"/>
          <p:cNvSpPr>
            <a:spLocks noGrp="1"/>
          </p:cNvSpPr>
          <p:nvPr>
            <p:ph type="body" sz="quarter" idx="30"/>
          </p:nvPr>
        </p:nvSpPr>
        <p:spPr/>
        <p:txBody>
          <a:bodyPr/>
          <a:lstStyle/>
          <a:p>
            <a:endParaRPr lang="en-US"/>
          </a:p>
        </p:txBody>
      </p:sp>
      <p:sp>
        <p:nvSpPr>
          <p:cNvPr id="20" name="Text Placeholder 19"/>
          <p:cNvSpPr>
            <a:spLocks noGrp="1"/>
          </p:cNvSpPr>
          <p:nvPr>
            <p:ph type="body" sz="quarter" idx="31"/>
          </p:nvPr>
        </p:nvSpPr>
        <p:spPr/>
        <p:txBody>
          <a:bodyPr/>
          <a:lstStyle/>
          <a:p>
            <a:endParaRPr lang="en-US"/>
          </a:p>
        </p:txBody>
      </p:sp>
      <p:sp>
        <p:nvSpPr>
          <p:cNvPr id="21" name="Text Placeholder 20"/>
          <p:cNvSpPr>
            <a:spLocks noGrp="1"/>
          </p:cNvSpPr>
          <p:nvPr>
            <p:ph type="body" sz="quarter" idx="35"/>
          </p:nvPr>
        </p:nvSpPr>
        <p:spPr/>
        <p:txBody>
          <a:bodyPr/>
          <a:lstStyle/>
          <a:p>
            <a:endParaRPr lang="en-US"/>
          </a:p>
        </p:txBody>
      </p:sp>
      <p:sp>
        <p:nvSpPr>
          <p:cNvPr id="22" name="Text Placeholder 21"/>
          <p:cNvSpPr>
            <a:spLocks noGrp="1"/>
          </p:cNvSpPr>
          <p:nvPr>
            <p:ph type="body" sz="quarter" idx="36"/>
          </p:nvPr>
        </p:nvSpPr>
        <p:spPr/>
        <p:txBody>
          <a:bodyPr/>
          <a:lstStyle/>
          <a:p>
            <a:endParaRPr lang="en-US" dirty="0"/>
          </a:p>
        </p:txBody>
      </p:sp>
      <p:sp>
        <p:nvSpPr>
          <p:cNvPr id="23" name="Text Placeholder 22"/>
          <p:cNvSpPr>
            <a:spLocks noGrp="1"/>
          </p:cNvSpPr>
          <p:nvPr>
            <p:ph type="body" sz="quarter" idx="37"/>
          </p:nvPr>
        </p:nvSpPr>
        <p:spPr/>
        <p:txBody>
          <a:bodyPr/>
          <a:lstStyle/>
          <a:p>
            <a:endParaRPr lang="en-US"/>
          </a:p>
        </p:txBody>
      </p:sp>
      <p:sp>
        <p:nvSpPr>
          <p:cNvPr id="24" name="Text Placeholder 23"/>
          <p:cNvSpPr>
            <a:spLocks noGrp="1"/>
          </p:cNvSpPr>
          <p:nvPr>
            <p:ph type="body" sz="quarter" idx="38"/>
          </p:nvPr>
        </p:nvSpPr>
        <p:spPr/>
        <p:txBody>
          <a:bodyPr/>
          <a:lstStyle/>
          <a:p>
            <a:endParaRPr lang="en-US"/>
          </a:p>
        </p:txBody>
      </p:sp>
    </p:spTree>
    <p:extLst>
      <p:ext uri="{BB962C8B-B14F-4D97-AF65-F5344CB8AC3E}">
        <p14:creationId xmlns:p14="http://schemas.microsoft.com/office/powerpoint/2010/main" val="19166561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 name="Picture Placeholder 13"/>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6063" t="11905" r="4755" b="8940"/>
          <a:stretch/>
        </p:blipFill>
        <p:spPr/>
      </p:pic>
      <p:sp>
        <p:nvSpPr>
          <p:cNvPr id="2" name="Text Placeholder 1"/>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3918531620"/>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Office Theme">
  <a:themeElements>
    <a:clrScheme name="PFI1851">
      <a:dk1>
        <a:srgbClr val="3F3F3F"/>
      </a:dk1>
      <a:lt1>
        <a:srgbClr val="FFFFFF"/>
      </a:lt1>
      <a:dk2>
        <a:srgbClr val="7F7F7F"/>
      </a:dk2>
      <a:lt2>
        <a:srgbClr val="F2F2F2"/>
      </a:lt2>
      <a:accent1>
        <a:srgbClr val="118DCC"/>
      </a:accent1>
      <a:accent2>
        <a:srgbClr val="4A2460"/>
      </a:accent2>
      <a:accent3>
        <a:srgbClr val="05769E"/>
      </a:accent3>
      <a:accent4>
        <a:srgbClr val="8B8B8B"/>
      </a:accent4>
      <a:accent5>
        <a:srgbClr val="79C0DD"/>
      </a:accent5>
      <a:accent6>
        <a:srgbClr val="C9EAFB"/>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7649</TotalTime>
  <Words>981</Words>
  <Application>Microsoft Office PowerPoint</Application>
  <PresentationFormat>On-screen Show (4:3)</PresentationFormat>
  <Paragraphs>164</Paragraphs>
  <Slides>13</Slides>
  <Notes>9</Notes>
  <HiddenSlides>10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Tim Allen</dc:creator>
  <cp:lastModifiedBy>A1</cp:lastModifiedBy>
  <cp:revision>126</cp:revision>
  <dcterms:created xsi:type="dcterms:W3CDTF">2013-06-13T19:21:13Z</dcterms:created>
  <dcterms:modified xsi:type="dcterms:W3CDTF">2017-02-20T19:01:57Z</dcterms:modified>
</cp:coreProperties>
</file>