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0"/>
  </p:notesMasterIdLst>
  <p:sldIdLst>
    <p:sldId id="257" r:id="rId2"/>
    <p:sldId id="299" r:id="rId3"/>
    <p:sldId id="393" r:id="rId4"/>
    <p:sldId id="349" r:id="rId5"/>
    <p:sldId id="350" r:id="rId6"/>
    <p:sldId id="352" r:id="rId7"/>
    <p:sldId id="379" r:id="rId8"/>
    <p:sldId id="428" r:id="rId9"/>
    <p:sldId id="429" r:id="rId10"/>
    <p:sldId id="427" r:id="rId11"/>
    <p:sldId id="432" r:id="rId12"/>
    <p:sldId id="433" r:id="rId13"/>
    <p:sldId id="434" r:id="rId14"/>
    <p:sldId id="435" r:id="rId15"/>
    <p:sldId id="436" r:id="rId16"/>
    <p:sldId id="437" r:id="rId17"/>
    <p:sldId id="438" r:id="rId18"/>
    <p:sldId id="439" r:id="rId19"/>
    <p:sldId id="440" r:id="rId20"/>
    <p:sldId id="441" r:id="rId21"/>
    <p:sldId id="442" r:id="rId22"/>
    <p:sldId id="443" r:id="rId23"/>
    <p:sldId id="449" r:id="rId24"/>
    <p:sldId id="389" r:id="rId25"/>
    <p:sldId id="450" r:id="rId26"/>
    <p:sldId id="359" r:id="rId27"/>
    <p:sldId id="355" r:id="rId28"/>
    <p:sldId id="364" r:id="rId29"/>
    <p:sldId id="404" r:id="rId30"/>
    <p:sldId id="414" r:id="rId31"/>
    <p:sldId id="354" r:id="rId32"/>
    <p:sldId id="417" r:id="rId33"/>
    <p:sldId id="418" r:id="rId34"/>
    <p:sldId id="416" r:id="rId35"/>
    <p:sldId id="419" r:id="rId36"/>
    <p:sldId id="421" r:id="rId37"/>
    <p:sldId id="446" r:id="rId38"/>
    <p:sldId id="447" r:id="rId39"/>
    <p:sldId id="448" r:id="rId40"/>
    <p:sldId id="430" r:id="rId41"/>
    <p:sldId id="431" r:id="rId42"/>
    <p:sldId id="410" r:id="rId43"/>
    <p:sldId id="381" r:id="rId44"/>
    <p:sldId id="407" r:id="rId45"/>
    <p:sldId id="383" r:id="rId46"/>
    <p:sldId id="384" r:id="rId47"/>
    <p:sldId id="385" r:id="rId48"/>
    <p:sldId id="368" r:id="rId49"/>
  </p:sldIdLst>
  <p:sldSz cx="9144000" cy="6858000" type="screen4x3"/>
  <p:notesSz cx="6934200" cy="92202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4">
          <p15:clr>
            <a:srgbClr val="A4A3A4"/>
          </p15:clr>
        </p15:guide>
        <p15:guide id="2" pos="218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yl Williams" initials="CW" lastIdx="45" clrIdx="0"/>
  <p:cmAuthor id="1" name="Meg Nilan" initials="MN" lastIdx="4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33"/>
    <a:srgbClr val="FF6600"/>
    <a:srgbClr val="F5A01F"/>
    <a:srgbClr val="55A220"/>
    <a:srgbClr val="009999"/>
    <a:srgbClr val="2995D2"/>
    <a:srgbClr val="00A1C2"/>
    <a:srgbClr val="009454"/>
    <a:srgbClr val="67D2EB"/>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84014" autoAdjust="0"/>
  </p:normalViewPr>
  <p:slideViewPr>
    <p:cSldViewPr>
      <p:cViewPr varScale="1">
        <p:scale>
          <a:sx n="95" d="100"/>
          <a:sy n="95" d="100"/>
        </p:scale>
        <p:origin x="946" y="53"/>
      </p:cViewPr>
      <p:guideLst>
        <p:guide orient="horz" pos="2160"/>
        <p:guide pos="2880"/>
      </p:guideLst>
    </p:cSldViewPr>
  </p:slideViewPr>
  <p:outlineViewPr>
    <p:cViewPr>
      <p:scale>
        <a:sx n="33" d="100"/>
        <a:sy n="33" d="100"/>
      </p:scale>
      <p:origin x="0" y="10062"/>
    </p:cViewPr>
  </p:outlineViewPr>
  <p:notesTextViewPr>
    <p:cViewPr>
      <p:scale>
        <a:sx n="1" d="1"/>
        <a:sy n="1" d="1"/>
      </p:scale>
      <p:origin x="0" y="0"/>
    </p:cViewPr>
  </p:notesTextViewPr>
  <p:sorterViewPr>
    <p:cViewPr>
      <p:scale>
        <a:sx n="80" d="100"/>
        <a:sy n="80" d="100"/>
      </p:scale>
      <p:origin x="0" y="60"/>
    </p:cViewPr>
  </p:sorterViewPr>
  <p:notesViewPr>
    <p:cSldViewPr>
      <p:cViewPr varScale="1">
        <p:scale>
          <a:sx n="59" d="100"/>
          <a:sy n="59" d="100"/>
        </p:scale>
        <p:origin x="-2754" y="-102"/>
      </p:cViewPr>
      <p:guideLst>
        <p:guide orient="horz" pos="2904"/>
        <p:guide pos="218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B8144D-30DB-4689-AEBD-E0B635CD37B7}" type="doc">
      <dgm:prSet loTypeId="urn:microsoft.com/office/officeart/2005/8/layout/hList1" loCatId="list" qsTypeId="urn:microsoft.com/office/officeart/2005/8/quickstyle/simple4" qsCatId="simple" csTypeId="urn:microsoft.com/office/officeart/2005/8/colors/colorful1#2" csCatId="colorful" phldr="1"/>
      <dgm:spPr/>
      <dgm:t>
        <a:bodyPr/>
        <a:lstStyle/>
        <a:p>
          <a:endParaRPr lang="en-US"/>
        </a:p>
      </dgm:t>
    </dgm:pt>
    <dgm:pt modelId="{B232225E-1C2B-4169-8840-974289241994}">
      <dgm:prSet custT="1"/>
      <dgm:spPr>
        <a:solidFill>
          <a:schemeClr val="accent1"/>
        </a:solidFill>
        <a:ln>
          <a:noFill/>
        </a:ln>
      </dgm:spPr>
      <dgm:t>
        <a:bodyPr/>
        <a:lstStyle/>
        <a:p>
          <a:pPr rtl="0"/>
          <a:r>
            <a:rPr lang="en-US" sz="1400" b="1" dirty="0">
              <a:latin typeface="Arial" pitchFamily="34" charset="0"/>
              <a:cs typeface="Arial" pitchFamily="34" charset="0"/>
            </a:rPr>
            <a:t>General</a:t>
          </a:r>
        </a:p>
        <a:p>
          <a:pPr rtl="0"/>
          <a:r>
            <a:rPr lang="en-US" sz="1400" b="1" dirty="0">
              <a:latin typeface="Arial" pitchFamily="34" charset="0"/>
              <a:cs typeface="Arial" pitchFamily="34" charset="0"/>
            </a:rPr>
            <a:t>(PDG/Shire)</a:t>
          </a:r>
        </a:p>
      </dgm:t>
    </dgm:pt>
    <dgm:pt modelId="{C88CFAF4-4E14-4C10-8E47-0E2567A7D5CB}" type="parTrans" cxnId="{62881577-D588-4C7B-994C-A4340CDEC78E}">
      <dgm:prSet/>
      <dgm:spPr/>
      <dgm:t>
        <a:bodyPr/>
        <a:lstStyle/>
        <a:p>
          <a:endParaRPr lang="en-US"/>
        </a:p>
      </dgm:t>
    </dgm:pt>
    <dgm:pt modelId="{ED7E3B91-4C09-40AC-8998-364E0B934F30}" type="sibTrans" cxnId="{62881577-D588-4C7B-994C-A4340CDEC78E}">
      <dgm:prSet/>
      <dgm:spPr/>
      <dgm:t>
        <a:bodyPr/>
        <a:lstStyle/>
        <a:p>
          <a:endParaRPr lang="en-US"/>
        </a:p>
      </dgm:t>
    </dgm:pt>
    <dgm:pt modelId="{9AE65FDE-2907-410D-A873-566842AD0D22}">
      <dgm:prSet custT="1"/>
      <dgm:spPr>
        <a:solidFill>
          <a:schemeClr val="accent1">
            <a:lumMod val="20000"/>
            <a:lumOff val="80000"/>
            <a:alpha val="90000"/>
          </a:schemeClr>
        </a:solidFill>
        <a:ln>
          <a:noFill/>
        </a:ln>
      </dgm:spPr>
      <dgm:t>
        <a:bodyPr/>
        <a:lstStyle/>
        <a:p>
          <a:pPr marL="109538" indent="-109538" rtl="0"/>
          <a:r>
            <a:rPr lang="en-US" sz="1100" b="1" i="1" dirty="0">
              <a:latin typeface="Arial" pitchFamily="34" charset="0"/>
              <a:cs typeface="Arial" pitchFamily="34" charset="0"/>
            </a:rPr>
            <a:t>1 hour*</a:t>
          </a:r>
        </a:p>
      </dgm:t>
    </dgm:pt>
    <dgm:pt modelId="{62DDA73F-C5B7-441C-AB2F-04C4BBF75B99}" type="parTrans" cxnId="{2295952F-C337-450D-93E0-9D11F89CFD55}">
      <dgm:prSet/>
      <dgm:spPr/>
      <dgm:t>
        <a:bodyPr/>
        <a:lstStyle/>
        <a:p>
          <a:endParaRPr lang="en-US"/>
        </a:p>
      </dgm:t>
    </dgm:pt>
    <dgm:pt modelId="{E46CA74B-DBC8-497E-8C05-12B1C299B239}" type="sibTrans" cxnId="{2295952F-C337-450D-93E0-9D11F89CFD55}">
      <dgm:prSet/>
      <dgm:spPr/>
      <dgm:t>
        <a:bodyPr/>
        <a:lstStyle/>
        <a:p>
          <a:endParaRPr lang="en-US"/>
        </a:p>
      </dgm:t>
    </dgm:pt>
    <dgm:pt modelId="{2A17CEAD-8173-4EED-9DFB-4C4422FC9D6B}">
      <dgm:prSet custT="1"/>
      <dgm:spPr/>
      <dgm:t>
        <a:bodyPr/>
        <a:lstStyle/>
        <a:p>
          <a:pPr rtl="0"/>
          <a:r>
            <a:rPr lang="en-US" sz="1400" b="1" dirty="0">
              <a:latin typeface="Arial" pitchFamily="34" charset="0"/>
              <a:cs typeface="Arial" pitchFamily="34" charset="0"/>
            </a:rPr>
            <a:t>Specific - General (PDG)</a:t>
          </a:r>
        </a:p>
      </dgm:t>
    </dgm:pt>
    <dgm:pt modelId="{59D24B18-221F-4BB2-B7E7-0EC5E7B70EB8}" type="parTrans" cxnId="{F00AB8E6-5E9D-4EFE-8EC8-E80E8EC4D0C8}">
      <dgm:prSet/>
      <dgm:spPr/>
      <dgm:t>
        <a:bodyPr/>
        <a:lstStyle/>
        <a:p>
          <a:endParaRPr lang="en-US"/>
        </a:p>
      </dgm:t>
    </dgm:pt>
    <dgm:pt modelId="{CF5FB3E2-4A63-4BFD-AC68-73C027F9B1F2}" type="sibTrans" cxnId="{F00AB8E6-5E9D-4EFE-8EC8-E80E8EC4D0C8}">
      <dgm:prSet/>
      <dgm:spPr/>
      <dgm:t>
        <a:bodyPr/>
        <a:lstStyle/>
        <a:p>
          <a:endParaRPr lang="en-US"/>
        </a:p>
      </dgm:t>
    </dgm:pt>
    <dgm:pt modelId="{25E94326-E655-4E4E-ADA7-2D1C7BBD8560}">
      <dgm:prSet custT="1"/>
      <dgm:spPr/>
      <dgm:t>
        <a:bodyPr/>
        <a:lstStyle/>
        <a:p>
          <a:pPr marL="109538" indent="-109538" algn="l" rtl="0"/>
          <a:r>
            <a:rPr lang="en-US" sz="1100" b="1" i="1" dirty="0">
              <a:latin typeface="Arial" pitchFamily="34" charset="0"/>
              <a:cs typeface="Arial" pitchFamily="34" charset="0"/>
            </a:rPr>
            <a:t>90 Minutes</a:t>
          </a:r>
        </a:p>
      </dgm:t>
    </dgm:pt>
    <dgm:pt modelId="{D9F327CE-6A11-4B1C-9612-51103AB5D997}" type="parTrans" cxnId="{94981441-65B9-47FE-964D-D03CD9E62D85}">
      <dgm:prSet/>
      <dgm:spPr/>
      <dgm:t>
        <a:bodyPr/>
        <a:lstStyle/>
        <a:p>
          <a:endParaRPr lang="en-US"/>
        </a:p>
      </dgm:t>
    </dgm:pt>
    <dgm:pt modelId="{C34738A3-8AE9-4803-AF97-C17FD53D9A23}" type="sibTrans" cxnId="{94981441-65B9-47FE-964D-D03CD9E62D85}">
      <dgm:prSet/>
      <dgm:spPr/>
      <dgm:t>
        <a:bodyPr/>
        <a:lstStyle/>
        <a:p>
          <a:endParaRPr lang="en-US"/>
        </a:p>
      </dgm:t>
    </dgm:pt>
    <dgm:pt modelId="{C9169381-F430-4611-B0CD-754308D377C0}">
      <dgm:prSet custT="1"/>
      <dgm:spPr/>
      <dgm:t>
        <a:bodyPr/>
        <a:lstStyle/>
        <a:p>
          <a:pPr marL="109538" indent="-109538" algn="l" rtl="0"/>
          <a:r>
            <a:rPr lang="en-US" sz="1100" b="0" dirty="0">
              <a:latin typeface="Arial" pitchFamily="34" charset="0"/>
              <a:cs typeface="Arial" pitchFamily="34" charset="0"/>
            </a:rPr>
            <a:t>All</a:t>
          </a:r>
        </a:p>
      </dgm:t>
    </dgm:pt>
    <dgm:pt modelId="{E6D69EC4-7E02-4D37-9607-58ABD0103418}" type="parTrans" cxnId="{5B3F282B-2B1F-4D23-9136-86DD67C66CDD}">
      <dgm:prSet/>
      <dgm:spPr/>
      <dgm:t>
        <a:bodyPr/>
        <a:lstStyle/>
        <a:p>
          <a:endParaRPr lang="en-US"/>
        </a:p>
      </dgm:t>
    </dgm:pt>
    <dgm:pt modelId="{094A165B-A149-46DC-B043-D339CBCC99CD}" type="sibTrans" cxnId="{5B3F282B-2B1F-4D23-9136-86DD67C66CDD}">
      <dgm:prSet/>
      <dgm:spPr/>
      <dgm:t>
        <a:bodyPr/>
        <a:lstStyle/>
        <a:p>
          <a:endParaRPr lang="en-US"/>
        </a:p>
      </dgm:t>
    </dgm:pt>
    <dgm:pt modelId="{323AB8A8-6FEE-493B-BF45-ED1B643C0C81}">
      <dgm:prSet custT="1"/>
      <dgm:spPr/>
      <dgm:t>
        <a:bodyPr/>
        <a:lstStyle/>
        <a:p>
          <a:pPr marL="109538" indent="-109538" rtl="0"/>
          <a:r>
            <a:rPr lang="en-US" sz="1100" b="1" i="0" dirty="0">
              <a:latin typeface="Arial" pitchFamily="34" charset="0"/>
              <a:cs typeface="Arial" pitchFamily="34" charset="0"/>
            </a:rPr>
            <a:t>90 Minutes</a:t>
          </a:r>
        </a:p>
      </dgm:t>
    </dgm:pt>
    <dgm:pt modelId="{6BAC31A5-4E69-4CB4-98FB-43A3FE3D961E}" type="parTrans" cxnId="{F29D68C7-63EE-4AA3-8A34-9719B57E0369}">
      <dgm:prSet/>
      <dgm:spPr/>
      <dgm:t>
        <a:bodyPr/>
        <a:lstStyle/>
        <a:p>
          <a:endParaRPr lang="en-US"/>
        </a:p>
      </dgm:t>
    </dgm:pt>
    <dgm:pt modelId="{4D9524EE-D21A-4CB8-8018-7CBCD6DB49CE}" type="sibTrans" cxnId="{F29D68C7-63EE-4AA3-8A34-9719B57E0369}">
      <dgm:prSet/>
      <dgm:spPr/>
      <dgm:t>
        <a:bodyPr/>
        <a:lstStyle/>
        <a:p>
          <a:endParaRPr lang="en-US"/>
        </a:p>
      </dgm:t>
    </dgm:pt>
    <dgm:pt modelId="{AA7444C3-3CB5-4EAC-97D2-B46EBBECAB5F}">
      <dgm:prSet custT="1"/>
      <dgm:spPr/>
      <dgm:t>
        <a:bodyPr/>
        <a:lstStyle/>
        <a:p>
          <a:pPr marL="109538" indent="-109538" algn="l" rtl="0"/>
          <a:r>
            <a:rPr lang="en-US" sz="1100" b="0" dirty="0">
              <a:latin typeface="Arial" pitchFamily="34" charset="0"/>
              <a:cs typeface="Arial" pitchFamily="34" charset="0"/>
            </a:rPr>
            <a:t>All</a:t>
          </a:r>
        </a:p>
      </dgm:t>
    </dgm:pt>
    <dgm:pt modelId="{A25A795F-F284-4AAD-B346-F9083A893E75}" type="parTrans" cxnId="{28E119DC-3CD5-45CA-8C73-A5B4815BA693}">
      <dgm:prSet/>
      <dgm:spPr/>
      <dgm:t>
        <a:bodyPr/>
        <a:lstStyle/>
        <a:p>
          <a:endParaRPr lang="en-US"/>
        </a:p>
      </dgm:t>
    </dgm:pt>
    <dgm:pt modelId="{E99CB1F5-A1F2-4982-9962-F6583DA2E0E9}" type="sibTrans" cxnId="{28E119DC-3CD5-45CA-8C73-A5B4815BA693}">
      <dgm:prSet/>
      <dgm:spPr/>
      <dgm:t>
        <a:bodyPr/>
        <a:lstStyle/>
        <a:p>
          <a:endParaRPr lang="en-US"/>
        </a:p>
      </dgm:t>
    </dgm:pt>
    <dgm:pt modelId="{F825F0B1-7695-4921-8AC1-6434EB6A27C7}">
      <dgm:prSet custT="1"/>
      <dgm:spPr/>
      <dgm:t>
        <a:bodyPr/>
        <a:lstStyle/>
        <a:p>
          <a:pPr rtl="0"/>
          <a:r>
            <a:rPr lang="en-US" sz="1400" b="1" dirty="0">
              <a:latin typeface="Arial" pitchFamily="34" charset="0"/>
              <a:cs typeface="Arial" pitchFamily="34" charset="0"/>
            </a:rPr>
            <a:t>Manager</a:t>
          </a:r>
        </a:p>
        <a:p>
          <a:pPr rtl="0"/>
          <a:r>
            <a:rPr lang="en-US" sz="1400" b="1" dirty="0">
              <a:latin typeface="Arial" pitchFamily="34" charset="0"/>
              <a:cs typeface="Arial" pitchFamily="34" charset="0"/>
            </a:rPr>
            <a:t>(PDG/Shire)</a:t>
          </a:r>
        </a:p>
      </dgm:t>
    </dgm:pt>
    <dgm:pt modelId="{4DF75B60-D1C5-419D-BC07-09F9022A9A6D}" type="sibTrans" cxnId="{7CE8606C-DBA2-4622-B8C8-B371780858EB}">
      <dgm:prSet/>
      <dgm:spPr/>
      <dgm:t>
        <a:bodyPr/>
        <a:lstStyle/>
        <a:p>
          <a:endParaRPr lang="en-US"/>
        </a:p>
      </dgm:t>
    </dgm:pt>
    <dgm:pt modelId="{C0ABF5B7-187A-4547-B8F5-B6AEF5DB9D23}" type="parTrans" cxnId="{7CE8606C-DBA2-4622-B8C8-B371780858EB}">
      <dgm:prSet/>
      <dgm:spPr/>
      <dgm:t>
        <a:bodyPr/>
        <a:lstStyle/>
        <a:p>
          <a:endParaRPr lang="en-US"/>
        </a:p>
      </dgm:t>
    </dgm:pt>
    <dgm:pt modelId="{4EDEDD70-49C8-4F5A-9476-22289F7FC687}">
      <dgm:prSet custT="1"/>
      <dgm:spPr>
        <a:solidFill>
          <a:schemeClr val="accent1">
            <a:lumMod val="20000"/>
            <a:lumOff val="80000"/>
            <a:alpha val="90000"/>
          </a:schemeClr>
        </a:solidFill>
        <a:ln>
          <a:noFill/>
        </a:ln>
      </dgm:spPr>
      <dgm:t>
        <a:bodyPr/>
        <a:lstStyle/>
        <a:p>
          <a:pPr marL="109538" indent="-109538" algn="l" rtl="0"/>
          <a:r>
            <a:rPr lang="en-US" sz="1100" b="0" dirty="0">
              <a:latin typeface="Arial" pitchFamily="34" charset="0"/>
              <a:cs typeface="Arial" pitchFamily="34" charset="0"/>
            </a:rPr>
            <a:t>All Covered Persons</a:t>
          </a:r>
        </a:p>
      </dgm:t>
    </dgm:pt>
    <dgm:pt modelId="{4A7481C6-54E0-4E2A-9695-77F3C798E1A5}" type="sibTrans" cxnId="{01B2AFC2-24B7-4A91-B495-7CAEDF67574B}">
      <dgm:prSet/>
      <dgm:spPr/>
      <dgm:t>
        <a:bodyPr/>
        <a:lstStyle/>
        <a:p>
          <a:endParaRPr lang="en-US"/>
        </a:p>
      </dgm:t>
    </dgm:pt>
    <dgm:pt modelId="{CB46DFE7-ADAD-4DE8-B86E-E051B1D657DD}" type="parTrans" cxnId="{01B2AFC2-24B7-4A91-B495-7CAEDF67574B}">
      <dgm:prSet/>
      <dgm:spPr/>
      <dgm:t>
        <a:bodyPr/>
        <a:lstStyle/>
        <a:p>
          <a:endParaRPr lang="en-US"/>
        </a:p>
      </dgm:t>
    </dgm:pt>
    <dgm:pt modelId="{2E9ED4C3-A898-4089-8BC0-E98E30B94599}">
      <dgm:prSet custT="1"/>
      <dgm:spPr/>
      <dgm:t>
        <a:bodyPr/>
        <a:lstStyle/>
        <a:p>
          <a:pPr rtl="0"/>
          <a:r>
            <a:rPr lang="en-US" sz="1400" b="1" dirty="0">
              <a:latin typeface="Arial" pitchFamily="34" charset="0"/>
              <a:cs typeface="Arial" pitchFamily="34" charset="0"/>
            </a:rPr>
            <a:t>Specific – Sales</a:t>
          </a:r>
        </a:p>
        <a:p>
          <a:pPr rtl="0"/>
          <a:r>
            <a:rPr lang="en-US" sz="1400" b="1" dirty="0">
              <a:latin typeface="Arial" pitchFamily="34" charset="0"/>
              <a:cs typeface="Arial" pitchFamily="34" charset="0"/>
            </a:rPr>
            <a:t>(PDG)</a:t>
          </a:r>
        </a:p>
      </dgm:t>
    </dgm:pt>
    <dgm:pt modelId="{F719900E-3ABA-4EFD-8D04-8D409B4923A2}" type="parTrans" cxnId="{D1941FB3-67E8-40BB-858E-1DD32B1E8D78}">
      <dgm:prSet/>
      <dgm:spPr/>
      <dgm:t>
        <a:bodyPr/>
        <a:lstStyle/>
        <a:p>
          <a:endParaRPr lang="en-US"/>
        </a:p>
      </dgm:t>
    </dgm:pt>
    <dgm:pt modelId="{4C65169C-ADBC-41C0-AB7D-3DF0EBF46DBA}" type="sibTrans" cxnId="{D1941FB3-67E8-40BB-858E-1DD32B1E8D78}">
      <dgm:prSet/>
      <dgm:spPr/>
      <dgm:t>
        <a:bodyPr/>
        <a:lstStyle/>
        <a:p>
          <a:endParaRPr lang="en-US"/>
        </a:p>
      </dgm:t>
    </dgm:pt>
    <dgm:pt modelId="{BACB2419-1556-4DB0-89D7-5D30699B8DD7}">
      <dgm:prSet custT="1"/>
      <dgm:spPr/>
      <dgm:t>
        <a:bodyPr/>
        <a:lstStyle/>
        <a:p>
          <a:pPr marL="109538" indent="-109538" rtl="0"/>
          <a:r>
            <a:rPr lang="en-US" sz="1100" b="0" dirty="0">
              <a:latin typeface="Arial" pitchFamily="34" charset="0"/>
              <a:cs typeface="Arial" pitchFamily="34" charset="0"/>
            </a:rPr>
            <a:t>Managers/  Supervisors</a:t>
          </a:r>
        </a:p>
      </dgm:t>
    </dgm:pt>
    <dgm:pt modelId="{C776F28B-DE9E-4E91-9D4C-710682A51760}" type="parTrans" cxnId="{06B6FD79-F03A-4D2A-88A7-2BA77152A7B0}">
      <dgm:prSet/>
      <dgm:spPr/>
      <dgm:t>
        <a:bodyPr/>
        <a:lstStyle/>
        <a:p>
          <a:endParaRPr lang="en-US"/>
        </a:p>
      </dgm:t>
    </dgm:pt>
    <dgm:pt modelId="{39FD8C2B-D833-466E-BB4A-E0A8BB24D7F8}" type="sibTrans" cxnId="{06B6FD79-F03A-4D2A-88A7-2BA77152A7B0}">
      <dgm:prSet/>
      <dgm:spPr/>
      <dgm:t>
        <a:bodyPr/>
        <a:lstStyle/>
        <a:p>
          <a:endParaRPr lang="en-US"/>
        </a:p>
      </dgm:t>
    </dgm:pt>
    <dgm:pt modelId="{B2DC4D30-3728-41BD-A016-971850B24A6C}">
      <dgm:prSet custT="1"/>
      <dgm:spPr/>
      <dgm:t>
        <a:bodyPr/>
        <a:lstStyle/>
        <a:p>
          <a:pPr rtl="0"/>
          <a:r>
            <a:rPr lang="en-US" sz="1350" b="1" dirty="0">
              <a:latin typeface="Arial" pitchFamily="34" charset="0"/>
              <a:cs typeface="Arial" pitchFamily="34" charset="0"/>
            </a:rPr>
            <a:t>Specific – Marketing/Com Ops (PDG)</a:t>
          </a:r>
        </a:p>
      </dgm:t>
    </dgm:pt>
    <dgm:pt modelId="{29405A44-4B28-48F9-BD6C-65CFE82950F4}" type="parTrans" cxnId="{1EE903F2-7BA7-4AA2-9828-A3B394AF7405}">
      <dgm:prSet/>
      <dgm:spPr/>
      <dgm:t>
        <a:bodyPr/>
        <a:lstStyle/>
        <a:p>
          <a:endParaRPr lang="en-US"/>
        </a:p>
      </dgm:t>
    </dgm:pt>
    <dgm:pt modelId="{881AA490-E2F9-40FB-8AD2-FBA7DD530A13}" type="sibTrans" cxnId="{1EE903F2-7BA7-4AA2-9828-A3B394AF7405}">
      <dgm:prSet/>
      <dgm:spPr/>
      <dgm:t>
        <a:bodyPr/>
        <a:lstStyle/>
        <a:p>
          <a:endParaRPr lang="en-US"/>
        </a:p>
      </dgm:t>
    </dgm:pt>
    <dgm:pt modelId="{3AAD5672-20DD-4551-84FC-BB8339E79AEF}">
      <dgm:prSet custT="1"/>
      <dgm:spPr/>
      <dgm:t>
        <a:bodyPr/>
        <a:lstStyle/>
        <a:p>
          <a:pPr rtl="0"/>
          <a:r>
            <a:rPr lang="en-US" sz="1400" b="1" dirty="0">
              <a:latin typeface="Arial" pitchFamily="34" charset="0"/>
              <a:cs typeface="Arial" pitchFamily="34" charset="0"/>
            </a:rPr>
            <a:t>Specific – R&amp;D</a:t>
          </a:r>
        </a:p>
        <a:p>
          <a:pPr rtl="0"/>
          <a:r>
            <a:rPr lang="en-US" sz="1400" b="1" dirty="0">
              <a:latin typeface="Arial" pitchFamily="34" charset="0"/>
              <a:cs typeface="Arial" pitchFamily="34" charset="0"/>
            </a:rPr>
            <a:t>(PDG)</a:t>
          </a:r>
        </a:p>
      </dgm:t>
    </dgm:pt>
    <dgm:pt modelId="{A2B04CF9-4518-40C6-849D-4103A5495C3F}" type="parTrans" cxnId="{96BF2489-4F02-4F5B-852B-495CB2DB9926}">
      <dgm:prSet/>
      <dgm:spPr/>
      <dgm:t>
        <a:bodyPr/>
        <a:lstStyle/>
        <a:p>
          <a:endParaRPr lang="en-US"/>
        </a:p>
      </dgm:t>
    </dgm:pt>
    <dgm:pt modelId="{041955D7-670E-4462-81B3-954636394383}" type="sibTrans" cxnId="{96BF2489-4F02-4F5B-852B-495CB2DB9926}">
      <dgm:prSet/>
      <dgm:spPr/>
      <dgm:t>
        <a:bodyPr/>
        <a:lstStyle/>
        <a:p>
          <a:endParaRPr lang="en-US"/>
        </a:p>
      </dgm:t>
    </dgm:pt>
    <dgm:pt modelId="{A765D5BC-C861-4307-8F0B-E0855BCDDC4B}">
      <dgm:prSet custT="1"/>
      <dgm:spPr/>
      <dgm:t>
        <a:bodyPr/>
        <a:lstStyle/>
        <a:p>
          <a:pPr marL="109538" indent="-109538" rtl="0"/>
          <a:r>
            <a:rPr lang="en-US" sz="1100" b="1" i="1" dirty="0">
              <a:latin typeface="Arial" pitchFamily="34" charset="0"/>
              <a:cs typeface="Arial" pitchFamily="34" charset="0"/>
            </a:rPr>
            <a:t>90 Minutes</a:t>
          </a:r>
        </a:p>
      </dgm:t>
    </dgm:pt>
    <dgm:pt modelId="{24BB03BC-EB7D-4099-A692-1B0CB6873999}" type="parTrans" cxnId="{A2C1C324-CD41-41BD-98E0-DD76FE0E567F}">
      <dgm:prSet/>
      <dgm:spPr/>
      <dgm:t>
        <a:bodyPr/>
        <a:lstStyle/>
        <a:p>
          <a:endParaRPr lang="en-US"/>
        </a:p>
      </dgm:t>
    </dgm:pt>
    <dgm:pt modelId="{8C266EC6-5F9C-4A96-A582-6D03E0B9EEAD}" type="sibTrans" cxnId="{A2C1C324-CD41-41BD-98E0-DD76FE0E567F}">
      <dgm:prSet/>
      <dgm:spPr/>
      <dgm:t>
        <a:bodyPr/>
        <a:lstStyle/>
        <a:p>
          <a:endParaRPr lang="en-US"/>
        </a:p>
      </dgm:t>
    </dgm:pt>
    <dgm:pt modelId="{AEA8813A-ADE4-47EA-B3AF-434EE1A23D53}">
      <dgm:prSet custT="1"/>
      <dgm:spPr/>
      <dgm:t>
        <a:bodyPr/>
        <a:lstStyle/>
        <a:p>
          <a:pPr marL="109538" indent="-109538" rtl="0"/>
          <a:r>
            <a:rPr lang="en-US" sz="1100" b="1" i="1" dirty="0">
              <a:latin typeface="Arial" pitchFamily="34" charset="0"/>
              <a:cs typeface="Arial" pitchFamily="34" charset="0"/>
            </a:rPr>
            <a:t>90 Minutes</a:t>
          </a:r>
        </a:p>
      </dgm:t>
    </dgm:pt>
    <dgm:pt modelId="{8EDD2042-6130-464A-98EB-E71DE25B7127}" type="parTrans" cxnId="{00DD5E42-76EC-4E10-8336-20D6BA1E625A}">
      <dgm:prSet/>
      <dgm:spPr/>
      <dgm:t>
        <a:bodyPr/>
        <a:lstStyle/>
        <a:p>
          <a:endParaRPr lang="en-US"/>
        </a:p>
      </dgm:t>
    </dgm:pt>
    <dgm:pt modelId="{5D35BB6D-34E1-40F5-8F6B-7BB76D4B8A79}" type="sibTrans" cxnId="{00DD5E42-76EC-4E10-8336-20D6BA1E625A}">
      <dgm:prSet/>
      <dgm:spPr/>
      <dgm:t>
        <a:bodyPr/>
        <a:lstStyle/>
        <a:p>
          <a:endParaRPr lang="en-US"/>
        </a:p>
      </dgm:t>
    </dgm:pt>
    <dgm:pt modelId="{5C971BE8-7E38-4A54-92AB-09578FB71031}">
      <dgm:prSet custT="1"/>
      <dgm:spPr/>
      <dgm:t>
        <a:bodyPr/>
        <a:lstStyle/>
        <a:p>
          <a:pPr marL="109538" indent="-109538" rtl="0"/>
          <a:r>
            <a:rPr lang="en-US" sz="1100" b="0" dirty="0">
              <a:latin typeface="Arial" pitchFamily="34" charset="0"/>
              <a:cs typeface="Arial" pitchFamily="34" charset="0"/>
            </a:rPr>
            <a:t>All</a:t>
          </a:r>
        </a:p>
      </dgm:t>
    </dgm:pt>
    <dgm:pt modelId="{53A08CE2-AEAB-48B7-BCA0-46EEDF26BDD5}" type="parTrans" cxnId="{0BC95643-75F3-4199-8937-D8EB4A1BF493}">
      <dgm:prSet/>
      <dgm:spPr/>
      <dgm:t>
        <a:bodyPr/>
        <a:lstStyle/>
        <a:p>
          <a:endParaRPr lang="en-US"/>
        </a:p>
      </dgm:t>
    </dgm:pt>
    <dgm:pt modelId="{05CE383A-C430-432D-ADFC-5AE160EFAE2D}" type="sibTrans" cxnId="{0BC95643-75F3-4199-8937-D8EB4A1BF493}">
      <dgm:prSet/>
      <dgm:spPr/>
      <dgm:t>
        <a:bodyPr/>
        <a:lstStyle/>
        <a:p>
          <a:endParaRPr lang="en-US"/>
        </a:p>
      </dgm:t>
    </dgm:pt>
    <dgm:pt modelId="{F0A324C2-A3F4-431B-A37B-6101FC1E137B}">
      <dgm:prSet custT="1"/>
      <dgm:spPr/>
      <dgm:t>
        <a:bodyPr/>
        <a:lstStyle/>
        <a:p>
          <a:pPr marL="109538" indent="-109538" rtl="0"/>
          <a:r>
            <a:rPr lang="en-US" sz="1100" b="1" i="1" dirty="0">
              <a:latin typeface="Arial" pitchFamily="34" charset="0"/>
              <a:cs typeface="Arial" pitchFamily="34" charset="0"/>
            </a:rPr>
            <a:t>1 hour*</a:t>
          </a:r>
        </a:p>
      </dgm:t>
    </dgm:pt>
    <dgm:pt modelId="{1D131B8D-3664-4257-863E-2BFC2C16C4C6}" type="parTrans" cxnId="{748B2C9F-9FDC-400B-B8B5-D42EFF695CD7}">
      <dgm:prSet/>
      <dgm:spPr/>
      <dgm:t>
        <a:bodyPr/>
        <a:lstStyle/>
        <a:p>
          <a:endParaRPr lang="en-US"/>
        </a:p>
      </dgm:t>
    </dgm:pt>
    <dgm:pt modelId="{CA309958-DE7A-4C0C-8D85-43AAC77C98E1}" type="sibTrans" cxnId="{748B2C9F-9FDC-400B-B8B5-D42EFF695CD7}">
      <dgm:prSet/>
      <dgm:spPr/>
      <dgm:t>
        <a:bodyPr/>
        <a:lstStyle/>
        <a:p>
          <a:endParaRPr lang="en-US"/>
        </a:p>
      </dgm:t>
    </dgm:pt>
    <dgm:pt modelId="{876E4DF3-2923-4DCE-91A6-0C8406666FB2}">
      <dgm:prSet custT="1"/>
      <dgm:spPr>
        <a:solidFill>
          <a:schemeClr val="accent1">
            <a:lumMod val="20000"/>
            <a:lumOff val="80000"/>
            <a:alpha val="90000"/>
          </a:schemeClr>
        </a:solidFill>
        <a:ln>
          <a:noFill/>
        </a:ln>
      </dgm:spPr>
      <dgm:t>
        <a:bodyPr/>
        <a:lstStyle/>
        <a:p>
          <a:pPr marL="109538" indent="-109538" rtl="0"/>
          <a:r>
            <a:rPr lang="en-US" sz="1100" b="1" dirty="0">
              <a:latin typeface="Arial" pitchFamily="34" charset="0"/>
              <a:cs typeface="Arial" pitchFamily="34" charset="0"/>
            </a:rPr>
            <a:t>E-learning</a:t>
          </a:r>
        </a:p>
      </dgm:t>
    </dgm:pt>
    <dgm:pt modelId="{70F6532D-336D-497E-9A34-E4E0493B6A39}" type="parTrans" cxnId="{E5277ACB-7180-4080-8AD2-6D7E716F27B1}">
      <dgm:prSet/>
      <dgm:spPr/>
      <dgm:t>
        <a:bodyPr/>
        <a:lstStyle/>
        <a:p>
          <a:endParaRPr lang="en-US"/>
        </a:p>
      </dgm:t>
    </dgm:pt>
    <dgm:pt modelId="{003337F2-5C14-4BD9-9087-272290CC2FC6}" type="sibTrans" cxnId="{E5277ACB-7180-4080-8AD2-6D7E716F27B1}">
      <dgm:prSet/>
      <dgm:spPr/>
      <dgm:t>
        <a:bodyPr/>
        <a:lstStyle/>
        <a:p>
          <a:endParaRPr lang="en-US"/>
        </a:p>
      </dgm:t>
    </dgm:pt>
    <dgm:pt modelId="{F9BC0061-FCDA-4ECA-9007-AEF4F7FC3038}">
      <dgm:prSet custT="1"/>
      <dgm:spPr/>
      <dgm:t>
        <a:bodyPr/>
        <a:lstStyle/>
        <a:p>
          <a:pPr marL="109538" indent="-109538" algn="l" rtl="0"/>
          <a:r>
            <a:rPr lang="en-US" sz="1100" b="1" dirty="0">
              <a:latin typeface="Arial" pitchFamily="34" charset="0"/>
              <a:cs typeface="Arial" pitchFamily="34" charset="0"/>
            </a:rPr>
            <a:t>E-learning</a:t>
          </a:r>
        </a:p>
      </dgm:t>
    </dgm:pt>
    <dgm:pt modelId="{B0DCD3AE-A017-484C-A27D-09018A9131D4}" type="parTrans" cxnId="{F69CB40B-B218-4817-B5C0-24BAEB8AD246}">
      <dgm:prSet/>
      <dgm:spPr/>
      <dgm:t>
        <a:bodyPr/>
        <a:lstStyle/>
        <a:p>
          <a:endParaRPr lang="en-US"/>
        </a:p>
      </dgm:t>
    </dgm:pt>
    <dgm:pt modelId="{0191081B-B2B1-47FB-A037-C96C4B747FF4}" type="sibTrans" cxnId="{F69CB40B-B218-4817-B5C0-24BAEB8AD246}">
      <dgm:prSet/>
      <dgm:spPr/>
      <dgm:t>
        <a:bodyPr/>
        <a:lstStyle/>
        <a:p>
          <a:endParaRPr lang="en-US"/>
        </a:p>
      </dgm:t>
    </dgm:pt>
    <dgm:pt modelId="{0B311F9B-1E51-4B37-9D71-AF27A26BAED3}">
      <dgm:prSet custT="1"/>
      <dgm:spPr/>
      <dgm:t>
        <a:bodyPr/>
        <a:lstStyle/>
        <a:p>
          <a:pPr marL="109538" indent="-109538" rtl="0"/>
          <a:r>
            <a:rPr lang="en-US" sz="1100" b="1" dirty="0">
              <a:latin typeface="Arial" pitchFamily="34" charset="0"/>
              <a:cs typeface="Arial" pitchFamily="34" charset="0"/>
            </a:rPr>
            <a:t>E-learning</a:t>
          </a:r>
        </a:p>
      </dgm:t>
    </dgm:pt>
    <dgm:pt modelId="{D8DF2380-919E-4772-9AC6-9AF8E0960FBE}" type="parTrans" cxnId="{A3F0E207-D71E-471D-B6DB-2319A5A35934}">
      <dgm:prSet/>
      <dgm:spPr/>
      <dgm:t>
        <a:bodyPr/>
        <a:lstStyle/>
        <a:p>
          <a:endParaRPr lang="en-US"/>
        </a:p>
      </dgm:t>
    </dgm:pt>
    <dgm:pt modelId="{F6A4D9D9-4AE5-41AC-8F5E-5C8CFA7622A2}" type="sibTrans" cxnId="{A3F0E207-D71E-471D-B6DB-2319A5A35934}">
      <dgm:prSet/>
      <dgm:spPr/>
      <dgm:t>
        <a:bodyPr/>
        <a:lstStyle/>
        <a:p>
          <a:endParaRPr lang="en-US"/>
        </a:p>
      </dgm:t>
    </dgm:pt>
    <dgm:pt modelId="{D03B3E68-9A7E-4B47-B56C-74B629E44881}">
      <dgm:prSet custT="1"/>
      <dgm:spPr/>
      <dgm:t>
        <a:bodyPr/>
        <a:lstStyle/>
        <a:p>
          <a:pPr marL="109538" indent="-109538" rtl="0"/>
          <a:r>
            <a:rPr lang="en-US" sz="1100" b="1" dirty="0">
              <a:latin typeface="Arial" pitchFamily="34" charset="0"/>
              <a:cs typeface="Arial" pitchFamily="34" charset="0"/>
            </a:rPr>
            <a:t>E-learning</a:t>
          </a:r>
        </a:p>
      </dgm:t>
    </dgm:pt>
    <dgm:pt modelId="{588DBC88-4EEF-448B-8082-EC62423B7D3D}" type="parTrans" cxnId="{7074C28A-94C9-480F-8CB0-31BB94DBAA96}">
      <dgm:prSet/>
      <dgm:spPr/>
      <dgm:t>
        <a:bodyPr/>
        <a:lstStyle/>
        <a:p>
          <a:endParaRPr lang="en-US"/>
        </a:p>
      </dgm:t>
    </dgm:pt>
    <dgm:pt modelId="{CB321DF4-0D6D-4214-828E-9603C3B6E7FD}" type="sibTrans" cxnId="{7074C28A-94C9-480F-8CB0-31BB94DBAA96}">
      <dgm:prSet/>
      <dgm:spPr/>
      <dgm:t>
        <a:bodyPr/>
        <a:lstStyle/>
        <a:p>
          <a:endParaRPr lang="en-US"/>
        </a:p>
      </dgm:t>
    </dgm:pt>
    <dgm:pt modelId="{9A0B50E1-7721-40E4-BDBC-CC39D8A00577}">
      <dgm:prSet custT="1"/>
      <dgm:spPr/>
      <dgm:t>
        <a:bodyPr/>
        <a:lstStyle/>
        <a:p>
          <a:pPr marL="109538" indent="-109538" rtl="0"/>
          <a:r>
            <a:rPr lang="en-US" sz="1100" b="1" dirty="0">
              <a:latin typeface="Arial" pitchFamily="34" charset="0"/>
              <a:cs typeface="Arial" pitchFamily="34" charset="0"/>
            </a:rPr>
            <a:t>E-learning</a:t>
          </a:r>
        </a:p>
      </dgm:t>
    </dgm:pt>
    <dgm:pt modelId="{8DE72205-7A51-403C-B43D-1A65CB00DA80}" type="parTrans" cxnId="{E668D030-0A1D-4B87-9872-EBC46AE3CE6D}">
      <dgm:prSet/>
      <dgm:spPr/>
      <dgm:t>
        <a:bodyPr/>
        <a:lstStyle/>
        <a:p>
          <a:endParaRPr lang="en-US"/>
        </a:p>
      </dgm:t>
    </dgm:pt>
    <dgm:pt modelId="{3832BF52-513E-4130-A044-F71E034F56A1}" type="sibTrans" cxnId="{E668D030-0A1D-4B87-9872-EBC46AE3CE6D}">
      <dgm:prSet/>
      <dgm:spPr/>
      <dgm:t>
        <a:bodyPr/>
        <a:lstStyle/>
        <a:p>
          <a:endParaRPr lang="en-US"/>
        </a:p>
      </dgm:t>
    </dgm:pt>
    <dgm:pt modelId="{C9B7E8D2-43AC-4223-9833-383D7BD98446}">
      <dgm:prSet custT="1"/>
      <dgm:spPr/>
      <dgm:t>
        <a:bodyPr/>
        <a:lstStyle/>
        <a:p>
          <a:pPr marL="109538" indent="-109538" rtl="0"/>
          <a:r>
            <a:rPr lang="en-US" sz="1100" b="1" dirty="0">
              <a:latin typeface="Arial" pitchFamily="34" charset="0"/>
              <a:cs typeface="Arial" pitchFamily="34" charset="0"/>
            </a:rPr>
            <a:t>E-learning</a:t>
          </a:r>
        </a:p>
      </dgm:t>
    </dgm:pt>
    <dgm:pt modelId="{E283F5EE-5659-43D9-A254-94C50411BF83}" type="parTrans" cxnId="{1C4D1B4A-A525-472C-85A9-2F2BE667BDE2}">
      <dgm:prSet/>
      <dgm:spPr/>
      <dgm:t>
        <a:bodyPr/>
        <a:lstStyle/>
        <a:p>
          <a:endParaRPr lang="en-US"/>
        </a:p>
      </dgm:t>
    </dgm:pt>
    <dgm:pt modelId="{E1A97009-0010-46FF-9AC0-9B8F7AEB84EA}" type="sibTrans" cxnId="{1C4D1B4A-A525-472C-85A9-2F2BE667BDE2}">
      <dgm:prSet/>
      <dgm:spPr/>
      <dgm:t>
        <a:bodyPr/>
        <a:lstStyle/>
        <a:p>
          <a:endParaRPr lang="en-US"/>
        </a:p>
      </dgm:t>
    </dgm:pt>
    <dgm:pt modelId="{5F0F087A-3328-4320-977C-9E41397FA2C7}">
      <dgm:prSet custT="1"/>
      <dgm:spPr/>
      <dgm:t>
        <a:bodyPr/>
        <a:lstStyle/>
        <a:p>
          <a:pPr marL="119063" indent="-119063" rtl="0"/>
          <a:r>
            <a:rPr lang="en-US" sz="1000" dirty="0">
              <a:latin typeface="Arial" pitchFamily="34" charset="0"/>
              <a:cs typeface="Arial" pitchFamily="34" charset="0"/>
            </a:rPr>
            <a:t>Reportable events</a:t>
          </a:r>
          <a:endParaRPr lang="en-US" sz="1000" b="0" dirty="0">
            <a:latin typeface="Arial" pitchFamily="34" charset="0"/>
            <a:cs typeface="Arial" pitchFamily="34" charset="0"/>
          </a:endParaRPr>
        </a:p>
      </dgm:t>
    </dgm:pt>
    <dgm:pt modelId="{1A1CB617-D129-487A-BD91-07901C95CFD2}" type="parTrans" cxnId="{A01DCF08-3E34-4396-B4AB-8E0BA7A4EDA1}">
      <dgm:prSet/>
      <dgm:spPr/>
      <dgm:t>
        <a:bodyPr/>
        <a:lstStyle/>
        <a:p>
          <a:endParaRPr lang="en-US"/>
        </a:p>
      </dgm:t>
    </dgm:pt>
    <dgm:pt modelId="{4FC7ECA6-E9FD-4F38-B147-192009721B83}" type="sibTrans" cxnId="{A01DCF08-3E34-4396-B4AB-8E0BA7A4EDA1}">
      <dgm:prSet/>
      <dgm:spPr/>
      <dgm:t>
        <a:bodyPr/>
        <a:lstStyle/>
        <a:p>
          <a:endParaRPr lang="en-US"/>
        </a:p>
      </dgm:t>
    </dgm:pt>
    <dgm:pt modelId="{38901156-6DC9-4B7A-90F8-31CCC7D39209}">
      <dgm:prSet custT="1"/>
      <dgm:spPr>
        <a:solidFill>
          <a:schemeClr val="accent1">
            <a:lumMod val="20000"/>
            <a:lumOff val="80000"/>
            <a:alpha val="90000"/>
          </a:schemeClr>
        </a:solidFill>
        <a:ln>
          <a:noFill/>
        </a:ln>
      </dgm:spPr>
      <dgm:t>
        <a:bodyPr/>
        <a:lstStyle/>
        <a:p>
          <a:pPr marL="119063" indent="-119063"/>
          <a:r>
            <a:rPr lang="en-US" sz="1100" dirty="0">
              <a:latin typeface="Arial" pitchFamily="34" charset="0"/>
              <a:cs typeface="Arial" pitchFamily="34" charset="0"/>
            </a:rPr>
            <a:t>CIA and Its </a:t>
          </a:r>
          <a:r>
            <a:rPr lang="en-US" sz="1100" dirty="0">
              <a:solidFill>
                <a:schemeClr val="tx1"/>
              </a:solidFill>
              <a:latin typeface="Arial" pitchFamily="34" charset="0"/>
              <a:cs typeface="Arial" pitchFamily="34" charset="0"/>
            </a:rPr>
            <a:t>Requirements</a:t>
          </a:r>
        </a:p>
      </dgm:t>
    </dgm:pt>
    <dgm:pt modelId="{51E3311B-7938-429A-9147-718946CC1EF4}" type="parTrans" cxnId="{1E7120E9-D299-4D2B-8748-EAA3B3C2F060}">
      <dgm:prSet/>
      <dgm:spPr/>
      <dgm:t>
        <a:bodyPr/>
        <a:lstStyle/>
        <a:p>
          <a:endParaRPr lang="en-US"/>
        </a:p>
      </dgm:t>
    </dgm:pt>
    <dgm:pt modelId="{AB7E8708-0099-45EB-B392-21E95225B67B}" type="sibTrans" cxnId="{1E7120E9-D299-4D2B-8748-EAA3B3C2F060}">
      <dgm:prSet/>
      <dgm:spPr/>
      <dgm:t>
        <a:bodyPr/>
        <a:lstStyle/>
        <a:p>
          <a:endParaRPr lang="en-US"/>
        </a:p>
      </dgm:t>
    </dgm:pt>
    <dgm:pt modelId="{BB5FFA1A-1154-4655-9AD1-D753B0D3C972}">
      <dgm:prSet custT="1"/>
      <dgm:spPr>
        <a:solidFill>
          <a:schemeClr val="accent1">
            <a:lumMod val="20000"/>
            <a:lumOff val="80000"/>
            <a:alpha val="90000"/>
          </a:schemeClr>
        </a:solidFill>
        <a:ln>
          <a:noFill/>
        </a:ln>
      </dgm:spPr>
      <dgm:t>
        <a:bodyPr/>
        <a:lstStyle/>
        <a:p>
          <a:pPr marL="119063" indent="-119063"/>
          <a:r>
            <a:rPr lang="en-US" sz="1100" dirty="0">
              <a:latin typeface="Arial" pitchFamily="34" charset="0"/>
              <a:cs typeface="Arial" pitchFamily="34" charset="0"/>
            </a:rPr>
            <a:t>Overview of </a:t>
          </a:r>
          <a:r>
            <a:rPr lang="en-US" sz="1100" dirty="0" err="1">
              <a:latin typeface="Arial" pitchFamily="34" charset="0"/>
              <a:cs typeface="Arial" pitchFamily="34" charset="0"/>
            </a:rPr>
            <a:t>Pharma</a:t>
          </a:r>
          <a:r>
            <a:rPr lang="en-US" sz="1100" dirty="0">
              <a:latin typeface="Arial" pitchFamily="34" charset="0"/>
              <a:cs typeface="Arial" pitchFamily="34" charset="0"/>
            </a:rPr>
            <a:t> </a:t>
          </a:r>
          <a:r>
            <a:rPr lang="en-US" sz="1100" dirty="0" err="1">
              <a:latin typeface="Arial" pitchFamily="34" charset="0"/>
              <a:cs typeface="Arial" pitchFamily="34" charset="0"/>
            </a:rPr>
            <a:t>Regs</a:t>
          </a:r>
          <a:r>
            <a:rPr lang="en-US" sz="1100" dirty="0">
              <a:latin typeface="Arial" pitchFamily="34" charset="0"/>
              <a:cs typeface="Arial" pitchFamily="34" charset="0"/>
            </a:rPr>
            <a:t>.</a:t>
          </a:r>
        </a:p>
      </dgm:t>
    </dgm:pt>
    <dgm:pt modelId="{5CE25B16-5D97-4F94-B7FE-88F6179C1915}" type="parTrans" cxnId="{D75A9855-A05D-45F3-9C34-0F8E0E4CAC06}">
      <dgm:prSet/>
      <dgm:spPr/>
      <dgm:t>
        <a:bodyPr/>
        <a:lstStyle/>
        <a:p>
          <a:endParaRPr lang="en-US"/>
        </a:p>
      </dgm:t>
    </dgm:pt>
    <dgm:pt modelId="{08BA4E6C-8B3A-4440-8C57-A88BA7E8F757}" type="sibTrans" cxnId="{D75A9855-A05D-45F3-9C34-0F8E0E4CAC06}">
      <dgm:prSet/>
      <dgm:spPr/>
      <dgm:t>
        <a:bodyPr/>
        <a:lstStyle/>
        <a:p>
          <a:endParaRPr lang="en-US"/>
        </a:p>
      </dgm:t>
    </dgm:pt>
    <dgm:pt modelId="{835B2555-5579-4DCE-A2AA-BE03A99C87F9}">
      <dgm:prSet custT="1"/>
      <dgm:spPr/>
      <dgm:t>
        <a:bodyPr/>
        <a:lstStyle/>
        <a:p>
          <a:pPr marL="119063" indent="-119063" rtl="0"/>
          <a:endParaRPr lang="en-US" sz="1000" b="0" dirty="0">
            <a:latin typeface="Arial" pitchFamily="34" charset="0"/>
            <a:cs typeface="Arial" pitchFamily="34" charset="0"/>
          </a:endParaRPr>
        </a:p>
      </dgm:t>
    </dgm:pt>
    <dgm:pt modelId="{AAA7E45D-FAED-41BE-B92D-0A2C9E6CC6BB}" type="parTrans" cxnId="{1CD76909-DDC1-47A1-A576-F0A73FFE570F}">
      <dgm:prSet/>
      <dgm:spPr/>
      <dgm:t>
        <a:bodyPr/>
        <a:lstStyle/>
        <a:p>
          <a:endParaRPr lang="en-US"/>
        </a:p>
      </dgm:t>
    </dgm:pt>
    <dgm:pt modelId="{EED9BAB9-FE1A-470C-BD9A-014FFA309A58}" type="sibTrans" cxnId="{1CD76909-DDC1-47A1-A576-F0A73FFE570F}">
      <dgm:prSet/>
      <dgm:spPr/>
      <dgm:t>
        <a:bodyPr/>
        <a:lstStyle/>
        <a:p>
          <a:endParaRPr lang="en-US"/>
        </a:p>
      </dgm:t>
    </dgm:pt>
    <dgm:pt modelId="{36A3FB54-C560-478B-9499-7F168E81FDC0}">
      <dgm:prSet custT="1"/>
      <dgm:spPr/>
      <dgm:t>
        <a:bodyPr/>
        <a:lstStyle/>
        <a:p>
          <a:pPr marL="109538" indent="-109538" rtl="0"/>
          <a:r>
            <a:rPr lang="en-US" sz="1100" b="1" u="sng" dirty="0">
              <a:latin typeface="Arial" pitchFamily="34" charset="0"/>
              <a:cs typeface="Arial" pitchFamily="34" charset="0"/>
            </a:rPr>
            <a:t>Topics</a:t>
          </a:r>
        </a:p>
      </dgm:t>
    </dgm:pt>
    <dgm:pt modelId="{7FB3BE68-6667-40FE-8B45-3A8B1C46A853}" type="parTrans" cxnId="{3CD4E07A-9470-4FAC-AED5-0E37F2B5B1AD}">
      <dgm:prSet/>
      <dgm:spPr/>
      <dgm:t>
        <a:bodyPr/>
        <a:lstStyle/>
        <a:p>
          <a:endParaRPr lang="en-US"/>
        </a:p>
      </dgm:t>
    </dgm:pt>
    <dgm:pt modelId="{4FE2C2EA-C053-47DB-ACDD-47FC2F01FD45}" type="sibTrans" cxnId="{3CD4E07A-9470-4FAC-AED5-0E37F2B5B1AD}">
      <dgm:prSet/>
      <dgm:spPr/>
      <dgm:t>
        <a:bodyPr/>
        <a:lstStyle/>
        <a:p>
          <a:endParaRPr lang="en-US"/>
        </a:p>
      </dgm:t>
    </dgm:pt>
    <dgm:pt modelId="{8B1B41FD-1DA8-45A0-95D9-8AB934F20699}">
      <dgm:prSet custT="1"/>
      <dgm:spPr>
        <a:solidFill>
          <a:schemeClr val="accent1">
            <a:lumMod val="20000"/>
            <a:lumOff val="80000"/>
            <a:alpha val="90000"/>
          </a:schemeClr>
        </a:solidFill>
        <a:ln>
          <a:noFill/>
        </a:ln>
      </dgm:spPr>
      <dgm:t>
        <a:bodyPr/>
        <a:lstStyle/>
        <a:p>
          <a:pPr marL="119063" indent="-119063"/>
          <a:r>
            <a:rPr lang="en-US" sz="1100" dirty="0">
              <a:latin typeface="Arial" pitchFamily="34" charset="0"/>
              <a:cs typeface="Arial" pitchFamily="34" charset="0"/>
            </a:rPr>
            <a:t>Patient Safety</a:t>
          </a:r>
        </a:p>
      </dgm:t>
    </dgm:pt>
    <dgm:pt modelId="{747533B5-1AE0-4A96-9964-82A942004550}" type="parTrans" cxnId="{3A74DA92-E0AE-4F7F-9CA4-4060D51CB848}">
      <dgm:prSet/>
      <dgm:spPr/>
      <dgm:t>
        <a:bodyPr/>
        <a:lstStyle/>
        <a:p>
          <a:endParaRPr lang="en-US"/>
        </a:p>
      </dgm:t>
    </dgm:pt>
    <dgm:pt modelId="{E40D16D5-571E-4579-B6AE-BA4D9463EFDE}" type="sibTrans" cxnId="{3A74DA92-E0AE-4F7F-9CA4-4060D51CB848}">
      <dgm:prSet/>
      <dgm:spPr/>
      <dgm:t>
        <a:bodyPr/>
        <a:lstStyle/>
        <a:p>
          <a:endParaRPr lang="en-US"/>
        </a:p>
      </dgm:t>
    </dgm:pt>
    <dgm:pt modelId="{1299C715-B94F-40F9-95EB-F2918ECE22FF}">
      <dgm:prSet custT="1"/>
      <dgm:spPr/>
      <dgm:t>
        <a:bodyPr/>
        <a:lstStyle/>
        <a:p>
          <a:pPr marL="119063" indent="-119063"/>
          <a:r>
            <a:rPr lang="en-US" sz="1000" dirty="0" err="1">
              <a:latin typeface="Arial" pitchFamily="34" charset="0"/>
              <a:cs typeface="Arial" pitchFamily="34" charset="0"/>
            </a:rPr>
            <a:t>IRO</a:t>
          </a:r>
          <a:r>
            <a:rPr lang="en-US" sz="1000" dirty="0">
              <a:latin typeface="Arial" pitchFamily="34" charset="0"/>
              <a:cs typeface="Arial" pitchFamily="34" charset="0"/>
            </a:rPr>
            <a:t> Transaction Review</a:t>
          </a:r>
        </a:p>
      </dgm:t>
    </dgm:pt>
    <dgm:pt modelId="{AFFFF135-DCB8-44E9-86D0-959C4BC317AE}" type="parTrans" cxnId="{0CFAAD52-E5F5-4A0E-AB93-BEA1AACC63A4}">
      <dgm:prSet/>
      <dgm:spPr/>
      <dgm:t>
        <a:bodyPr/>
        <a:lstStyle/>
        <a:p>
          <a:endParaRPr lang="en-US"/>
        </a:p>
      </dgm:t>
    </dgm:pt>
    <dgm:pt modelId="{BBC5A62B-C62A-4EBE-8224-7B6408197FAD}" type="sibTrans" cxnId="{0CFAAD52-E5F5-4A0E-AB93-BEA1AACC63A4}">
      <dgm:prSet/>
      <dgm:spPr/>
      <dgm:t>
        <a:bodyPr/>
        <a:lstStyle/>
        <a:p>
          <a:endParaRPr lang="en-US"/>
        </a:p>
      </dgm:t>
    </dgm:pt>
    <dgm:pt modelId="{478C3F3B-BF81-4FDE-91F6-D5C5AAC8629D}">
      <dgm:prSet custT="1"/>
      <dgm:spPr/>
      <dgm:t>
        <a:bodyPr/>
        <a:lstStyle/>
        <a:p>
          <a:pPr marL="119063" indent="-119063"/>
          <a:r>
            <a:rPr lang="en-US" sz="1000" dirty="0">
              <a:latin typeface="Arial" pitchFamily="34" charset="0"/>
              <a:cs typeface="Arial" pitchFamily="34" charset="0"/>
            </a:rPr>
            <a:t>Field Monitoring</a:t>
          </a:r>
        </a:p>
      </dgm:t>
    </dgm:pt>
    <dgm:pt modelId="{E1CC8D6A-B324-4CF6-B989-C1467F19134A}" type="parTrans" cxnId="{08A0F3AF-4E8F-40AB-92C2-B3D49A458382}">
      <dgm:prSet/>
      <dgm:spPr/>
      <dgm:t>
        <a:bodyPr/>
        <a:lstStyle/>
        <a:p>
          <a:endParaRPr lang="en-US"/>
        </a:p>
      </dgm:t>
    </dgm:pt>
    <dgm:pt modelId="{3C758241-9945-44EE-8D4E-CFB3176A9600}" type="sibTrans" cxnId="{08A0F3AF-4E8F-40AB-92C2-B3D49A458382}">
      <dgm:prSet/>
      <dgm:spPr/>
      <dgm:t>
        <a:bodyPr/>
        <a:lstStyle/>
        <a:p>
          <a:endParaRPr lang="en-US"/>
        </a:p>
      </dgm:t>
    </dgm:pt>
    <dgm:pt modelId="{815A14CF-A1C3-4F4B-A3E6-FAB545C6FB38}">
      <dgm:prSet custT="1"/>
      <dgm:spPr/>
      <dgm:t>
        <a:bodyPr/>
        <a:lstStyle/>
        <a:p>
          <a:pPr marL="119063" indent="-119063"/>
          <a:r>
            <a:rPr lang="en-US" sz="1000" dirty="0">
              <a:latin typeface="Arial" pitchFamily="34" charset="0"/>
              <a:cs typeface="Arial" pitchFamily="34" charset="0"/>
            </a:rPr>
            <a:t>New hires</a:t>
          </a:r>
        </a:p>
      </dgm:t>
    </dgm:pt>
    <dgm:pt modelId="{FE691811-81BB-48A4-92F0-672912F0BCBC}" type="parTrans" cxnId="{8C8ABA72-2E67-4181-9B7F-7DDA13B35935}">
      <dgm:prSet/>
      <dgm:spPr/>
      <dgm:t>
        <a:bodyPr/>
        <a:lstStyle/>
        <a:p>
          <a:endParaRPr lang="en-US"/>
        </a:p>
      </dgm:t>
    </dgm:pt>
    <dgm:pt modelId="{28BC01AE-50F2-4AB2-A64F-72C8DDEA3663}" type="sibTrans" cxnId="{8C8ABA72-2E67-4181-9B7F-7DDA13B35935}">
      <dgm:prSet/>
      <dgm:spPr/>
      <dgm:t>
        <a:bodyPr/>
        <a:lstStyle/>
        <a:p>
          <a:endParaRPr lang="en-US"/>
        </a:p>
      </dgm:t>
    </dgm:pt>
    <dgm:pt modelId="{CCE0A2CD-2C2B-42A6-B968-E7EB47A94771}">
      <dgm:prSet custT="1"/>
      <dgm:spPr>
        <a:solidFill>
          <a:schemeClr val="accent1">
            <a:lumMod val="20000"/>
            <a:lumOff val="80000"/>
            <a:alpha val="90000"/>
          </a:schemeClr>
        </a:solidFill>
        <a:ln>
          <a:noFill/>
        </a:ln>
      </dgm:spPr>
      <dgm:t>
        <a:bodyPr/>
        <a:lstStyle/>
        <a:p>
          <a:pPr marL="109538" indent="-109538" algn="l" rtl="0"/>
          <a:endParaRPr lang="en-US" sz="1100" b="0" dirty="0">
            <a:latin typeface="Arial" pitchFamily="34" charset="0"/>
            <a:cs typeface="Arial" pitchFamily="34" charset="0"/>
          </a:endParaRPr>
        </a:p>
      </dgm:t>
    </dgm:pt>
    <dgm:pt modelId="{7F6F2F16-3BB6-4BEF-8D27-5B762599FD49}" type="sibTrans" cxnId="{F85FC9CD-41E7-4CA7-B6D3-108871B99F28}">
      <dgm:prSet/>
      <dgm:spPr/>
      <dgm:t>
        <a:bodyPr/>
        <a:lstStyle/>
        <a:p>
          <a:endParaRPr lang="en-US"/>
        </a:p>
      </dgm:t>
    </dgm:pt>
    <dgm:pt modelId="{FDAE8470-3080-4275-A935-802DEC988582}" type="parTrans" cxnId="{F85FC9CD-41E7-4CA7-B6D3-108871B99F28}">
      <dgm:prSet/>
      <dgm:spPr/>
      <dgm:t>
        <a:bodyPr/>
        <a:lstStyle/>
        <a:p>
          <a:endParaRPr lang="en-US"/>
        </a:p>
      </dgm:t>
    </dgm:pt>
    <dgm:pt modelId="{DC4272FB-CE87-4EC1-8590-B7AFD0FEA2E3}">
      <dgm:prSet custT="1"/>
      <dgm:spPr/>
      <dgm:t>
        <a:bodyPr/>
        <a:lstStyle/>
        <a:p>
          <a:pPr marL="119063" indent="-119063" rtl="0"/>
          <a:r>
            <a:rPr lang="en-US" sz="1000" dirty="0">
              <a:latin typeface="Arial" pitchFamily="34" charset="0"/>
              <a:cs typeface="Arial" pitchFamily="34" charset="0"/>
            </a:rPr>
            <a:t>Disciplinary actions	</a:t>
          </a:r>
          <a:endParaRPr lang="en-US" sz="1000" b="0" dirty="0">
            <a:latin typeface="Arial" pitchFamily="34" charset="0"/>
            <a:cs typeface="Arial" pitchFamily="34" charset="0"/>
          </a:endParaRPr>
        </a:p>
      </dgm:t>
    </dgm:pt>
    <dgm:pt modelId="{F05A6DE5-7A9D-4592-8DF1-DEB5F6F5836C}" type="parTrans" cxnId="{5E85318F-95DC-44F6-B894-DD87A2A5E8BC}">
      <dgm:prSet/>
      <dgm:spPr/>
      <dgm:t>
        <a:bodyPr/>
        <a:lstStyle/>
        <a:p>
          <a:endParaRPr lang="en-US"/>
        </a:p>
      </dgm:t>
    </dgm:pt>
    <dgm:pt modelId="{8AA5D045-78BC-43E3-BF80-F4B2EE7DFFCA}" type="sibTrans" cxnId="{5E85318F-95DC-44F6-B894-DD87A2A5E8BC}">
      <dgm:prSet/>
      <dgm:spPr/>
      <dgm:t>
        <a:bodyPr/>
        <a:lstStyle/>
        <a:p>
          <a:endParaRPr lang="en-US"/>
        </a:p>
      </dgm:t>
    </dgm:pt>
    <dgm:pt modelId="{082DEA57-44EC-4B75-9663-AF8777E56EAE}">
      <dgm:prSet custT="1"/>
      <dgm:spPr>
        <a:solidFill>
          <a:schemeClr val="accent1">
            <a:lumMod val="20000"/>
            <a:lumOff val="80000"/>
            <a:alpha val="90000"/>
          </a:schemeClr>
        </a:solidFill>
        <a:ln>
          <a:noFill/>
        </a:ln>
      </dgm:spPr>
      <dgm:t>
        <a:bodyPr/>
        <a:lstStyle/>
        <a:p>
          <a:pPr marL="119063" indent="-119063" algn="l" rtl="0"/>
          <a:r>
            <a:rPr lang="en-US" sz="1100" b="1" u="sng" dirty="0">
              <a:latin typeface="Arial" pitchFamily="34" charset="0"/>
              <a:cs typeface="Arial" pitchFamily="34" charset="0"/>
            </a:rPr>
            <a:t>TOPICS</a:t>
          </a:r>
        </a:p>
      </dgm:t>
    </dgm:pt>
    <dgm:pt modelId="{1B213DDE-2126-4D70-8007-62553DA027EB}" type="parTrans" cxnId="{4D025F2D-593F-4800-B377-E15B68A4C61F}">
      <dgm:prSet/>
      <dgm:spPr/>
      <dgm:t>
        <a:bodyPr/>
        <a:lstStyle/>
        <a:p>
          <a:endParaRPr lang="en-US"/>
        </a:p>
      </dgm:t>
    </dgm:pt>
    <dgm:pt modelId="{77DB4ABD-42EB-42FE-824E-A0C5A2321210}" type="sibTrans" cxnId="{4D025F2D-593F-4800-B377-E15B68A4C61F}">
      <dgm:prSet/>
      <dgm:spPr/>
      <dgm:t>
        <a:bodyPr/>
        <a:lstStyle/>
        <a:p>
          <a:endParaRPr lang="en-US"/>
        </a:p>
      </dgm:t>
    </dgm:pt>
    <dgm:pt modelId="{BA053C9E-1A29-4D6C-BAEC-B93509B93CEF}">
      <dgm:prSet custT="1"/>
      <dgm:spPr/>
      <dgm:t>
        <a:bodyPr/>
        <a:lstStyle/>
        <a:p>
          <a:pPr marL="119063" indent="-119063" rtl="0"/>
          <a:r>
            <a:rPr lang="en-US" sz="1000" b="1" u="sng" dirty="0">
              <a:latin typeface="Arial" pitchFamily="34" charset="0"/>
              <a:cs typeface="Arial" pitchFamily="34" charset="0"/>
            </a:rPr>
            <a:t>TOPICS</a:t>
          </a:r>
        </a:p>
      </dgm:t>
    </dgm:pt>
    <dgm:pt modelId="{18A87E7F-A089-42A8-AC92-7E755339A695}" type="parTrans" cxnId="{7CC49CE7-3EC8-4738-85EB-3160BDC05690}">
      <dgm:prSet/>
      <dgm:spPr/>
      <dgm:t>
        <a:bodyPr/>
        <a:lstStyle/>
        <a:p>
          <a:endParaRPr lang="en-US"/>
        </a:p>
      </dgm:t>
    </dgm:pt>
    <dgm:pt modelId="{824D3E11-B698-4394-B731-DAD8B5A1F4C7}" type="sibTrans" cxnId="{7CC49CE7-3EC8-4738-85EB-3160BDC05690}">
      <dgm:prSet/>
      <dgm:spPr/>
      <dgm:t>
        <a:bodyPr/>
        <a:lstStyle/>
        <a:p>
          <a:endParaRPr lang="en-US"/>
        </a:p>
      </dgm:t>
    </dgm:pt>
    <dgm:pt modelId="{3EE3ED78-491F-4C3B-80E3-10CF335CF631}">
      <dgm:prSet custT="1"/>
      <dgm:spPr/>
      <dgm:t>
        <a:bodyPr/>
        <a:lstStyle/>
        <a:p>
          <a:pPr marL="166688" indent="-166688" algn="l" rtl="0"/>
          <a:r>
            <a:rPr lang="en-US" sz="1000" b="1" u="sng" dirty="0">
              <a:latin typeface="Arial" pitchFamily="34" charset="0"/>
              <a:cs typeface="Arial" pitchFamily="34" charset="0"/>
            </a:rPr>
            <a:t>TOPICS</a:t>
          </a:r>
        </a:p>
      </dgm:t>
    </dgm:pt>
    <dgm:pt modelId="{B774DEB0-897D-4EEE-BC4B-40A0AE6640F8}" type="parTrans" cxnId="{0FE04011-58EA-4410-9FB6-0FB224A90732}">
      <dgm:prSet/>
      <dgm:spPr/>
      <dgm:t>
        <a:bodyPr/>
        <a:lstStyle/>
        <a:p>
          <a:endParaRPr lang="en-US"/>
        </a:p>
      </dgm:t>
    </dgm:pt>
    <dgm:pt modelId="{A6802F05-903B-4C0F-9188-F6DCAA7653C9}" type="sibTrans" cxnId="{0FE04011-58EA-4410-9FB6-0FB224A90732}">
      <dgm:prSet/>
      <dgm:spPr/>
      <dgm:t>
        <a:bodyPr/>
        <a:lstStyle/>
        <a:p>
          <a:endParaRPr lang="en-US"/>
        </a:p>
      </dgm:t>
    </dgm:pt>
    <dgm:pt modelId="{C6AED1EB-5667-4ADE-9529-8D84E704B041}">
      <dgm:prSet custT="1"/>
      <dgm:spPr/>
      <dgm:t>
        <a:bodyPr/>
        <a:lstStyle/>
        <a:p>
          <a:pPr marL="109538" indent="-109538" rtl="0"/>
          <a:endParaRPr lang="en-US" sz="1100" b="0" dirty="0">
            <a:latin typeface="Arial" pitchFamily="34" charset="0"/>
            <a:cs typeface="Arial" pitchFamily="34" charset="0"/>
          </a:endParaRPr>
        </a:p>
      </dgm:t>
    </dgm:pt>
    <dgm:pt modelId="{EF9967F1-4ED1-4A60-B2B5-510A76F4180B}" type="sibTrans" cxnId="{181DE333-80D5-4359-9ABA-D2B037724FD0}">
      <dgm:prSet/>
      <dgm:spPr/>
      <dgm:t>
        <a:bodyPr/>
        <a:lstStyle/>
        <a:p>
          <a:endParaRPr lang="en-US"/>
        </a:p>
      </dgm:t>
    </dgm:pt>
    <dgm:pt modelId="{AE2ED1D6-E351-4B5C-A608-EFC575BC3516}" type="parTrans" cxnId="{181DE333-80D5-4359-9ABA-D2B037724FD0}">
      <dgm:prSet/>
      <dgm:spPr/>
      <dgm:t>
        <a:bodyPr/>
        <a:lstStyle/>
        <a:p>
          <a:endParaRPr lang="en-US"/>
        </a:p>
      </dgm:t>
    </dgm:pt>
    <dgm:pt modelId="{5DC5B629-165B-4BD0-9E29-D8C50A1CE284}">
      <dgm:prSet custT="1"/>
      <dgm:spPr/>
      <dgm:t>
        <a:bodyPr/>
        <a:lstStyle/>
        <a:p>
          <a:pPr marL="0" indent="0" rtl="0"/>
          <a:r>
            <a:rPr lang="en-US" sz="1100" b="1" u="sng" dirty="0">
              <a:latin typeface="Arial" pitchFamily="34" charset="0"/>
              <a:cs typeface="Arial" pitchFamily="34" charset="0"/>
            </a:rPr>
            <a:t> TOPICS</a:t>
          </a:r>
        </a:p>
      </dgm:t>
    </dgm:pt>
    <dgm:pt modelId="{0D18B7C4-5EFC-4AF2-98B9-26DAE209E268}" type="sibTrans" cxnId="{4599CD61-2EB3-46DA-BA00-66EE4F7DECD3}">
      <dgm:prSet/>
      <dgm:spPr/>
      <dgm:t>
        <a:bodyPr/>
        <a:lstStyle/>
        <a:p>
          <a:endParaRPr lang="en-US"/>
        </a:p>
      </dgm:t>
    </dgm:pt>
    <dgm:pt modelId="{776BCF96-59C5-4373-83FA-22535037027A}" type="parTrans" cxnId="{4599CD61-2EB3-46DA-BA00-66EE4F7DECD3}">
      <dgm:prSet/>
      <dgm:spPr/>
      <dgm:t>
        <a:bodyPr/>
        <a:lstStyle/>
        <a:p>
          <a:endParaRPr lang="en-US"/>
        </a:p>
      </dgm:t>
    </dgm:pt>
    <dgm:pt modelId="{6DE87D7A-97B0-450E-9B63-738B8098A10C}">
      <dgm:prSet custT="1"/>
      <dgm:spPr/>
      <dgm:t>
        <a:bodyPr/>
        <a:lstStyle/>
        <a:p>
          <a:pPr marL="119063" indent="-119063" algn="l" rtl="0"/>
          <a:r>
            <a:rPr lang="en-US" sz="1100" dirty="0">
              <a:latin typeface="Arial" pitchFamily="34" charset="0"/>
              <a:cs typeface="Arial" pitchFamily="34" charset="0"/>
            </a:rPr>
            <a:t>Product Promotion</a:t>
          </a:r>
        </a:p>
      </dgm:t>
    </dgm:pt>
    <dgm:pt modelId="{69070715-994A-4BCF-AC94-5DD2296968D3}" type="parTrans" cxnId="{EF2CC350-26EE-49C1-9E77-5C98B49008D4}">
      <dgm:prSet/>
      <dgm:spPr/>
      <dgm:t>
        <a:bodyPr/>
        <a:lstStyle/>
        <a:p>
          <a:endParaRPr lang="en-US"/>
        </a:p>
      </dgm:t>
    </dgm:pt>
    <dgm:pt modelId="{A0A13EF5-AEEC-4BA2-B74D-AD55B85176A5}" type="sibTrans" cxnId="{EF2CC350-26EE-49C1-9E77-5C98B49008D4}">
      <dgm:prSet/>
      <dgm:spPr/>
      <dgm:t>
        <a:bodyPr/>
        <a:lstStyle/>
        <a:p>
          <a:endParaRPr lang="en-US"/>
        </a:p>
      </dgm:t>
    </dgm:pt>
    <dgm:pt modelId="{19F626C4-A9D9-4DF2-A6C1-C71D1DD2A039}">
      <dgm:prSet custT="1"/>
      <dgm:spPr/>
      <dgm:t>
        <a:bodyPr/>
        <a:lstStyle/>
        <a:p>
          <a:pPr marL="119063" indent="-119063" algn="l" rtl="0"/>
          <a:r>
            <a:rPr lang="en-US" sz="1100" dirty="0">
              <a:latin typeface="Arial" pitchFamily="34" charset="0"/>
              <a:cs typeface="Arial" pitchFamily="34" charset="0"/>
            </a:rPr>
            <a:t>Medical Information Inquiries</a:t>
          </a:r>
        </a:p>
      </dgm:t>
    </dgm:pt>
    <dgm:pt modelId="{322C1960-6863-4E10-AC78-888361847368}" type="parTrans" cxnId="{499C5F0F-D778-4D35-AB6E-D9F0026FEDC9}">
      <dgm:prSet/>
      <dgm:spPr/>
      <dgm:t>
        <a:bodyPr/>
        <a:lstStyle/>
        <a:p>
          <a:endParaRPr lang="en-US"/>
        </a:p>
      </dgm:t>
    </dgm:pt>
    <dgm:pt modelId="{FE833C18-B86F-4149-889A-F28E00ACD493}" type="sibTrans" cxnId="{499C5F0F-D778-4D35-AB6E-D9F0026FEDC9}">
      <dgm:prSet/>
      <dgm:spPr/>
      <dgm:t>
        <a:bodyPr/>
        <a:lstStyle/>
        <a:p>
          <a:endParaRPr lang="en-US"/>
        </a:p>
      </dgm:t>
    </dgm:pt>
    <dgm:pt modelId="{0A252966-A121-42F7-84EE-DB0A4DC8C387}">
      <dgm:prSet custT="1"/>
      <dgm:spPr/>
      <dgm:t>
        <a:bodyPr/>
        <a:lstStyle/>
        <a:p>
          <a:pPr marL="119063" indent="-119063" algn="l" rtl="0"/>
          <a:r>
            <a:rPr lang="en-US" sz="1100" dirty="0">
              <a:latin typeface="Arial" pitchFamily="34" charset="0"/>
              <a:cs typeface="Arial" pitchFamily="34" charset="0"/>
            </a:rPr>
            <a:t>Engaging HCPs</a:t>
          </a:r>
        </a:p>
      </dgm:t>
    </dgm:pt>
    <dgm:pt modelId="{E7DBB670-4890-4106-9913-D59785571605}" type="parTrans" cxnId="{2E43BF72-0E1A-4FEE-BF5F-F1E17D0352C3}">
      <dgm:prSet/>
      <dgm:spPr/>
      <dgm:t>
        <a:bodyPr/>
        <a:lstStyle/>
        <a:p>
          <a:endParaRPr lang="en-US"/>
        </a:p>
      </dgm:t>
    </dgm:pt>
    <dgm:pt modelId="{155F0B9E-A3BC-4484-94A5-2BD56674472A}" type="sibTrans" cxnId="{2E43BF72-0E1A-4FEE-BF5F-F1E17D0352C3}">
      <dgm:prSet/>
      <dgm:spPr/>
      <dgm:t>
        <a:bodyPr/>
        <a:lstStyle/>
        <a:p>
          <a:endParaRPr lang="en-US"/>
        </a:p>
      </dgm:t>
    </dgm:pt>
    <dgm:pt modelId="{01E1D046-64AF-4B58-A5DE-BD16980408B5}">
      <dgm:prSet custT="1"/>
      <dgm:spPr/>
      <dgm:t>
        <a:bodyPr/>
        <a:lstStyle/>
        <a:p>
          <a:pPr marL="119063" indent="-119063" algn="l" rtl="0"/>
          <a:r>
            <a:rPr lang="en-US" sz="1100" dirty="0">
              <a:latin typeface="Arial" pitchFamily="34" charset="0"/>
              <a:cs typeface="Arial" pitchFamily="34" charset="0"/>
            </a:rPr>
            <a:t>Funding HCOs</a:t>
          </a:r>
        </a:p>
      </dgm:t>
    </dgm:pt>
    <dgm:pt modelId="{AA9C6466-2F6D-4B77-9217-F9ABE758BFE1}" type="parTrans" cxnId="{B0617AD5-880F-46AC-954D-C1EB7DCE0624}">
      <dgm:prSet/>
      <dgm:spPr/>
      <dgm:t>
        <a:bodyPr/>
        <a:lstStyle/>
        <a:p>
          <a:endParaRPr lang="en-US"/>
        </a:p>
      </dgm:t>
    </dgm:pt>
    <dgm:pt modelId="{C9EAA8EC-2600-4F1A-8D54-8B6B2B3305B4}" type="sibTrans" cxnId="{B0617AD5-880F-46AC-954D-C1EB7DCE0624}">
      <dgm:prSet/>
      <dgm:spPr/>
      <dgm:t>
        <a:bodyPr/>
        <a:lstStyle/>
        <a:p>
          <a:endParaRPr lang="en-US"/>
        </a:p>
      </dgm:t>
    </dgm:pt>
    <dgm:pt modelId="{737820B9-636C-4753-8716-72073D63918D}">
      <dgm:prSet custT="1"/>
      <dgm:spPr/>
      <dgm:t>
        <a:bodyPr/>
        <a:lstStyle/>
        <a:p>
          <a:pPr marL="119063" indent="-119063" algn="l" rtl="0"/>
          <a:r>
            <a:rPr lang="en-US" sz="1100" dirty="0">
              <a:latin typeface="Arial" pitchFamily="34" charset="0"/>
              <a:cs typeface="Arial" pitchFamily="34" charset="0"/>
            </a:rPr>
            <a:t>Government and Payer Interactions </a:t>
          </a:r>
        </a:p>
      </dgm:t>
    </dgm:pt>
    <dgm:pt modelId="{42384C3E-6495-480F-A2C5-E8EAE0600789}" type="parTrans" cxnId="{AC28D364-F3F7-474C-B7F5-579D666EA962}">
      <dgm:prSet/>
      <dgm:spPr/>
      <dgm:t>
        <a:bodyPr/>
        <a:lstStyle/>
        <a:p>
          <a:endParaRPr lang="en-US"/>
        </a:p>
      </dgm:t>
    </dgm:pt>
    <dgm:pt modelId="{396D9566-FBBE-4B62-B9B2-E04ECB90ACA6}" type="sibTrans" cxnId="{AC28D364-F3F7-474C-B7F5-579D666EA962}">
      <dgm:prSet/>
      <dgm:spPr/>
      <dgm:t>
        <a:bodyPr/>
        <a:lstStyle/>
        <a:p>
          <a:endParaRPr lang="en-US"/>
        </a:p>
      </dgm:t>
    </dgm:pt>
    <dgm:pt modelId="{904BC8C2-64D5-4356-A408-BE69955CF986}">
      <dgm:prSet custT="1"/>
      <dgm:spPr/>
      <dgm:t>
        <a:bodyPr/>
        <a:lstStyle/>
        <a:p>
          <a:pPr marL="119063" indent="-119063" algn="l" rtl="0"/>
          <a:r>
            <a:rPr lang="en-US" sz="1100" dirty="0">
              <a:latin typeface="Arial" pitchFamily="34" charset="0"/>
              <a:cs typeface="Arial" pitchFamily="34" charset="0"/>
            </a:rPr>
            <a:t>Social Media </a:t>
          </a:r>
        </a:p>
      </dgm:t>
    </dgm:pt>
    <dgm:pt modelId="{8025C659-F750-47F1-ADEA-5116E7961E07}" type="parTrans" cxnId="{E1BBA032-C357-4CD4-8BCF-44E545D52C5B}">
      <dgm:prSet/>
      <dgm:spPr/>
      <dgm:t>
        <a:bodyPr/>
        <a:lstStyle/>
        <a:p>
          <a:endParaRPr lang="en-US"/>
        </a:p>
      </dgm:t>
    </dgm:pt>
    <dgm:pt modelId="{7653F33E-34A4-4D0E-BD04-75A41E22F2A2}" type="sibTrans" cxnId="{E1BBA032-C357-4CD4-8BCF-44E545D52C5B}">
      <dgm:prSet/>
      <dgm:spPr/>
      <dgm:t>
        <a:bodyPr/>
        <a:lstStyle/>
        <a:p>
          <a:endParaRPr lang="en-US"/>
        </a:p>
      </dgm:t>
    </dgm:pt>
    <dgm:pt modelId="{ACB25B3D-C1A5-445F-B196-9AEB4E284518}">
      <dgm:prSet custT="1"/>
      <dgm:spPr/>
      <dgm:t>
        <a:bodyPr/>
        <a:lstStyle/>
        <a:p>
          <a:pPr marL="109538" indent="-109538" algn="l" rtl="0"/>
          <a:r>
            <a:rPr lang="en-US" sz="1100" b="1" u="sng" dirty="0">
              <a:latin typeface="Arial" pitchFamily="34" charset="0"/>
              <a:cs typeface="Arial" pitchFamily="34" charset="0"/>
            </a:rPr>
            <a:t>TOPICS</a:t>
          </a:r>
          <a:endParaRPr lang="en-US" sz="1100" b="0" dirty="0">
            <a:latin typeface="Arial" pitchFamily="34" charset="0"/>
            <a:cs typeface="Arial" pitchFamily="34" charset="0"/>
          </a:endParaRPr>
        </a:p>
      </dgm:t>
    </dgm:pt>
    <dgm:pt modelId="{F55452CA-5B85-4698-B6E7-7EFCC0017437}" type="parTrans" cxnId="{C1E93E17-BE60-484E-BE7F-78379070C68F}">
      <dgm:prSet/>
      <dgm:spPr/>
      <dgm:t>
        <a:bodyPr/>
        <a:lstStyle/>
        <a:p>
          <a:endParaRPr lang="en-US"/>
        </a:p>
      </dgm:t>
    </dgm:pt>
    <dgm:pt modelId="{3EE5FD31-A901-4B05-BD98-0124BFFDC011}" type="sibTrans" cxnId="{C1E93E17-BE60-484E-BE7F-78379070C68F}">
      <dgm:prSet/>
      <dgm:spPr/>
      <dgm:t>
        <a:bodyPr/>
        <a:lstStyle/>
        <a:p>
          <a:endParaRPr lang="en-US"/>
        </a:p>
      </dgm:t>
    </dgm:pt>
    <dgm:pt modelId="{CE095076-DC5E-4EAA-A770-44127451C1F8}">
      <dgm:prSet custT="1"/>
      <dgm:spPr/>
      <dgm:t>
        <a:bodyPr/>
        <a:lstStyle/>
        <a:p>
          <a:pPr marL="109538" indent="-109538" algn="l" rtl="0"/>
          <a:endParaRPr lang="en-US" sz="1100" b="0" dirty="0">
            <a:latin typeface="Arial" pitchFamily="34" charset="0"/>
            <a:cs typeface="Arial" pitchFamily="34" charset="0"/>
          </a:endParaRPr>
        </a:p>
      </dgm:t>
    </dgm:pt>
    <dgm:pt modelId="{DC3997CA-3A07-456F-81A8-DEB8462340FB}" type="parTrans" cxnId="{A88964FE-479D-4383-95EC-397989816B14}">
      <dgm:prSet/>
      <dgm:spPr/>
      <dgm:t>
        <a:bodyPr/>
        <a:lstStyle/>
        <a:p>
          <a:endParaRPr lang="en-US"/>
        </a:p>
      </dgm:t>
    </dgm:pt>
    <dgm:pt modelId="{6BE9CF7F-02D6-430A-A3C9-8B2755DB1C65}" type="sibTrans" cxnId="{A88964FE-479D-4383-95EC-397989816B14}">
      <dgm:prSet/>
      <dgm:spPr/>
      <dgm:t>
        <a:bodyPr/>
        <a:lstStyle/>
        <a:p>
          <a:endParaRPr lang="en-US"/>
        </a:p>
      </dgm:t>
    </dgm:pt>
    <dgm:pt modelId="{C5D97725-C532-4E22-ADB1-6C4CCD504D24}">
      <dgm:prSet custT="1"/>
      <dgm:spPr/>
      <dgm:t>
        <a:bodyPr/>
        <a:lstStyle/>
        <a:p>
          <a:pPr marL="109538" indent="-109538" rtl="0"/>
          <a:r>
            <a:rPr lang="en-US" sz="1000" dirty="0">
              <a:latin typeface="Arial" pitchFamily="34" charset="0"/>
              <a:cs typeface="Arial" pitchFamily="34" charset="0"/>
            </a:rPr>
            <a:t>Samples</a:t>
          </a:r>
        </a:p>
      </dgm:t>
    </dgm:pt>
    <dgm:pt modelId="{88A4925D-A461-4A45-9512-ABD1331E302A}" type="parTrans" cxnId="{86DCEA77-9471-43BC-9069-DAE60B3D553E}">
      <dgm:prSet/>
      <dgm:spPr/>
      <dgm:t>
        <a:bodyPr/>
        <a:lstStyle/>
        <a:p>
          <a:endParaRPr lang="en-US"/>
        </a:p>
      </dgm:t>
    </dgm:pt>
    <dgm:pt modelId="{4C934087-F0DE-4678-AE7C-F5FAD24C86C8}" type="sibTrans" cxnId="{86DCEA77-9471-43BC-9069-DAE60B3D553E}">
      <dgm:prSet/>
      <dgm:spPr/>
      <dgm:t>
        <a:bodyPr/>
        <a:lstStyle/>
        <a:p>
          <a:endParaRPr lang="en-US"/>
        </a:p>
      </dgm:t>
    </dgm:pt>
    <dgm:pt modelId="{4D69B617-0618-45DB-8DFB-68AADA5B4026}">
      <dgm:prSet custT="1"/>
      <dgm:spPr/>
      <dgm:t>
        <a:bodyPr/>
        <a:lstStyle/>
        <a:p>
          <a:r>
            <a:rPr lang="en-US" sz="1000" dirty="0">
              <a:latin typeface="Arial" pitchFamily="34" charset="0"/>
              <a:cs typeface="Arial" pitchFamily="34" charset="0"/>
            </a:rPr>
            <a:t>Call Planning</a:t>
          </a:r>
        </a:p>
      </dgm:t>
    </dgm:pt>
    <dgm:pt modelId="{A11F60D2-8487-4828-8E63-E359569323A0}" type="parTrans" cxnId="{35DEC4E2-A5AA-413D-836F-BAC0996404DD}">
      <dgm:prSet/>
      <dgm:spPr/>
      <dgm:t>
        <a:bodyPr/>
        <a:lstStyle/>
        <a:p>
          <a:endParaRPr lang="en-US"/>
        </a:p>
      </dgm:t>
    </dgm:pt>
    <dgm:pt modelId="{4EA8C17C-632E-4426-A3B7-8FA4F235E591}" type="sibTrans" cxnId="{35DEC4E2-A5AA-413D-836F-BAC0996404DD}">
      <dgm:prSet/>
      <dgm:spPr/>
      <dgm:t>
        <a:bodyPr/>
        <a:lstStyle/>
        <a:p>
          <a:endParaRPr lang="en-US"/>
        </a:p>
      </dgm:t>
    </dgm:pt>
    <dgm:pt modelId="{1760A77C-4947-45D9-A41B-EC41F9BA2D9A}">
      <dgm:prSet custT="1"/>
      <dgm:spPr/>
      <dgm:t>
        <a:bodyPr/>
        <a:lstStyle/>
        <a:p>
          <a:r>
            <a:rPr lang="en-US" sz="1000" dirty="0">
              <a:latin typeface="Arial" pitchFamily="34" charset="0"/>
              <a:cs typeface="Arial" pitchFamily="34" charset="0"/>
            </a:rPr>
            <a:t>Reprints</a:t>
          </a:r>
        </a:p>
      </dgm:t>
    </dgm:pt>
    <dgm:pt modelId="{384A914C-D26D-4FA6-8EF7-297CED74B76B}" type="parTrans" cxnId="{25F207AF-619E-4E48-B5FD-09AD5A2CC0ED}">
      <dgm:prSet/>
      <dgm:spPr/>
      <dgm:t>
        <a:bodyPr/>
        <a:lstStyle/>
        <a:p>
          <a:endParaRPr lang="en-US"/>
        </a:p>
      </dgm:t>
    </dgm:pt>
    <dgm:pt modelId="{E98C52FD-579E-4E75-8F4E-363CAA883066}" type="sibTrans" cxnId="{25F207AF-619E-4E48-B5FD-09AD5A2CC0ED}">
      <dgm:prSet/>
      <dgm:spPr/>
      <dgm:t>
        <a:bodyPr/>
        <a:lstStyle/>
        <a:p>
          <a:endParaRPr lang="en-US"/>
        </a:p>
      </dgm:t>
    </dgm:pt>
    <dgm:pt modelId="{6EFCA4D3-7D96-4272-A3D7-53C250B3660C}">
      <dgm:prSet custT="1"/>
      <dgm:spPr/>
      <dgm:t>
        <a:bodyPr/>
        <a:lstStyle/>
        <a:p>
          <a:r>
            <a:rPr lang="en-US" sz="1000" dirty="0">
              <a:latin typeface="Arial" pitchFamily="34" charset="0"/>
              <a:cs typeface="Arial" pitchFamily="34" charset="0"/>
            </a:rPr>
            <a:t>Speaker Programs</a:t>
          </a:r>
        </a:p>
      </dgm:t>
    </dgm:pt>
    <dgm:pt modelId="{09784AE7-0BFB-44C7-A2D4-04EA18A1E202}" type="parTrans" cxnId="{07F866DC-1620-4690-A0B2-BBBAD06DEFA0}">
      <dgm:prSet/>
      <dgm:spPr/>
      <dgm:t>
        <a:bodyPr/>
        <a:lstStyle/>
        <a:p>
          <a:endParaRPr lang="en-US"/>
        </a:p>
      </dgm:t>
    </dgm:pt>
    <dgm:pt modelId="{131109CB-DDC9-4D6C-ABCE-2DCE6DD0545F}" type="sibTrans" cxnId="{07F866DC-1620-4690-A0B2-BBBAD06DEFA0}">
      <dgm:prSet/>
      <dgm:spPr/>
      <dgm:t>
        <a:bodyPr/>
        <a:lstStyle/>
        <a:p>
          <a:endParaRPr lang="en-US"/>
        </a:p>
      </dgm:t>
    </dgm:pt>
    <dgm:pt modelId="{299B9FB9-B223-4257-95AD-9E46884FCB4E}">
      <dgm:prSet custT="1"/>
      <dgm:spPr/>
      <dgm:t>
        <a:bodyPr/>
        <a:lstStyle/>
        <a:p>
          <a:r>
            <a:rPr lang="en-US" sz="1000" dirty="0">
              <a:latin typeface="Arial" pitchFamily="34" charset="0"/>
              <a:cs typeface="Arial" pitchFamily="34" charset="0"/>
            </a:rPr>
            <a:t>Interacting with MSLs</a:t>
          </a:r>
        </a:p>
      </dgm:t>
    </dgm:pt>
    <dgm:pt modelId="{BEAC6825-DE07-4B71-92AF-376BBC113E9A}" type="parTrans" cxnId="{9DA41D99-D4F9-4D19-9331-2667A4DBA10E}">
      <dgm:prSet/>
      <dgm:spPr/>
      <dgm:t>
        <a:bodyPr/>
        <a:lstStyle/>
        <a:p>
          <a:endParaRPr lang="en-US"/>
        </a:p>
      </dgm:t>
    </dgm:pt>
    <dgm:pt modelId="{099213BD-8A3B-43DE-BFDC-2D46C52D80B4}" type="sibTrans" cxnId="{9DA41D99-D4F9-4D19-9331-2667A4DBA10E}">
      <dgm:prSet/>
      <dgm:spPr/>
      <dgm:t>
        <a:bodyPr/>
        <a:lstStyle/>
        <a:p>
          <a:endParaRPr lang="en-US"/>
        </a:p>
      </dgm:t>
    </dgm:pt>
    <dgm:pt modelId="{0AB3584A-5E3E-4812-AD4D-1EFE37580D5B}">
      <dgm:prSet custT="1"/>
      <dgm:spPr/>
      <dgm:t>
        <a:bodyPr/>
        <a:lstStyle/>
        <a:p>
          <a:pPr marL="109538" indent="-109538" rtl="0"/>
          <a:endParaRPr lang="en-US" sz="1100" b="1" i="1" dirty="0">
            <a:latin typeface="Arial" pitchFamily="34" charset="0"/>
            <a:cs typeface="Arial" pitchFamily="34" charset="0"/>
          </a:endParaRPr>
        </a:p>
      </dgm:t>
    </dgm:pt>
    <dgm:pt modelId="{DA382F51-266C-492C-B428-DF5BA59E988C}" type="parTrans" cxnId="{E232D500-2BA7-4B95-9C40-79C7E669C687}">
      <dgm:prSet/>
      <dgm:spPr/>
      <dgm:t>
        <a:bodyPr/>
        <a:lstStyle/>
        <a:p>
          <a:endParaRPr lang="en-US"/>
        </a:p>
      </dgm:t>
    </dgm:pt>
    <dgm:pt modelId="{A2A0E58D-2EC4-4936-9F2C-B671D253389C}" type="sibTrans" cxnId="{E232D500-2BA7-4B95-9C40-79C7E669C687}">
      <dgm:prSet/>
      <dgm:spPr/>
      <dgm:t>
        <a:bodyPr/>
        <a:lstStyle/>
        <a:p>
          <a:endParaRPr lang="en-US"/>
        </a:p>
      </dgm:t>
    </dgm:pt>
    <dgm:pt modelId="{6208C2E3-3009-4F6E-909D-3D0A2B7D5409}">
      <dgm:prSet custT="1"/>
      <dgm:spPr/>
      <dgm:t>
        <a:bodyPr/>
        <a:lstStyle/>
        <a:p>
          <a:pPr marL="109538" indent="-109538" rtl="0"/>
          <a:r>
            <a:rPr lang="en-US" sz="1100" b="0" i="0" dirty="0">
              <a:latin typeface="Arial" pitchFamily="34" charset="0"/>
              <a:cs typeface="Arial" pitchFamily="34" charset="0"/>
            </a:rPr>
            <a:t>All BUs</a:t>
          </a:r>
        </a:p>
      </dgm:t>
    </dgm:pt>
    <dgm:pt modelId="{318F960F-2110-4A2D-8FFC-06C78381DBC7}" type="parTrans" cxnId="{8EFA00A4-2F36-4F7A-95AA-F2F329D27DA7}">
      <dgm:prSet/>
      <dgm:spPr/>
      <dgm:t>
        <a:bodyPr/>
        <a:lstStyle/>
        <a:p>
          <a:endParaRPr lang="en-US"/>
        </a:p>
      </dgm:t>
    </dgm:pt>
    <dgm:pt modelId="{42042FA5-C1A7-4488-A010-38B92DA6DC90}" type="sibTrans" cxnId="{8EFA00A4-2F36-4F7A-95AA-F2F329D27DA7}">
      <dgm:prSet/>
      <dgm:spPr/>
      <dgm:t>
        <a:bodyPr/>
        <a:lstStyle/>
        <a:p>
          <a:endParaRPr lang="en-US"/>
        </a:p>
      </dgm:t>
    </dgm:pt>
    <dgm:pt modelId="{6D2589DD-10C8-430A-AD8B-4CC27709811C}">
      <dgm:prSet custT="1"/>
      <dgm:spPr>
        <a:solidFill>
          <a:schemeClr val="accent1">
            <a:lumMod val="20000"/>
            <a:lumOff val="80000"/>
            <a:alpha val="90000"/>
          </a:schemeClr>
        </a:solidFill>
        <a:ln>
          <a:noFill/>
        </a:ln>
      </dgm:spPr>
      <dgm:t>
        <a:bodyPr/>
        <a:lstStyle/>
        <a:p>
          <a:pPr marL="119063" indent="-119063"/>
          <a:r>
            <a:rPr lang="en-US" sz="1100" dirty="0">
              <a:latin typeface="Arial" pitchFamily="34" charset="0"/>
              <a:cs typeface="Arial" pitchFamily="34" charset="0"/>
            </a:rPr>
            <a:t>DBWI*  (30 </a:t>
          </a:r>
          <a:r>
            <a:rPr lang="en-US" sz="1100" dirty="0" err="1">
              <a:latin typeface="Arial" pitchFamily="34" charset="0"/>
              <a:cs typeface="Arial" pitchFamily="34" charset="0"/>
            </a:rPr>
            <a:t>Mins</a:t>
          </a:r>
          <a:r>
            <a:rPr lang="en-US" sz="1100" dirty="0">
              <a:latin typeface="Arial" pitchFamily="34" charset="0"/>
              <a:cs typeface="Arial" pitchFamily="34" charset="0"/>
            </a:rPr>
            <a:t>)</a:t>
          </a:r>
        </a:p>
      </dgm:t>
    </dgm:pt>
    <dgm:pt modelId="{144E2793-D960-4135-A71D-A0D68FFE096A}" type="parTrans" cxnId="{E2ED2C7D-D682-405E-A81D-768720E7C54F}">
      <dgm:prSet/>
      <dgm:spPr/>
      <dgm:t>
        <a:bodyPr/>
        <a:lstStyle/>
        <a:p>
          <a:endParaRPr lang="en-US"/>
        </a:p>
      </dgm:t>
    </dgm:pt>
    <dgm:pt modelId="{B88360D8-92F5-4ECD-93AE-E4F90CAEE290}" type="sibTrans" cxnId="{E2ED2C7D-D682-405E-A81D-768720E7C54F}">
      <dgm:prSet/>
      <dgm:spPr/>
      <dgm:t>
        <a:bodyPr/>
        <a:lstStyle/>
        <a:p>
          <a:endParaRPr lang="en-US"/>
        </a:p>
      </dgm:t>
    </dgm:pt>
    <dgm:pt modelId="{555F4D0D-7B21-4255-8791-661119DBF30E}">
      <dgm:prSet custT="1"/>
      <dgm:spPr/>
      <dgm:t>
        <a:bodyPr/>
        <a:lstStyle/>
        <a:p>
          <a:r>
            <a:rPr lang="en-US" sz="1000" dirty="0">
              <a:latin typeface="Arial" pitchFamily="34" charset="0"/>
              <a:cs typeface="Arial" pitchFamily="34" charset="0"/>
            </a:rPr>
            <a:t>Publications</a:t>
          </a:r>
        </a:p>
      </dgm:t>
    </dgm:pt>
    <dgm:pt modelId="{8CFED3DF-015B-45E5-AB6F-3D05CE2686B5}" type="parTrans" cxnId="{3211926F-56B0-4EC1-A315-EC27720F1237}">
      <dgm:prSet/>
      <dgm:spPr/>
      <dgm:t>
        <a:bodyPr/>
        <a:lstStyle/>
        <a:p>
          <a:endParaRPr lang="en-US"/>
        </a:p>
      </dgm:t>
    </dgm:pt>
    <dgm:pt modelId="{6B45C2B6-BF58-4117-BD81-017C6B15D166}" type="sibTrans" cxnId="{3211926F-56B0-4EC1-A315-EC27720F1237}">
      <dgm:prSet/>
      <dgm:spPr/>
      <dgm:t>
        <a:bodyPr/>
        <a:lstStyle/>
        <a:p>
          <a:endParaRPr lang="en-US"/>
        </a:p>
      </dgm:t>
    </dgm:pt>
    <dgm:pt modelId="{C87903FB-D58A-4E9D-931D-582E4F01E8C4}">
      <dgm:prSet custT="1"/>
      <dgm:spPr/>
      <dgm:t>
        <a:bodyPr/>
        <a:lstStyle/>
        <a:p>
          <a:r>
            <a:rPr lang="en-US" sz="1000" dirty="0">
              <a:latin typeface="Arial" pitchFamily="34" charset="0"/>
              <a:cs typeface="Arial" pitchFamily="34" charset="0"/>
            </a:rPr>
            <a:t>Engaging HCPs</a:t>
          </a:r>
        </a:p>
      </dgm:t>
    </dgm:pt>
    <dgm:pt modelId="{42154A30-0DE1-4683-875F-884BC0A83401}" type="parTrans" cxnId="{1E9DC076-26F8-4D3E-8F9F-4D7E28718545}">
      <dgm:prSet/>
      <dgm:spPr/>
      <dgm:t>
        <a:bodyPr/>
        <a:lstStyle/>
        <a:p>
          <a:endParaRPr lang="en-US"/>
        </a:p>
      </dgm:t>
    </dgm:pt>
    <dgm:pt modelId="{E5263F3B-D60A-4B07-B642-7A805435B56E}" type="sibTrans" cxnId="{1E9DC076-26F8-4D3E-8F9F-4D7E28718545}">
      <dgm:prSet/>
      <dgm:spPr/>
      <dgm:t>
        <a:bodyPr/>
        <a:lstStyle/>
        <a:p>
          <a:endParaRPr lang="en-US"/>
        </a:p>
      </dgm:t>
    </dgm:pt>
    <dgm:pt modelId="{E0AC8940-8451-42C3-B398-DC0380F0BDB1}">
      <dgm:prSet custT="1"/>
      <dgm:spPr/>
      <dgm:t>
        <a:bodyPr/>
        <a:lstStyle/>
        <a:p>
          <a:r>
            <a:rPr lang="en-US" sz="1000" dirty="0">
              <a:latin typeface="Arial" pitchFamily="34" charset="0"/>
              <a:cs typeface="Arial" pitchFamily="34" charset="0"/>
            </a:rPr>
            <a:t>Advisory Boards/Scientific Meetings</a:t>
          </a:r>
        </a:p>
      </dgm:t>
    </dgm:pt>
    <dgm:pt modelId="{EECD408F-A342-4904-B955-03B26031AC86}" type="parTrans" cxnId="{0B8DB5F3-8F33-4BF9-A014-F006A85F06E5}">
      <dgm:prSet/>
      <dgm:spPr/>
      <dgm:t>
        <a:bodyPr/>
        <a:lstStyle/>
        <a:p>
          <a:endParaRPr lang="en-US"/>
        </a:p>
      </dgm:t>
    </dgm:pt>
    <dgm:pt modelId="{AE46D5A4-AE7C-4F30-AEA2-251821EB00E2}" type="sibTrans" cxnId="{0B8DB5F3-8F33-4BF9-A014-F006A85F06E5}">
      <dgm:prSet/>
      <dgm:spPr/>
      <dgm:t>
        <a:bodyPr/>
        <a:lstStyle/>
        <a:p>
          <a:endParaRPr lang="en-US"/>
        </a:p>
      </dgm:t>
    </dgm:pt>
    <dgm:pt modelId="{1BB53C28-C606-415A-A687-EEDECF111627}">
      <dgm:prSet custT="1"/>
      <dgm:spPr/>
      <dgm:t>
        <a:bodyPr/>
        <a:lstStyle/>
        <a:p>
          <a:r>
            <a:rPr lang="en-US" sz="1000" dirty="0">
              <a:latin typeface="Arial" pitchFamily="34" charset="0"/>
              <a:cs typeface="Arial" pitchFamily="34" charset="0"/>
            </a:rPr>
            <a:t>Investigator-Sponsored Trials</a:t>
          </a:r>
        </a:p>
      </dgm:t>
    </dgm:pt>
    <dgm:pt modelId="{D5E37EA1-DBE7-486B-AD7F-57B2681A98D2}" type="parTrans" cxnId="{E0EED616-80D3-4AF1-B4ED-73CA5787592C}">
      <dgm:prSet/>
      <dgm:spPr/>
      <dgm:t>
        <a:bodyPr/>
        <a:lstStyle/>
        <a:p>
          <a:endParaRPr lang="en-US"/>
        </a:p>
      </dgm:t>
    </dgm:pt>
    <dgm:pt modelId="{932B5AFD-2140-467D-BEF0-5FA4ABE40A2B}" type="sibTrans" cxnId="{E0EED616-80D3-4AF1-B4ED-73CA5787592C}">
      <dgm:prSet/>
      <dgm:spPr/>
      <dgm:t>
        <a:bodyPr/>
        <a:lstStyle/>
        <a:p>
          <a:endParaRPr lang="en-US"/>
        </a:p>
      </dgm:t>
    </dgm:pt>
    <dgm:pt modelId="{054372A8-3B08-4A8E-A9AC-44158AFE342B}">
      <dgm:prSet custT="1"/>
      <dgm:spPr/>
      <dgm:t>
        <a:bodyPr/>
        <a:lstStyle/>
        <a:p>
          <a:r>
            <a:rPr lang="en-US" sz="1000" dirty="0">
              <a:latin typeface="Arial" pitchFamily="34" charset="0"/>
              <a:cs typeface="Arial" pitchFamily="34" charset="0"/>
            </a:rPr>
            <a:t>Roles and Responsibilities of MSLs</a:t>
          </a:r>
        </a:p>
      </dgm:t>
    </dgm:pt>
    <dgm:pt modelId="{F7B8DB9D-1864-4649-A323-5DE5BF2493E1}" type="parTrans" cxnId="{28532CF9-F4CD-48CA-B0EC-96FA92F52707}">
      <dgm:prSet/>
      <dgm:spPr/>
      <dgm:t>
        <a:bodyPr/>
        <a:lstStyle/>
        <a:p>
          <a:endParaRPr lang="en-US"/>
        </a:p>
      </dgm:t>
    </dgm:pt>
    <dgm:pt modelId="{304D84EC-771F-40F6-953C-53AAC9AB40E0}" type="sibTrans" cxnId="{28532CF9-F4CD-48CA-B0EC-96FA92F52707}">
      <dgm:prSet/>
      <dgm:spPr/>
      <dgm:t>
        <a:bodyPr/>
        <a:lstStyle/>
        <a:p>
          <a:endParaRPr lang="en-US"/>
        </a:p>
      </dgm:t>
    </dgm:pt>
    <dgm:pt modelId="{88160B2C-71ED-49C5-9FF2-DDDC634F3431}">
      <dgm:prSet custT="1"/>
      <dgm:spPr/>
      <dgm:t>
        <a:bodyPr/>
        <a:lstStyle/>
        <a:p>
          <a:r>
            <a:rPr lang="en-US" sz="1000" dirty="0">
              <a:latin typeface="Arial" pitchFamily="34" charset="0"/>
              <a:cs typeface="Arial" pitchFamily="34" charset="0"/>
            </a:rPr>
            <a:t>Roles and Responsibilities of HEOR/HEOR MSLs</a:t>
          </a:r>
        </a:p>
      </dgm:t>
    </dgm:pt>
    <dgm:pt modelId="{FD8DD5F5-8C3B-43D3-99DA-FAC8F7368753}" type="parTrans" cxnId="{0E173DBB-8A0C-4491-8BFC-9AA40E7E6B5F}">
      <dgm:prSet/>
      <dgm:spPr/>
      <dgm:t>
        <a:bodyPr/>
        <a:lstStyle/>
        <a:p>
          <a:endParaRPr lang="en-US"/>
        </a:p>
      </dgm:t>
    </dgm:pt>
    <dgm:pt modelId="{055BCD92-7A94-48EC-8A30-0799C1E9F88C}" type="sibTrans" cxnId="{0E173DBB-8A0C-4491-8BFC-9AA40E7E6B5F}">
      <dgm:prSet/>
      <dgm:spPr/>
      <dgm:t>
        <a:bodyPr/>
        <a:lstStyle/>
        <a:p>
          <a:endParaRPr lang="en-US"/>
        </a:p>
      </dgm:t>
    </dgm:pt>
    <dgm:pt modelId="{19946D34-EABE-4189-B2B4-35408F3BDCCD}">
      <dgm:prSet custT="1"/>
      <dgm:spPr/>
      <dgm:t>
        <a:bodyPr/>
        <a:lstStyle/>
        <a:p>
          <a:r>
            <a:rPr lang="en-US" sz="1000" dirty="0">
              <a:latin typeface="Arial" pitchFamily="34" charset="0"/>
              <a:cs typeface="Arial" pitchFamily="34" charset="0"/>
            </a:rPr>
            <a:t>Speaker Training</a:t>
          </a:r>
        </a:p>
      </dgm:t>
    </dgm:pt>
    <dgm:pt modelId="{6DEB5937-59A3-4364-AAE8-F0B46DE0C4E6}" type="parTrans" cxnId="{27F60E42-EE83-4C6B-8FC9-D8FC5DEA864E}">
      <dgm:prSet/>
      <dgm:spPr/>
      <dgm:t>
        <a:bodyPr/>
        <a:lstStyle/>
        <a:p>
          <a:endParaRPr lang="en-US"/>
        </a:p>
      </dgm:t>
    </dgm:pt>
    <dgm:pt modelId="{E2388B85-57E2-4440-8723-6004B5EC41D4}" type="sibTrans" cxnId="{27F60E42-EE83-4C6B-8FC9-D8FC5DEA864E}">
      <dgm:prSet/>
      <dgm:spPr/>
      <dgm:t>
        <a:bodyPr/>
        <a:lstStyle/>
        <a:p>
          <a:endParaRPr lang="en-US"/>
        </a:p>
      </dgm:t>
    </dgm:pt>
    <dgm:pt modelId="{FE09155E-34BE-49DD-936E-CFE5E98DAD97}">
      <dgm:prSet custT="1"/>
      <dgm:spPr/>
      <dgm:t>
        <a:bodyPr/>
        <a:lstStyle/>
        <a:p>
          <a:r>
            <a:rPr lang="en-US" sz="1000" dirty="0">
              <a:latin typeface="Arial" pitchFamily="34" charset="0"/>
              <a:cs typeface="Arial" pitchFamily="34" charset="0"/>
            </a:rPr>
            <a:t>Speaker Programs</a:t>
          </a:r>
        </a:p>
      </dgm:t>
    </dgm:pt>
    <dgm:pt modelId="{C2DFE61B-91AC-45D5-B8BC-7B96F3DF840D}" type="parTrans" cxnId="{ECDF9B6F-EA57-4177-BCF0-6DC20CC6C440}">
      <dgm:prSet/>
      <dgm:spPr/>
      <dgm:t>
        <a:bodyPr/>
        <a:lstStyle/>
        <a:p>
          <a:endParaRPr lang="en-US"/>
        </a:p>
      </dgm:t>
    </dgm:pt>
    <dgm:pt modelId="{7A25DA3E-31ED-46ED-980E-97A81DE121CD}" type="sibTrans" cxnId="{ECDF9B6F-EA57-4177-BCF0-6DC20CC6C440}">
      <dgm:prSet/>
      <dgm:spPr/>
      <dgm:t>
        <a:bodyPr/>
        <a:lstStyle/>
        <a:p>
          <a:endParaRPr lang="en-US"/>
        </a:p>
      </dgm:t>
    </dgm:pt>
    <dgm:pt modelId="{920343D9-A4FE-47E8-B355-172F6BD6CCC5}">
      <dgm:prSet custT="1"/>
      <dgm:spPr/>
      <dgm:t>
        <a:bodyPr/>
        <a:lstStyle/>
        <a:p>
          <a:r>
            <a:rPr lang="en-US" sz="1000" dirty="0">
              <a:latin typeface="Arial" pitchFamily="34" charset="0"/>
              <a:cs typeface="Arial" pitchFamily="34" charset="0"/>
            </a:rPr>
            <a:t>Engaging HCPs</a:t>
          </a:r>
        </a:p>
      </dgm:t>
    </dgm:pt>
    <dgm:pt modelId="{8EDA3735-2B91-42E3-B672-1C99253E3998}" type="parTrans" cxnId="{2C71CD30-3158-45E0-BCE5-0D63E1D79037}">
      <dgm:prSet/>
      <dgm:spPr/>
      <dgm:t>
        <a:bodyPr/>
        <a:lstStyle/>
        <a:p>
          <a:endParaRPr lang="en-US"/>
        </a:p>
      </dgm:t>
    </dgm:pt>
    <dgm:pt modelId="{BA68B7A5-0B41-4F3C-B6EF-75B8568D063F}" type="sibTrans" cxnId="{2C71CD30-3158-45E0-BCE5-0D63E1D79037}">
      <dgm:prSet/>
      <dgm:spPr/>
      <dgm:t>
        <a:bodyPr/>
        <a:lstStyle/>
        <a:p>
          <a:endParaRPr lang="en-US"/>
        </a:p>
      </dgm:t>
    </dgm:pt>
    <dgm:pt modelId="{8F19463A-EE02-47A6-AE36-BB3F34A9FCBE}">
      <dgm:prSet custT="1"/>
      <dgm:spPr/>
      <dgm:t>
        <a:bodyPr/>
        <a:lstStyle/>
        <a:p>
          <a:r>
            <a:rPr lang="en-US" sz="1000" dirty="0">
              <a:latin typeface="Arial" pitchFamily="34" charset="0"/>
              <a:cs typeface="Arial" pitchFamily="34" charset="0"/>
            </a:rPr>
            <a:t>Scientific Integrity</a:t>
          </a:r>
        </a:p>
      </dgm:t>
    </dgm:pt>
    <dgm:pt modelId="{77DD3CCE-2BB3-4BE7-A1BA-4C942BC2B520}" type="parTrans" cxnId="{7D3F5AF9-B390-473E-A457-93EA8EF1199A}">
      <dgm:prSet/>
      <dgm:spPr/>
      <dgm:t>
        <a:bodyPr/>
        <a:lstStyle/>
        <a:p>
          <a:endParaRPr lang="en-US"/>
        </a:p>
      </dgm:t>
    </dgm:pt>
    <dgm:pt modelId="{EB6F85C2-D9E2-43A8-A57E-77125C0D7492}" type="sibTrans" cxnId="{7D3F5AF9-B390-473E-A457-93EA8EF1199A}">
      <dgm:prSet/>
      <dgm:spPr/>
      <dgm:t>
        <a:bodyPr/>
        <a:lstStyle/>
        <a:p>
          <a:endParaRPr lang="en-US"/>
        </a:p>
      </dgm:t>
    </dgm:pt>
    <dgm:pt modelId="{98745B30-28F6-4529-BEC1-7BEC8F6A0D75}">
      <dgm:prSet custT="1"/>
      <dgm:spPr/>
      <dgm:t>
        <a:bodyPr/>
        <a:lstStyle/>
        <a:p>
          <a:r>
            <a:rPr lang="en-US" sz="1000" dirty="0">
              <a:latin typeface="Arial" pitchFamily="34" charset="0"/>
              <a:cs typeface="Arial" pitchFamily="34" charset="0"/>
            </a:rPr>
            <a:t>Advisory Boards</a:t>
          </a:r>
        </a:p>
      </dgm:t>
    </dgm:pt>
    <dgm:pt modelId="{823B95CC-E8F9-4753-B740-41EBC0E1089F}" type="parTrans" cxnId="{F9B8315A-67F8-488D-AB9A-3856BD529CD9}">
      <dgm:prSet/>
      <dgm:spPr/>
      <dgm:t>
        <a:bodyPr/>
        <a:lstStyle/>
        <a:p>
          <a:endParaRPr lang="en-US"/>
        </a:p>
      </dgm:t>
    </dgm:pt>
    <dgm:pt modelId="{2B3EF314-AA8D-48EE-A57A-078C753D2E03}" type="sibTrans" cxnId="{F9B8315A-67F8-488D-AB9A-3856BD529CD9}">
      <dgm:prSet/>
      <dgm:spPr/>
      <dgm:t>
        <a:bodyPr/>
        <a:lstStyle/>
        <a:p>
          <a:endParaRPr lang="en-US"/>
        </a:p>
      </dgm:t>
    </dgm:pt>
    <dgm:pt modelId="{8855E927-99CF-4A32-A0AA-383C0EBB0B59}">
      <dgm:prSet custT="1"/>
      <dgm:spPr/>
      <dgm:t>
        <a:bodyPr/>
        <a:lstStyle/>
        <a:p>
          <a:pPr marL="109538" indent="-109538" rtl="0"/>
          <a:r>
            <a:rPr lang="en-US" sz="1000" dirty="0">
              <a:latin typeface="Arial" pitchFamily="34" charset="0"/>
              <a:cs typeface="Arial" pitchFamily="34" charset="0"/>
            </a:rPr>
            <a:t>Incentive Compensation</a:t>
          </a:r>
        </a:p>
      </dgm:t>
    </dgm:pt>
    <dgm:pt modelId="{095C1559-5FCF-474B-9319-DAFA0F4F067C}" type="parTrans" cxnId="{9D6FDD13-478D-44BD-AFB8-CF8E8242245D}">
      <dgm:prSet/>
      <dgm:spPr/>
      <dgm:t>
        <a:bodyPr/>
        <a:lstStyle/>
        <a:p>
          <a:endParaRPr lang="en-US"/>
        </a:p>
      </dgm:t>
    </dgm:pt>
    <dgm:pt modelId="{125931FB-73DE-452E-8258-C4B4D4404AF9}" type="sibTrans" cxnId="{9D6FDD13-478D-44BD-AFB8-CF8E8242245D}">
      <dgm:prSet/>
      <dgm:spPr/>
      <dgm:t>
        <a:bodyPr/>
        <a:lstStyle/>
        <a:p>
          <a:endParaRPr lang="en-US"/>
        </a:p>
      </dgm:t>
    </dgm:pt>
    <dgm:pt modelId="{7C5D58D3-D662-4400-B58F-27818628D6F9}">
      <dgm:prSet custT="1"/>
      <dgm:spPr/>
      <dgm:t>
        <a:bodyPr/>
        <a:lstStyle/>
        <a:p>
          <a:r>
            <a:rPr lang="en-US" sz="1000" dirty="0">
              <a:latin typeface="Arial" pitchFamily="34" charset="0"/>
              <a:cs typeface="Arial" pitchFamily="34" charset="0"/>
            </a:rPr>
            <a:t>Scenarios </a:t>
          </a:r>
        </a:p>
      </dgm:t>
    </dgm:pt>
    <dgm:pt modelId="{04AE32FC-5FC2-469D-9B2F-CC0E6FFD0F9B}" type="parTrans" cxnId="{9DE4B482-2022-488D-9402-2DE5EC1B829A}">
      <dgm:prSet/>
      <dgm:spPr/>
      <dgm:t>
        <a:bodyPr/>
        <a:lstStyle/>
        <a:p>
          <a:endParaRPr lang="en-US"/>
        </a:p>
      </dgm:t>
    </dgm:pt>
    <dgm:pt modelId="{C6834B02-E840-4A90-862D-AE2AA0BD3A17}" type="sibTrans" cxnId="{9DE4B482-2022-488D-9402-2DE5EC1B829A}">
      <dgm:prSet/>
      <dgm:spPr/>
      <dgm:t>
        <a:bodyPr/>
        <a:lstStyle/>
        <a:p>
          <a:endParaRPr lang="en-US"/>
        </a:p>
      </dgm:t>
    </dgm:pt>
    <dgm:pt modelId="{FCBB6E87-5722-4600-BAC3-2562085FE527}">
      <dgm:prSet custT="1"/>
      <dgm:spPr/>
      <dgm:t>
        <a:bodyPr/>
        <a:lstStyle/>
        <a:p>
          <a:pPr marL="119063" indent="-119063"/>
          <a:r>
            <a:rPr lang="en-US" sz="1000" dirty="0">
              <a:latin typeface="Arial" pitchFamily="34" charset="0"/>
              <a:cs typeface="Arial" pitchFamily="34" charset="0"/>
            </a:rPr>
            <a:t>DBWI* (30 </a:t>
          </a:r>
          <a:r>
            <a:rPr lang="en-US" sz="1000" dirty="0" err="1">
              <a:latin typeface="Arial" pitchFamily="34" charset="0"/>
              <a:cs typeface="Arial" pitchFamily="34" charset="0"/>
            </a:rPr>
            <a:t>mins</a:t>
          </a:r>
          <a:r>
            <a:rPr lang="en-US" sz="1000" dirty="0">
              <a:latin typeface="Arial" pitchFamily="34" charset="0"/>
              <a:cs typeface="Arial" pitchFamily="34" charset="0"/>
            </a:rPr>
            <a:t>)</a:t>
          </a:r>
        </a:p>
      </dgm:t>
    </dgm:pt>
    <dgm:pt modelId="{6355808F-161D-4518-9032-73F621EEA6D9}" type="parTrans" cxnId="{C3BBF621-48DA-4E12-ADD1-A35615897DE1}">
      <dgm:prSet/>
      <dgm:spPr/>
      <dgm:t>
        <a:bodyPr/>
        <a:lstStyle/>
        <a:p>
          <a:endParaRPr lang="en-US"/>
        </a:p>
      </dgm:t>
    </dgm:pt>
    <dgm:pt modelId="{433A16EE-BD38-46A7-A261-DC1ED495CABD}" type="sibTrans" cxnId="{C3BBF621-48DA-4E12-ADD1-A35615897DE1}">
      <dgm:prSet/>
      <dgm:spPr/>
      <dgm:t>
        <a:bodyPr/>
        <a:lstStyle/>
        <a:p>
          <a:endParaRPr lang="en-US"/>
        </a:p>
      </dgm:t>
    </dgm:pt>
    <dgm:pt modelId="{25821975-33A9-4FE0-9500-B814F560D111}">
      <dgm:prSet custT="1"/>
      <dgm:spPr/>
      <dgm:t>
        <a:bodyPr/>
        <a:lstStyle/>
        <a:p>
          <a:pPr marL="109538" indent="-109538" algn="l" rtl="0"/>
          <a:endParaRPr lang="en-US" sz="1100" b="0" dirty="0">
            <a:latin typeface="Arial" pitchFamily="34" charset="0"/>
            <a:cs typeface="Arial" pitchFamily="34" charset="0"/>
          </a:endParaRPr>
        </a:p>
      </dgm:t>
    </dgm:pt>
    <dgm:pt modelId="{55FCCEED-5AC4-4505-9793-9B405529924E}" type="parTrans" cxnId="{54BCF67B-BA63-490C-BF0E-6EAE85B6A892}">
      <dgm:prSet/>
      <dgm:spPr/>
      <dgm:t>
        <a:bodyPr/>
        <a:lstStyle/>
        <a:p>
          <a:endParaRPr lang="en-US"/>
        </a:p>
      </dgm:t>
    </dgm:pt>
    <dgm:pt modelId="{45F99802-7E80-4341-B6AA-86A258C98459}" type="sibTrans" cxnId="{54BCF67B-BA63-490C-BF0E-6EAE85B6A892}">
      <dgm:prSet/>
      <dgm:spPr/>
      <dgm:t>
        <a:bodyPr/>
        <a:lstStyle/>
        <a:p>
          <a:endParaRPr lang="en-US"/>
        </a:p>
      </dgm:t>
    </dgm:pt>
    <dgm:pt modelId="{E19F05EC-EC63-41B9-97E4-502EF02D984F}">
      <dgm:prSet custT="1"/>
      <dgm:spPr/>
      <dgm:t>
        <a:bodyPr/>
        <a:lstStyle/>
        <a:p>
          <a:pPr marL="119063" indent="-119063"/>
          <a:r>
            <a:rPr lang="en-US" sz="1000" dirty="0">
              <a:latin typeface="Arial" pitchFamily="34" charset="0"/>
              <a:cs typeface="Arial" pitchFamily="34" charset="0"/>
            </a:rPr>
            <a:t>Responsibility for coordinate with Covered Persons Champion</a:t>
          </a:r>
        </a:p>
      </dgm:t>
    </dgm:pt>
    <dgm:pt modelId="{53FFF988-2289-4BCF-93B4-F341ADAD9C14}" type="parTrans" cxnId="{C7EC3403-1502-4DEE-BBE5-0D198B6853F9}">
      <dgm:prSet/>
      <dgm:spPr/>
      <dgm:t>
        <a:bodyPr/>
        <a:lstStyle/>
        <a:p>
          <a:endParaRPr lang="en-US"/>
        </a:p>
      </dgm:t>
    </dgm:pt>
    <dgm:pt modelId="{560A1C14-85C3-4366-B01D-0BCCDE21EC0D}" type="sibTrans" cxnId="{C7EC3403-1502-4DEE-BBE5-0D198B6853F9}">
      <dgm:prSet/>
      <dgm:spPr/>
      <dgm:t>
        <a:bodyPr/>
        <a:lstStyle/>
        <a:p>
          <a:endParaRPr lang="en-US"/>
        </a:p>
      </dgm:t>
    </dgm:pt>
    <dgm:pt modelId="{A6A55212-799F-479A-BCA6-A53526EE10A6}">
      <dgm:prSet custT="1"/>
      <dgm:spPr/>
      <dgm:t>
        <a:bodyPr/>
        <a:lstStyle/>
        <a:p>
          <a:pPr rtl="0"/>
          <a:r>
            <a:rPr lang="en-US" sz="1000" dirty="0">
              <a:latin typeface="Arial" pitchFamily="34" charset="0"/>
              <a:cs typeface="Arial" pitchFamily="34" charset="0"/>
            </a:rPr>
            <a:t>Samples</a:t>
          </a:r>
        </a:p>
      </dgm:t>
    </dgm:pt>
    <dgm:pt modelId="{7A5E7F25-FEBF-4E9A-82B8-F51867009192}" type="parTrans" cxnId="{45B44875-8975-4260-A12F-4B8D6216814B}">
      <dgm:prSet/>
      <dgm:spPr/>
      <dgm:t>
        <a:bodyPr/>
        <a:lstStyle/>
        <a:p>
          <a:endParaRPr lang="en-US"/>
        </a:p>
      </dgm:t>
    </dgm:pt>
    <dgm:pt modelId="{76CB5D7B-BE10-46B7-B483-0F8898EF9174}" type="sibTrans" cxnId="{45B44875-8975-4260-A12F-4B8D6216814B}">
      <dgm:prSet/>
      <dgm:spPr/>
      <dgm:t>
        <a:bodyPr/>
        <a:lstStyle/>
        <a:p>
          <a:endParaRPr lang="en-US"/>
        </a:p>
      </dgm:t>
    </dgm:pt>
    <dgm:pt modelId="{526CFCCC-F826-4F71-8EE4-40FDD0B56601}">
      <dgm:prSet custT="1"/>
      <dgm:spPr/>
      <dgm:t>
        <a:bodyPr/>
        <a:lstStyle/>
        <a:p>
          <a:pPr rtl="0"/>
          <a:r>
            <a:rPr lang="en-US" sz="1000" dirty="0">
              <a:latin typeface="Arial" pitchFamily="34" charset="0"/>
              <a:cs typeface="Arial" pitchFamily="34" charset="0"/>
            </a:rPr>
            <a:t>Incentive Compensation</a:t>
          </a:r>
        </a:p>
      </dgm:t>
    </dgm:pt>
    <dgm:pt modelId="{3703F1E8-2E92-4A16-8275-3AC3D121F8D1}" type="parTrans" cxnId="{F4C9F770-D3FF-4502-BD75-69BE6C6E0F87}">
      <dgm:prSet/>
      <dgm:spPr/>
      <dgm:t>
        <a:bodyPr/>
        <a:lstStyle/>
        <a:p>
          <a:endParaRPr lang="en-US"/>
        </a:p>
      </dgm:t>
    </dgm:pt>
    <dgm:pt modelId="{33042D1D-8F0B-4048-9989-28DEC69AAD66}" type="sibTrans" cxnId="{F4C9F770-D3FF-4502-BD75-69BE6C6E0F87}">
      <dgm:prSet/>
      <dgm:spPr/>
      <dgm:t>
        <a:bodyPr/>
        <a:lstStyle/>
        <a:p>
          <a:endParaRPr lang="en-US"/>
        </a:p>
      </dgm:t>
    </dgm:pt>
    <dgm:pt modelId="{BC77BF97-DF37-43A0-AFBE-74FA23FAF6C3}">
      <dgm:prSet custT="1"/>
      <dgm:spPr/>
      <dgm:t>
        <a:bodyPr/>
        <a:lstStyle/>
        <a:p>
          <a:r>
            <a:rPr lang="en-US" sz="1000" dirty="0">
              <a:latin typeface="Arial" pitchFamily="34" charset="0"/>
              <a:cs typeface="Arial" pitchFamily="34" charset="0"/>
            </a:rPr>
            <a:t>Call Planning</a:t>
          </a:r>
        </a:p>
      </dgm:t>
    </dgm:pt>
    <dgm:pt modelId="{1AAA1390-CBEB-4AC5-A36A-D406D21DBFB4}" type="parTrans" cxnId="{60A153B7-F1D5-4AA0-989F-E59A7520FD89}">
      <dgm:prSet/>
      <dgm:spPr/>
      <dgm:t>
        <a:bodyPr/>
        <a:lstStyle/>
        <a:p>
          <a:endParaRPr lang="en-US"/>
        </a:p>
      </dgm:t>
    </dgm:pt>
    <dgm:pt modelId="{061400F7-A9D0-4A5A-92D2-A87AD099F0EE}" type="sibTrans" cxnId="{60A153B7-F1D5-4AA0-989F-E59A7520FD89}">
      <dgm:prSet/>
      <dgm:spPr/>
      <dgm:t>
        <a:bodyPr/>
        <a:lstStyle/>
        <a:p>
          <a:endParaRPr lang="en-US"/>
        </a:p>
      </dgm:t>
    </dgm:pt>
    <dgm:pt modelId="{25A9B7C4-5A9C-44FE-9CA6-BDE772BF3D01}">
      <dgm:prSet custT="1"/>
      <dgm:spPr/>
      <dgm:t>
        <a:bodyPr/>
        <a:lstStyle/>
        <a:p>
          <a:r>
            <a:rPr lang="en-US" sz="1000" dirty="0">
              <a:latin typeface="Arial" pitchFamily="34" charset="0"/>
              <a:cs typeface="Arial" pitchFamily="34" charset="0"/>
            </a:rPr>
            <a:t>Scenarios</a:t>
          </a:r>
        </a:p>
      </dgm:t>
    </dgm:pt>
    <dgm:pt modelId="{CBEF8F81-B4EE-4CBB-8492-89D11E20B2C4}" type="parTrans" cxnId="{36D967A5-AE8D-4A31-B112-1FAA6D5B4DFB}">
      <dgm:prSet/>
      <dgm:spPr/>
      <dgm:t>
        <a:bodyPr/>
        <a:lstStyle/>
        <a:p>
          <a:endParaRPr lang="en-US"/>
        </a:p>
      </dgm:t>
    </dgm:pt>
    <dgm:pt modelId="{2F3E97D4-4DE0-413B-A811-1B3B93C7C691}" type="sibTrans" cxnId="{36D967A5-AE8D-4A31-B112-1FAA6D5B4DFB}">
      <dgm:prSet/>
      <dgm:spPr/>
      <dgm:t>
        <a:bodyPr/>
        <a:lstStyle/>
        <a:p>
          <a:endParaRPr lang="en-US"/>
        </a:p>
      </dgm:t>
    </dgm:pt>
    <dgm:pt modelId="{2F3E1F35-7C51-41D0-A51E-157D8DA2C83F}">
      <dgm:prSet custT="1"/>
      <dgm:spPr/>
      <dgm:t>
        <a:bodyPr/>
        <a:lstStyle/>
        <a:p>
          <a:r>
            <a:rPr lang="en-US" sz="1000" dirty="0">
              <a:latin typeface="Arial" pitchFamily="34" charset="0"/>
              <a:cs typeface="Arial" pitchFamily="34" charset="0"/>
            </a:rPr>
            <a:t>Scenarios</a:t>
          </a:r>
        </a:p>
      </dgm:t>
    </dgm:pt>
    <dgm:pt modelId="{4D98F053-7947-4AE9-BE07-020BB18C77FE}" type="parTrans" cxnId="{7C46338E-5155-4CA6-AEF0-58C254B53BEA}">
      <dgm:prSet/>
      <dgm:spPr/>
      <dgm:t>
        <a:bodyPr/>
        <a:lstStyle/>
        <a:p>
          <a:endParaRPr lang="en-US"/>
        </a:p>
      </dgm:t>
    </dgm:pt>
    <dgm:pt modelId="{CEFCA7E9-09C6-46AC-B390-7ECCA8CF7B01}" type="sibTrans" cxnId="{7C46338E-5155-4CA6-AEF0-58C254B53BEA}">
      <dgm:prSet/>
      <dgm:spPr/>
      <dgm:t>
        <a:bodyPr/>
        <a:lstStyle/>
        <a:p>
          <a:endParaRPr lang="en-US"/>
        </a:p>
      </dgm:t>
    </dgm:pt>
    <dgm:pt modelId="{3DA9EBBB-25BD-40B7-867E-627357EB9753}">
      <dgm:prSet custT="1"/>
      <dgm:spPr>
        <a:solidFill>
          <a:schemeClr val="accent1">
            <a:lumMod val="20000"/>
            <a:lumOff val="80000"/>
            <a:alpha val="90000"/>
          </a:schemeClr>
        </a:solidFill>
        <a:ln>
          <a:noFill/>
        </a:ln>
      </dgm:spPr>
      <dgm:t>
        <a:bodyPr/>
        <a:lstStyle/>
        <a:p>
          <a:pPr marL="119063" indent="-119063"/>
          <a:r>
            <a:rPr lang="en-US" sz="1100" b="0" dirty="0">
              <a:solidFill>
                <a:schemeClr val="tx1"/>
              </a:solidFill>
              <a:latin typeface="Arial" pitchFamily="34" charset="0"/>
              <a:cs typeface="Arial" pitchFamily="34" charset="0"/>
            </a:rPr>
            <a:t>Code of Ethics</a:t>
          </a:r>
        </a:p>
      </dgm:t>
    </dgm:pt>
    <dgm:pt modelId="{115BF579-2043-4D44-AC7E-586B7003F152}" type="parTrans" cxnId="{1C19099D-AF8D-4C13-8F63-1EAFA0EB5E00}">
      <dgm:prSet/>
      <dgm:spPr/>
      <dgm:t>
        <a:bodyPr/>
        <a:lstStyle/>
        <a:p>
          <a:endParaRPr lang="en-US"/>
        </a:p>
      </dgm:t>
    </dgm:pt>
    <dgm:pt modelId="{B533C0F3-B7DB-4109-9A9C-FCEEB49F526D}" type="sibTrans" cxnId="{1C19099D-AF8D-4C13-8F63-1EAFA0EB5E00}">
      <dgm:prSet/>
      <dgm:spPr/>
      <dgm:t>
        <a:bodyPr/>
        <a:lstStyle/>
        <a:p>
          <a:endParaRPr lang="en-US"/>
        </a:p>
      </dgm:t>
    </dgm:pt>
    <dgm:pt modelId="{643A49F2-CF66-4056-B3CE-CADE3CFB4C9D}" type="pres">
      <dgm:prSet presAssocID="{90B8144D-30DB-4689-AEBD-E0B635CD37B7}" presName="Name0" presStyleCnt="0">
        <dgm:presLayoutVars>
          <dgm:dir/>
          <dgm:animLvl val="lvl"/>
          <dgm:resizeHandles val="exact"/>
        </dgm:presLayoutVars>
      </dgm:prSet>
      <dgm:spPr/>
    </dgm:pt>
    <dgm:pt modelId="{302D75B8-5D64-4064-9629-57AB0F646F40}" type="pres">
      <dgm:prSet presAssocID="{B232225E-1C2B-4169-8840-974289241994}" presName="composite" presStyleCnt="0"/>
      <dgm:spPr/>
    </dgm:pt>
    <dgm:pt modelId="{25C98B8B-DC0D-4150-970C-DE98076AA59B}" type="pres">
      <dgm:prSet presAssocID="{B232225E-1C2B-4169-8840-974289241994}" presName="parTx" presStyleLbl="alignNode1" presStyleIdx="0" presStyleCnt="6" custScaleY="157797">
        <dgm:presLayoutVars>
          <dgm:chMax val="0"/>
          <dgm:chPref val="0"/>
          <dgm:bulletEnabled val="1"/>
        </dgm:presLayoutVars>
      </dgm:prSet>
      <dgm:spPr/>
    </dgm:pt>
    <dgm:pt modelId="{3EC5159E-4F27-4F02-91E4-FDD6D33BF08C}" type="pres">
      <dgm:prSet presAssocID="{B232225E-1C2B-4169-8840-974289241994}" presName="desTx" presStyleLbl="alignAccFollowNode1" presStyleIdx="0" presStyleCnt="6" custLinFactNeighborX="-188" custLinFactNeighborY="-205">
        <dgm:presLayoutVars>
          <dgm:bulletEnabled val="1"/>
        </dgm:presLayoutVars>
      </dgm:prSet>
      <dgm:spPr/>
    </dgm:pt>
    <dgm:pt modelId="{FD426CAE-C2CD-4135-BC11-FC92278BDC57}" type="pres">
      <dgm:prSet presAssocID="{ED7E3B91-4C09-40AC-8998-364E0B934F30}" presName="space" presStyleCnt="0"/>
      <dgm:spPr/>
    </dgm:pt>
    <dgm:pt modelId="{902E2C13-FE90-4E61-B578-AF9D1BBF7F5D}" type="pres">
      <dgm:prSet presAssocID="{2A17CEAD-8173-4EED-9DFB-4C4422FC9D6B}" presName="composite" presStyleCnt="0"/>
      <dgm:spPr/>
    </dgm:pt>
    <dgm:pt modelId="{CADBABA1-0382-4358-9193-C878534A6777}" type="pres">
      <dgm:prSet presAssocID="{2A17CEAD-8173-4EED-9DFB-4C4422FC9D6B}" presName="parTx" presStyleLbl="alignNode1" presStyleIdx="1" presStyleCnt="6" custScaleY="130471" custLinFactNeighborX="1604" custLinFactNeighborY="-4030">
        <dgm:presLayoutVars>
          <dgm:chMax val="0"/>
          <dgm:chPref val="0"/>
          <dgm:bulletEnabled val="1"/>
        </dgm:presLayoutVars>
      </dgm:prSet>
      <dgm:spPr/>
    </dgm:pt>
    <dgm:pt modelId="{20D1409D-2E47-401E-A602-A26C5D1C7701}" type="pres">
      <dgm:prSet presAssocID="{2A17CEAD-8173-4EED-9DFB-4C4422FC9D6B}" presName="desTx" presStyleLbl="alignAccFollowNode1" presStyleIdx="1" presStyleCnt="6">
        <dgm:presLayoutVars>
          <dgm:bulletEnabled val="1"/>
        </dgm:presLayoutVars>
      </dgm:prSet>
      <dgm:spPr/>
    </dgm:pt>
    <dgm:pt modelId="{F45E1682-9775-4AFE-B5E5-A26378CB0ADB}" type="pres">
      <dgm:prSet presAssocID="{CF5FB3E2-4A63-4BFD-AC68-73C027F9B1F2}" presName="space" presStyleCnt="0"/>
      <dgm:spPr/>
    </dgm:pt>
    <dgm:pt modelId="{C29057B2-F8FC-48D3-941E-262929C35C89}" type="pres">
      <dgm:prSet presAssocID="{F825F0B1-7695-4921-8AC1-6434EB6A27C7}" presName="composite" presStyleCnt="0"/>
      <dgm:spPr/>
    </dgm:pt>
    <dgm:pt modelId="{2062BF07-1D53-4B58-95B7-5D2B78CB1F85}" type="pres">
      <dgm:prSet presAssocID="{F825F0B1-7695-4921-8AC1-6434EB6A27C7}" presName="parTx" presStyleLbl="alignNode1" presStyleIdx="2" presStyleCnt="6" custScaleY="142174">
        <dgm:presLayoutVars>
          <dgm:chMax val="0"/>
          <dgm:chPref val="0"/>
          <dgm:bulletEnabled val="1"/>
        </dgm:presLayoutVars>
      </dgm:prSet>
      <dgm:spPr/>
    </dgm:pt>
    <dgm:pt modelId="{7C0F83A0-4170-4C4B-B169-F46F83EA921C}" type="pres">
      <dgm:prSet presAssocID="{F825F0B1-7695-4921-8AC1-6434EB6A27C7}" presName="desTx" presStyleLbl="alignAccFollowNode1" presStyleIdx="2" presStyleCnt="6" custScaleY="100079">
        <dgm:presLayoutVars>
          <dgm:bulletEnabled val="1"/>
        </dgm:presLayoutVars>
      </dgm:prSet>
      <dgm:spPr/>
    </dgm:pt>
    <dgm:pt modelId="{49DA6B03-8F6E-4FA2-83EC-FB17B4F309F7}" type="pres">
      <dgm:prSet presAssocID="{4DF75B60-D1C5-419D-BC07-09F9022A9A6D}" presName="space" presStyleCnt="0"/>
      <dgm:spPr/>
    </dgm:pt>
    <dgm:pt modelId="{EAC1709E-F4CF-41B3-AE6D-D3B98094E6FD}" type="pres">
      <dgm:prSet presAssocID="{2E9ED4C3-A898-4089-8BC0-E98E30B94599}" presName="composite" presStyleCnt="0"/>
      <dgm:spPr/>
    </dgm:pt>
    <dgm:pt modelId="{9B1A7C85-2212-404C-9EE2-791C2485EFD1}" type="pres">
      <dgm:prSet presAssocID="{2E9ED4C3-A898-4089-8BC0-E98E30B94599}" presName="parTx" presStyleLbl="alignNode1" presStyleIdx="3" presStyleCnt="6" custScaleY="142561">
        <dgm:presLayoutVars>
          <dgm:chMax val="0"/>
          <dgm:chPref val="0"/>
          <dgm:bulletEnabled val="1"/>
        </dgm:presLayoutVars>
      </dgm:prSet>
      <dgm:spPr/>
    </dgm:pt>
    <dgm:pt modelId="{A764321A-F9BE-4BC3-925E-7D0A0CED66BA}" type="pres">
      <dgm:prSet presAssocID="{2E9ED4C3-A898-4089-8BC0-E98E30B94599}" presName="desTx" presStyleLbl="alignAccFollowNode1" presStyleIdx="3" presStyleCnt="6" custLinFactNeighborX="-906" custLinFactNeighborY="1203">
        <dgm:presLayoutVars>
          <dgm:bulletEnabled val="1"/>
        </dgm:presLayoutVars>
      </dgm:prSet>
      <dgm:spPr/>
    </dgm:pt>
    <dgm:pt modelId="{2017C110-5947-408C-88C6-04682417F3DB}" type="pres">
      <dgm:prSet presAssocID="{4C65169C-ADBC-41C0-AB7D-3DF0EBF46DBA}" presName="space" presStyleCnt="0"/>
      <dgm:spPr/>
    </dgm:pt>
    <dgm:pt modelId="{015AD04A-8007-4B27-B709-5491BB6B1BA6}" type="pres">
      <dgm:prSet presAssocID="{B2DC4D30-3728-41BD-A016-971850B24A6C}" presName="composite" presStyleCnt="0"/>
      <dgm:spPr/>
    </dgm:pt>
    <dgm:pt modelId="{1574E1D2-E840-40D9-B71C-39432DB79730}" type="pres">
      <dgm:prSet presAssocID="{B2DC4D30-3728-41BD-A016-971850B24A6C}" presName="parTx" presStyleLbl="alignNode1" presStyleIdx="4" presStyleCnt="6" custScaleY="168745">
        <dgm:presLayoutVars>
          <dgm:chMax val="0"/>
          <dgm:chPref val="0"/>
          <dgm:bulletEnabled val="1"/>
        </dgm:presLayoutVars>
      </dgm:prSet>
      <dgm:spPr/>
    </dgm:pt>
    <dgm:pt modelId="{49EED5C4-BCFE-4953-8E2A-C6EB14643E21}" type="pres">
      <dgm:prSet presAssocID="{B2DC4D30-3728-41BD-A016-971850B24A6C}" presName="desTx" presStyleLbl="alignAccFollowNode1" presStyleIdx="4" presStyleCnt="6" custScaleY="100079" custLinFactNeighborX="887" custLinFactNeighborY="2398">
        <dgm:presLayoutVars>
          <dgm:bulletEnabled val="1"/>
        </dgm:presLayoutVars>
      </dgm:prSet>
      <dgm:spPr/>
    </dgm:pt>
    <dgm:pt modelId="{B118A8E5-2427-4B7F-B6D0-3C55158F2FD2}" type="pres">
      <dgm:prSet presAssocID="{881AA490-E2F9-40FB-8AD2-FBA7DD530A13}" presName="space" presStyleCnt="0"/>
      <dgm:spPr/>
    </dgm:pt>
    <dgm:pt modelId="{D418431A-57ED-47BA-942E-ACA5E1FC0394}" type="pres">
      <dgm:prSet presAssocID="{3AAD5672-20DD-4551-84FC-BB8339E79AEF}" presName="composite" presStyleCnt="0"/>
      <dgm:spPr/>
    </dgm:pt>
    <dgm:pt modelId="{9ED0BD71-99FF-480B-A3AF-1E322EFC2AFE}" type="pres">
      <dgm:prSet presAssocID="{3AAD5672-20DD-4551-84FC-BB8339E79AEF}" presName="parTx" presStyleLbl="alignNode1" presStyleIdx="5" presStyleCnt="6" custScaleY="169003">
        <dgm:presLayoutVars>
          <dgm:chMax val="0"/>
          <dgm:chPref val="0"/>
          <dgm:bulletEnabled val="1"/>
        </dgm:presLayoutVars>
      </dgm:prSet>
      <dgm:spPr/>
    </dgm:pt>
    <dgm:pt modelId="{2827853A-99E2-41C3-B2FC-091041FA7097}" type="pres">
      <dgm:prSet presAssocID="{3AAD5672-20DD-4551-84FC-BB8339E79AEF}" presName="desTx" presStyleLbl="alignAccFollowNode1" presStyleIdx="5" presStyleCnt="6" custLinFactNeighborX="2679" custLinFactNeighborY="1254">
        <dgm:presLayoutVars>
          <dgm:bulletEnabled val="1"/>
        </dgm:presLayoutVars>
      </dgm:prSet>
      <dgm:spPr/>
    </dgm:pt>
  </dgm:ptLst>
  <dgm:cxnLst>
    <dgm:cxn modelId="{778785CC-943C-4865-8E43-DCD0B5372153}" type="presOf" srcId="{90B8144D-30DB-4689-AEBD-E0B635CD37B7}" destId="{643A49F2-CF66-4056-B3CE-CADE3CFB4C9D}" srcOrd="0" destOrd="0" presId="urn:microsoft.com/office/officeart/2005/8/layout/hList1"/>
    <dgm:cxn modelId="{D1941FB3-67E8-40BB-858E-1DD32B1E8D78}" srcId="{90B8144D-30DB-4689-AEBD-E0B635CD37B7}" destId="{2E9ED4C3-A898-4089-8BC0-E98E30B94599}" srcOrd="3" destOrd="0" parTransId="{F719900E-3ABA-4EFD-8D04-8D409B4923A2}" sibTransId="{4C65169C-ADBC-41C0-AB7D-3DF0EBF46DBA}"/>
    <dgm:cxn modelId="{17FAADE9-FC6F-48B6-93B1-B343BC7695C4}" type="presOf" srcId="{C5D97725-C532-4E22-ADB1-6C4CCD504D24}" destId="{A764321A-F9BE-4BC3-925E-7D0A0CED66BA}" srcOrd="0" destOrd="5" presId="urn:microsoft.com/office/officeart/2005/8/layout/hList1"/>
    <dgm:cxn modelId="{F69CB40B-B218-4817-B5C0-24BAEB8AD246}" srcId="{2A17CEAD-8173-4EED-9DFB-4C4422FC9D6B}" destId="{F9BC0061-FCDA-4ECA-9007-AEF4F7FC3038}" srcOrd="0" destOrd="0" parTransId="{B0DCD3AE-A017-484C-A27D-09018A9131D4}" sibTransId="{0191081B-B2B1-47FB-A037-C96C4B747FF4}"/>
    <dgm:cxn modelId="{B176DECF-E687-41B7-9AB1-3929CA82A7D3}" type="presOf" srcId="{0A252966-A121-42F7-84EE-DB0A4DC8C387}" destId="{20D1409D-2E47-401E-A602-A26C5D1C7701}" srcOrd="0" destOrd="7" presId="urn:microsoft.com/office/officeart/2005/8/layout/hList1"/>
    <dgm:cxn modelId="{7259045E-817B-4DC5-8915-9A083CAC5A15}" type="presOf" srcId="{9A0B50E1-7721-40E4-BDBC-CC39D8A00577}" destId="{49EED5C4-BCFE-4953-8E2A-C6EB14643E21}" srcOrd="0" destOrd="0" presId="urn:microsoft.com/office/officeart/2005/8/layout/hList1"/>
    <dgm:cxn modelId="{FB192D02-67C4-46B3-BD13-D7D66BDED8CB}" type="presOf" srcId="{BB5FFA1A-1154-4655-9AD1-D753B0D3C972}" destId="{3EC5159E-4F27-4F02-91E4-FDD6D33BF08C}" srcOrd="0" destOrd="7" presId="urn:microsoft.com/office/officeart/2005/8/layout/hList1"/>
    <dgm:cxn modelId="{F6D8606F-E498-4B82-A780-8E8EA60B3A96}" type="presOf" srcId="{737820B9-636C-4753-8716-72073D63918D}" destId="{20D1409D-2E47-401E-A602-A26C5D1C7701}" srcOrd="0" destOrd="9" presId="urn:microsoft.com/office/officeart/2005/8/layout/hList1"/>
    <dgm:cxn modelId="{BBAE333D-A57D-4ABE-BA5B-4F13A30A478B}" type="presOf" srcId="{3EE3ED78-491F-4C3B-80E3-10CF335CF631}" destId="{2827853A-99E2-41C3-B2FC-091041FA7097}" srcOrd="0" destOrd="4" presId="urn:microsoft.com/office/officeart/2005/8/layout/hList1"/>
    <dgm:cxn modelId="{28532CF9-F4CD-48CA-B0EC-96FA92F52707}" srcId="{3AAD5672-20DD-4551-84FC-BB8339E79AEF}" destId="{054372A8-3B08-4A8E-A9AC-44158AFE342B}" srcOrd="10" destOrd="0" parTransId="{F7B8DB9D-1864-4649-A323-5DE5BF2493E1}" sibTransId="{304D84EC-771F-40F6-953C-53AAC9AB40E0}"/>
    <dgm:cxn modelId="{DF7C62E4-4032-4B8C-8DEC-2E264B3F2791}" type="presOf" srcId="{F825F0B1-7695-4921-8AC1-6434EB6A27C7}" destId="{2062BF07-1D53-4B58-95B7-5D2B78CB1F85}" srcOrd="0" destOrd="0" presId="urn:microsoft.com/office/officeart/2005/8/layout/hList1"/>
    <dgm:cxn modelId="{499C5F0F-D778-4D35-AB6E-D9F0026FEDC9}" srcId="{2A17CEAD-8173-4EED-9DFB-4C4422FC9D6B}" destId="{19F626C4-A9D9-4DF2-A6C1-C71D1DD2A039}" srcOrd="6" destOrd="0" parTransId="{322C1960-6863-4E10-AC78-888361847368}" sibTransId="{FE833C18-B86F-4149-889A-F28E00ACD493}"/>
    <dgm:cxn modelId="{2295952F-C337-450D-93E0-9D11F89CFD55}" srcId="{B232225E-1C2B-4169-8840-974289241994}" destId="{9AE65FDE-2907-410D-A873-566842AD0D22}" srcOrd="1" destOrd="0" parTransId="{62DDA73F-C5B7-441C-AB2F-04C4BBF75B99}" sibTransId="{E46CA74B-DBC8-497E-8C05-12B1C299B239}"/>
    <dgm:cxn modelId="{F95E2BA0-0FEB-48EB-8384-D9C32635F16F}" type="presOf" srcId="{815A14CF-A1C3-4F4B-A3E6-FAB545C6FB38}" destId="{7C0F83A0-4170-4C4B-B169-F46F83EA921C}" srcOrd="0" destOrd="9" presId="urn:microsoft.com/office/officeart/2005/8/layout/hList1"/>
    <dgm:cxn modelId="{2C71CD30-3158-45E0-BCE5-0D63E1D79037}" srcId="{B2DC4D30-3728-41BD-A016-971850B24A6C}" destId="{920343D9-A4FE-47E8-B355-172F6BD6CCC5}" srcOrd="8" destOrd="0" parTransId="{8EDA3735-2B91-42E3-B672-1C99253E3998}" sibTransId="{BA68B7A5-0B41-4F3C-B6EF-75B8568D063F}"/>
    <dgm:cxn modelId="{D96B0684-494B-4499-A037-27BF393BB57C}" type="presOf" srcId="{38901156-6DC9-4B7A-90F8-31CCC7D39209}" destId="{3EC5159E-4F27-4F02-91E4-FDD6D33BF08C}" srcOrd="0" destOrd="5" presId="urn:microsoft.com/office/officeart/2005/8/layout/hList1"/>
    <dgm:cxn modelId="{8BF05622-4EDB-4751-B19B-FE414E11FEBD}" type="presOf" srcId="{526CFCCC-F826-4F71-8EE4-40FDD0B56601}" destId="{49EED5C4-BCFE-4953-8E2A-C6EB14643E21}" srcOrd="0" destOrd="10" presId="urn:microsoft.com/office/officeart/2005/8/layout/hList1"/>
    <dgm:cxn modelId="{94981441-65B9-47FE-964D-D03CD9E62D85}" srcId="{2A17CEAD-8173-4EED-9DFB-4C4422FC9D6B}" destId="{25E94326-E655-4E4E-ADA7-2D1C7BBD8560}" srcOrd="1" destOrd="0" parTransId="{D9F327CE-6A11-4B1C-9612-51103AB5D997}" sibTransId="{C34738A3-8AE9-4803-AF97-C17FD53D9A23}"/>
    <dgm:cxn modelId="{57397CFB-A32E-4825-A4C9-67B5B923DB4E}" type="presOf" srcId="{C9169381-F430-4611-B0CD-754308D377C0}" destId="{20D1409D-2E47-401E-A602-A26C5D1C7701}" srcOrd="0" destOrd="2" presId="urn:microsoft.com/office/officeart/2005/8/layout/hList1"/>
    <dgm:cxn modelId="{819975D4-481B-4CD5-B0AA-FB7733D8E191}" type="presOf" srcId="{E0AC8940-8451-42C3-B398-DC0380F0BDB1}" destId="{2827853A-99E2-41C3-B2FC-091041FA7097}" srcOrd="0" destOrd="8" presId="urn:microsoft.com/office/officeart/2005/8/layout/hList1"/>
    <dgm:cxn modelId="{181DE333-80D5-4359-9ABA-D2B037724FD0}" srcId="{B2DC4D30-3728-41BD-A016-971850B24A6C}" destId="{C6AED1EB-5667-4ADE-9529-8D84E704B041}" srcOrd="3" destOrd="0" parTransId="{AE2ED1D6-E351-4B5C-A608-EFC575BC3516}" sibTransId="{EF9967F1-4ED1-4A60-B2B5-510A76F4180B}"/>
    <dgm:cxn modelId="{0B8DB5F3-8F33-4BF9-A014-F006A85F06E5}" srcId="{3AAD5672-20DD-4551-84FC-BB8339E79AEF}" destId="{E0AC8940-8451-42C3-B398-DC0380F0BDB1}" srcOrd="8" destOrd="0" parTransId="{EECD408F-A342-4904-B955-03B26031AC86}" sibTransId="{AE46D5A4-AE7C-4F30-AEA2-251821EB00E2}"/>
    <dgm:cxn modelId="{3CD4E07A-9470-4FAC-AED5-0E37F2B5B1AD}" srcId="{2E9ED4C3-A898-4089-8BC0-E98E30B94599}" destId="{36A3FB54-C560-478B-9499-7F168E81FDC0}" srcOrd="4" destOrd="0" parTransId="{7FB3BE68-6667-40FE-8B45-3A8B1C46A853}" sibTransId="{4FE2C2EA-C053-47DB-ACDD-47FC2F01FD45}"/>
    <dgm:cxn modelId="{FEFE5483-D689-4EDD-B413-573A6668E664}" type="presOf" srcId="{CE095076-DC5E-4EAA-A770-44127451C1F8}" destId="{20D1409D-2E47-401E-A602-A26C5D1C7701}" srcOrd="0" destOrd="3" presId="urn:microsoft.com/office/officeart/2005/8/layout/hList1"/>
    <dgm:cxn modelId="{5DB2E934-0DC9-4A7A-AD81-767004EBFE7D}" type="presOf" srcId="{BACB2419-1556-4DB0-89D7-5D30699B8DD7}" destId="{7C0F83A0-4170-4C4B-B169-F46F83EA921C}" srcOrd="0" destOrd="2" presId="urn:microsoft.com/office/officeart/2005/8/layout/hList1"/>
    <dgm:cxn modelId="{0A39BB83-0C6F-47AF-ADBF-70C4050ECA7E}" type="presOf" srcId="{835B2555-5579-4DCE-A2AA-BE03A99C87F9}" destId="{7C0F83A0-4170-4C4B-B169-F46F83EA921C}" srcOrd="0" destOrd="3" presId="urn:microsoft.com/office/officeart/2005/8/layout/hList1"/>
    <dgm:cxn modelId="{E232D500-2BA7-4B95-9C40-79C7E669C687}" srcId="{2E9ED4C3-A898-4089-8BC0-E98E30B94599}" destId="{0AB3584A-5E3E-4812-AD4D-1EFE37580D5B}" srcOrd="3" destOrd="0" parTransId="{DA382F51-266C-492C-B428-DF5BA59E988C}" sibTransId="{A2A0E58D-2EC4-4936-9F2C-B671D253389C}"/>
    <dgm:cxn modelId="{7D3F5AF9-B390-473E-A457-93EA8EF1199A}" srcId="{3AAD5672-20DD-4551-84FC-BB8339E79AEF}" destId="{8F19463A-EE02-47A6-AE36-BB3F34A9FCBE}" srcOrd="6" destOrd="0" parTransId="{77DD3CCE-2BB3-4BE7-A1BA-4C942BC2B520}" sibTransId="{EB6F85C2-D9E2-43A8-A57E-77125C0D7492}"/>
    <dgm:cxn modelId="{D75A9855-A05D-45F3-9C34-0F8E0E4CAC06}" srcId="{B232225E-1C2B-4169-8840-974289241994}" destId="{BB5FFA1A-1154-4655-9AD1-D753B0D3C972}" srcOrd="7" destOrd="0" parTransId="{5CE25B16-5D97-4F94-B7FE-88F6179C1915}" sibTransId="{08BA4E6C-8B3A-4440-8C57-A88BA7E8F757}"/>
    <dgm:cxn modelId="{F9B8315A-67F8-488D-AB9A-3856BD529CD9}" srcId="{B2DC4D30-3728-41BD-A016-971850B24A6C}" destId="{98745B30-28F6-4529-BEC1-7BEC8F6A0D75}" srcOrd="6" destOrd="0" parTransId="{823B95CC-E8F9-4753-B740-41EBC0E1089F}" sibTransId="{2B3EF314-AA8D-48EE-A57A-078C753D2E03}"/>
    <dgm:cxn modelId="{01B2AFC2-24B7-4A91-B495-7CAEDF67574B}" srcId="{B232225E-1C2B-4169-8840-974289241994}" destId="{4EDEDD70-49C8-4F5A-9476-22289F7FC687}" srcOrd="2" destOrd="0" parTransId="{CB46DFE7-ADAD-4DE8-B86E-E051B1D657DD}" sibTransId="{4A7481C6-54E0-4E2A-9695-77F3C798E1A5}"/>
    <dgm:cxn modelId="{4D212CAB-1E26-4D37-8897-D1E239570EA9}" type="presOf" srcId="{0AB3584A-5E3E-4812-AD4D-1EFE37580D5B}" destId="{A764321A-F9BE-4BC3-925E-7D0A0CED66BA}" srcOrd="0" destOrd="3" presId="urn:microsoft.com/office/officeart/2005/8/layout/hList1"/>
    <dgm:cxn modelId="{94361314-80DD-45E6-8A2C-D37BC2A9B42E}" type="presOf" srcId="{E19F05EC-EC63-41B9-97E4-502EF02D984F}" destId="{7C0F83A0-4170-4C4B-B169-F46F83EA921C}" srcOrd="0" destOrd="10" presId="urn:microsoft.com/office/officeart/2005/8/layout/hList1"/>
    <dgm:cxn modelId="{E0EED616-80D3-4AF1-B4ED-73CA5787592C}" srcId="{3AAD5672-20DD-4551-84FC-BB8339E79AEF}" destId="{1BB53C28-C606-415A-A687-EEDECF111627}" srcOrd="9" destOrd="0" parTransId="{D5E37EA1-DBE7-486B-AD7F-57B2681A98D2}" sibTransId="{932B5AFD-2140-467D-BEF0-5FA4ABE40A2B}"/>
    <dgm:cxn modelId="{7CC49CE7-3EC8-4738-85EB-3160BDC05690}" srcId="{F825F0B1-7695-4921-8AC1-6434EB6A27C7}" destId="{BA053C9E-1A29-4D6C-BAEC-B93509B93CEF}" srcOrd="4" destOrd="0" parTransId="{18A87E7F-A089-42A8-AC92-7E755339A695}" sibTransId="{824D3E11-B698-4394-B731-DAD8B5A1F4C7}"/>
    <dgm:cxn modelId="{1E7120E9-D299-4D2B-8748-EAA3B3C2F060}" srcId="{B232225E-1C2B-4169-8840-974289241994}" destId="{38901156-6DC9-4B7A-90F8-31CCC7D39209}" srcOrd="5" destOrd="0" parTransId="{51E3311B-7938-429A-9147-718946CC1EF4}" sibTransId="{AB7E8708-0099-45EB-B392-21E95225B67B}"/>
    <dgm:cxn modelId="{4553ABE9-21D9-4FCB-B300-F842EBE87005}" type="presOf" srcId="{555F4D0D-7B21-4255-8791-661119DBF30E}" destId="{2827853A-99E2-41C3-B2FC-091041FA7097}" srcOrd="0" destOrd="5" presId="urn:microsoft.com/office/officeart/2005/8/layout/hList1"/>
    <dgm:cxn modelId="{1E9DC076-26F8-4D3E-8F9F-4D7E28718545}" srcId="{3AAD5672-20DD-4551-84FC-BB8339E79AEF}" destId="{C87903FB-D58A-4E9D-931D-582E4F01E8C4}" srcOrd="7" destOrd="0" parTransId="{42154A30-0DE1-4683-875F-884BC0A83401}" sibTransId="{E5263F3B-D60A-4B07-B642-7A805435B56E}"/>
    <dgm:cxn modelId="{35DEC4E2-A5AA-413D-836F-BAC0996404DD}" srcId="{2E9ED4C3-A898-4089-8BC0-E98E30B94599}" destId="{4D69B617-0618-45DB-8DFB-68AADA5B4026}" srcOrd="7" destOrd="0" parTransId="{A11F60D2-8487-4828-8E63-E359569323A0}" sibTransId="{4EA8C17C-632E-4426-A3B7-8FA4F235E591}"/>
    <dgm:cxn modelId="{A2C1C324-CD41-41BD-98E0-DD76FE0E567F}" srcId="{2E9ED4C3-A898-4089-8BC0-E98E30B94599}" destId="{A765D5BC-C861-4307-8F0B-E0855BCDDC4B}" srcOrd="1" destOrd="0" parTransId="{24BB03BC-EB7D-4099-A692-1B0CB6873999}" sibTransId="{8C266EC6-5F9C-4A96-A582-6D03E0B9EEAD}"/>
    <dgm:cxn modelId="{9B1FCDC1-8700-428B-88EB-EC277F7E1A78}" type="presOf" srcId="{054372A8-3B08-4A8E-A9AC-44158AFE342B}" destId="{2827853A-99E2-41C3-B2FC-091041FA7097}" srcOrd="0" destOrd="10" presId="urn:microsoft.com/office/officeart/2005/8/layout/hList1"/>
    <dgm:cxn modelId="{AC28D364-F3F7-474C-B7F5-579D666EA962}" srcId="{2A17CEAD-8173-4EED-9DFB-4C4422FC9D6B}" destId="{737820B9-636C-4753-8716-72073D63918D}" srcOrd="9" destOrd="0" parTransId="{42384C3E-6495-480F-A2C5-E8EAE0600789}" sibTransId="{396D9566-FBBE-4B62-B9B2-E04ECB90ACA6}"/>
    <dgm:cxn modelId="{3A74DA92-E0AE-4F7F-9CA4-4060D51CB848}" srcId="{B232225E-1C2B-4169-8840-974289241994}" destId="{8B1B41FD-1DA8-45A0-95D9-8AB934F20699}" srcOrd="8" destOrd="0" parTransId="{747533B5-1AE0-4A96-9964-82A942004550}" sibTransId="{E40D16D5-571E-4579-B6AE-BA4D9463EFDE}"/>
    <dgm:cxn modelId="{07F866DC-1620-4690-A0B2-BBBAD06DEFA0}" srcId="{2E9ED4C3-A898-4089-8BC0-E98E30B94599}" destId="{6EFCA4D3-7D96-4272-A3D7-53C250B3660C}" srcOrd="9" destOrd="0" parTransId="{09784AE7-0BFB-44C7-A2D4-04EA18A1E202}" sibTransId="{131109CB-DDC9-4D6C-ABCE-2DCE6DD0545F}"/>
    <dgm:cxn modelId="{8EFA00A4-2F36-4F7A-95AA-F2F329D27DA7}" srcId="{2E9ED4C3-A898-4089-8BC0-E98E30B94599}" destId="{6208C2E3-3009-4F6E-909D-3D0A2B7D5409}" srcOrd="2" destOrd="0" parTransId="{318F960F-2110-4A2D-8FFC-06C78381DBC7}" sibTransId="{42042FA5-C1A7-4488-A010-38B92DA6DC90}"/>
    <dgm:cxn modelId="{1F8F188E-6BB4-4414-AEB8-706E1B405551}" type="presOf" srcId="{88160B2C-71ED-49C5-9FF2-DDDC634F3431}" destId="{2827853A-99E2-41C3-B2FC-091041FA7097}" srcOrd="0" destOrd="11" presId="urn:microsoft.com/office/officeart/2005/8/layout/hList1"/>
    <dgm:cxn modelId="{25F207AF-619E-4E48-B5FD-09AD5A2CC0ED}" srcId="{2E9ED4C3-A898-4089-8BC0-E98E30B94599}" destId="{1760A77C-4947-45D9-A41B-EC41F9BA2D9A}" srcOrd="8" destOrd="0" parTransId="{384A914C-D26D-4FA6-8EF7-297CED74B76B}" sibTransId="{E98C52FD-579E-4E75-8F4E-363CAA883066}"/>
    <dgm:cxn modelId="{0BC95643-75F3-4199-8937-D8EB4A1BF493}" srcId="{B2DC4D30-3728-41BD-A016-971850B24A6C}" destId="{5C971BE8-7E38-4A54-92AB-09578FB71031}" srcOrd="2" destOrd="0" parTransId="{53A08CE2-AEAB-48B7-BCA0-46EEDF26BDD5}" sibTransId="{05CE383A-C430-432D-ADFC-5AE160EFAE2D}"/>
    <dgm:cxn modelId="{1768C228-4DB1-48DE-A646-14C236430939}" type="presOf" srcId="{5F0F087A-3328-4320-977C-9E41397FA2C7}" destId="{7C0F83A0-4170-4C4B-B169-F46F83EA921C}" srcOrd="0" destOrd="5" presId="urn:microsoft.com/office/officeart/2005/8/layout/hList1"/>
    <dgm:cxn modelId="{EFDC1E09-B243-47B4-933C-FA55BC9FA76F}" type="presOf" srcId="{19946D34-EABE-4189-B2B4-35408F3BDCCD}" destId="{49EED5C4-BCFE-4953-8E2A-C6EB14643E21}" srcOrd="0" destOrd="5" presId="urn:microsoft.com/office/officeart/2005/8/layout/hList1"/>
    <dgm:cxn modelId="{8C8ABA72-2E67-4181-9B7F-7DDA13B35935}" srcId="{F825F0B1-7695-4921-8AC1-6434EB6A27C7}" destId="{815A14CF-A1C3-4F4B-A3E6-FAB545C6FB38}" srcOrd="9" destOrd="0" parTransId="{FE691811-81BB-48A4-92F0-672912F0BCBC}" sibTransId="{28BC01AE-50F2-4AB2-A64F-72C8DDEA3663}"/>
    <dgm:cxn modelId="{5FACF20B-8797-4F3C-ACDC-C69B22F4669F}" type="presOf" srcId="{25A9B7C4-5A9C-44FE-9CA6-BDE772BF3D01}" destId="{49EED5C4-BCFE-4953-8E2A-C6EB14643E21}" srcOrd="0" destOrd="12" presId="urn:microsoft.com/office/officeart/2005/8/layout/hList1"/>
    <dgm:cxn modelId="{08A0F3AF-4E8F-40AB-92C2-B3D49A458382}" srcId="{F825F0B1-7695-4921-8AC1-6434EB6A27C7}" destId="{478C3F3B-BF81-4FDE-91F6-D5C5AAC8629D}" srcOrd="8" destOrd="0" parTransId="{E1CC8D6A-B324-4CF6-B989-C1467F19134A}" sibTransId="{3C758241-9945-44EE-8D4E-CFB3176A9600}"/>
    <dgm:cxn modelId="{69D3AC65-057A-4743-829A-EEC923D7C677}" type="presOf" srcId="{AEA8813A-ADE4-47EA-B3AF-434EE1A23D53}" destId="{49EED5C4-BCFE-4953-8E2A-C6EB14643E21}" srcOrd="0" destOrd="1" presId="urn:microsoft.com/office/officeart/2005/8/layout/hList1"/>
    <dgm:cxn modelId="{6804E18D-5C85-4064-AC55-407BC2EABB03}" type="presOf" srcId="{0B311F9B-1E51-4B37-9D71-AF27A26BAED3}" destId="{7C0F83A0-4170-4C4B-B169-F46F83EA921C}" srcOrd="0" destOrd="0" presId="urn:microsoft.com/office/officeart/2005/8/layout/hList1"/>
    <dgm:cxn modelId="{0E173DBB-8A0C-4491-8BFC-9AA40E7E6B5F}" srcId="{3AAD5672-20DD-4551-84FC-BB8339E79AEF}" destId="{88160B2C-71ED-49C5-9FF2-DDDC634F3431}" srcOrd="11" destOrd="0" parTransId="{FD8DD5F5-8C3B-43D3-99DA-FAC8F7368753}" sibTransId="{055BCD92-7A94-48EC-8A30-0799C1E9F88C}"/>
    <dgm:cxn modelId="{FF27B8AB-0D55-4ED3-85C9-6C81E6D4E74D}" type="presOf" srcId="{1760A77C-4947-45D9-A41B-EC41F9BA2D9A}" destId="{A764321A-F9BE-4BC3-925E-7D0A0CED66BA}" srcOrd="0" destOrd="8" presId="urn:microsoft.com/office/officeart/2005/8/layout/hList1"/>
    <dgm:cxn modelId="{2FAC645D-3EB4-4D7E-8617-46FFBA5E66BC}" type="presOf" srcId="{BA053C9E-1A29-4D6C-BAEC-B93509B93CEF}" destId="{7C0F83A0-4170-4C4B-B169-F46F83EA921C}" srcOrd="0" destOrd="4" presId="urn:microsoft.com/office/officeart/2005/8/layout/hList1"/>
    <dgm:cxn modelId="{CA5E1713-B710-44AB-BCA1-E281E78B7B40}" type="presOf" srcId="{98745B30-28F6-4529-BEC1-7BEC8F6A0D75}" destId="{49EED5C4-BCFE-4953-8E2A-C6EB14643E21}" srcOrd="0" destOrd="6" presId="urn:microsoft.com/office/officeart/2005/8/layout/hList1"/>
    <dgm:cxn modelId="{E5277ACB-7180-4080-8AD2-6D7E716F27B1}" srcId="{B232225E-1C2B-4169-8840-974289241994}" destId="{876E4DF3-2923-4DCE-91A6-0C8406666FB2}" srcOrd="0" destOrd="0" parTransId="{70F6532D-336D-497E-9A34-E4E0493B6A39}" sibTransId="{003337F2-5C14-4BD9-9087-272290CC2FC6}"/>
    <dgm:cxn modelId="{F564E3EA-9EE1-4D31-BB28-137A2F023B8D}" type="presOf" srcId="{478C3F3B-BF81-4FDE-91F6-D5C5AAC8629D}" destId="{7C0F83A0-4170-4C4B-B169-F46F83EA921C}" srcOrd="0" destOrd="8" presId="urn:microsoft.com/office/officeart/2005/8/layout/hList1"/>
    <dgm:cxn modelId="{C53A7AE2-AF5E-40DA-B9A4-6427DDDAF55E}" type="presOf" srcId="{C6AED1EB-5667-4ADE-9529-8D84E704B041}" destId="{49EED5C4-BCFE-4953-8E2A-C6EB14643E21}" srcOrd="0" destOrd="3" presId="urn:microsoft.com/office/officeart/2005/8/layout/hList1"/>
    <dgm:cxn modelId="{A3F0E207-D71E-471D-B6DB-2319A5A35934}" srcId="{F825F0B1-7695-4921-8AC1-6434EB6A27C7}" destId="{0B311F9B-1E51-4B37-9D71-AF27A26BAED3}" srcOrd="0" destOrd="0" parTransId="{D8DF2380-919E-4772-9AC6-9AF8E0960FBE}" sibTransId="{F6A4D9D9-4AE5-41AC-8F5E-5C8CFA7622A2}"/>
    <dgm:cxn modelId="{67C4390D-7BCB-476A-8917-81A2CA0A0AFE}" type="presOf" srcId="{B232225E-1C2B-4169-8840-974289241994}" destId="{25C98B8B-DC0D-4150-970C-DE98076AA59B}" srcOrd="0" destOrd="0" presId="urn:microsoft.com/office/officeart/2005/8/layout/hList1"/>
    <dgm:cxn modelId="{9167AF54-BDDC-4785-A8A0-D96DB1E38009}" type="presOf" srcId="{9AE65FDE-2907-410D-A873-566842AD0D22}" destId="{3EC5159E-4F27-4F02-91E4-FDD6D33BF08C}" srcOrd="0" destOrd="1" presId="urn:microsoft.com/office/officeart/2005/8/layout/hList1"/>
    <dgm:cxn modelId="{E89EFCFD-ED9E-4F4D-93C8-2F6E1CEA1105}" type="presOf" srcId="{F9BC0061-FCDA-4ECA-9007-AEF4F7FC3038}" destId="{20D1409D-2E47-401E-A602-A26C5D1C7701}" srcOrd="0" destOrd="0" presId="urn:microsoft.com/office/officeart/2005/8/layout/hList1"/>
    <dgm:cxn modelId="{1C19099D-AF8D-4C13-8F63-1EAFA0EB5E00}" srcId="{B232225E-1C2B-4169-8840-974289241994}" destId="{3DA9EBBB-25BD-40B7-867E-627357EB9753}" srcOrd="6" destOrd="0" parTransId="{115BF579-2043-4D44-AC7E-586B7003F152}" sibTransId="{B533C0F3-B7DB-4109-9A9C-FCEEB49F526D}"/>
    <dgm:cxn modelId="{F85FC9CD-41E7-4CA7-B6D3-108871B99F28}" srcId="{B232225E-1C2B-4169-8840-974289241994}" destId="{CCE0A2CD-2C2B-42A6-B968-E7EB47A94771}" srcOrd="3" destOrd="0" parTransId="{FDAE8470-3080-4275-A935-802DEC988582}" sibTransId="{7F6F2F16-3BB6-4BEF-8D27-5B762599FD49}"/>
    <dgm:cxn modelId="{E1BBA032-C357-4CD4-8BCF-44E545D52C5B}" srcId="{2A17CEAD-8173-4EED-9DFB-4C4422FC9D6B}" destId="{904BC8C2-64D5-4356-A408-BE69955CF986}" srcOrd="10" destOrd="0" parTransId="{8025C659-F750-47F1-ADEA-5116E7961E07}" sibTransId="{7653F33E-34A4-4D0E-BD04-75A41E22F2A2}"/>
    <dgm:cxn modelId="{ECDF9B6F-EA57-4177-BCF0-6DC20CC6C440}" srcId="{B2DC4D30-3728-41BD-A016-971850B24A6C}" destId="{FE09155E-34BE-49DD-936E-CFE5E98DAD97}" srcOrd="7" destOrd="0" parTransId="{C2DFE61B-91AC-45D5-B8BC-7B96F3DF840D}" sibTransId="{7A25DA3E-31ED-46ED-980E-97A81DE121CD}"/>
    <dgm:cxn modelId="{B9FFA2DA-013B-4BE8-8BB7-2D1ECB01BA4E}" type="presOf" srcId="{1BB53C28-C606-415A-A687-EEDECF111627}" destId="{2827853A-99E2-41C3-B2FC-091041FA7097}" srcOrd="0" destOrd="9" presId="urn:microsoft.com/office/officeart/2005/8/layout/hList1"/>
    <dgm:cxn modelId="{267C697C-6E90-4857-B638-07FCE67EA318}" type="presOf" srcId="{1299C715-B94F-40F9-95EB-F2918ECE22FF}" destId="{7C0F83A0-4170-4C4B-B169-F46F83EA921C}" srcOrd="0" destOrd="7" presId="urn:microsoft.com/office/officeart/2005/8/layout/hList1"/>
    <dgm:cxn modelId="{301346D9-4034-4593-B3D9-C9EF198A9600}" type="presOf" srcId="{6D2589DD-10C8-430A-AD8B-4CC27709811C}" destId="{3EC5159E-4F27-4F02-91E4-FDD6D33BF08C}" srcOrd="0" destOrd="9" presId="urn:microsoft.com/office/officeart/2005/8/layout/hList1"/>
    <dgm:cxn modelId="{649BA69B-D214-42FB-8665-0133C04901F3}" type="presOf" srcId="{4D69B617-0618-45DB-8DFB-68AADA5B4026}" destId="{A764321A-F9BE-4BC3-925E-7D0A0CED66BA}" srcOrd="0" destOrd="7" presId="urn:microsoft.com/office/officeart/2005/8/layout/hList1"/>
    <dgm:cxn modelId="{00DD5E42-76EC-4E10-8336-20D6BA1E625A}" srcId="{B2DC4D30-3728-41BD-A016-971850B24A6C}" destId="{AEA8813A-ADE4-47EA-B3AF-434EE1A23D53}" srcOrd="1" destOrd="0" parTransId="{8EDD2042-6130-464A-98EB-E71DE25B7127}" sibTransId="{5D35BB6D-34E1-40F5-8F6B-7BB76D4B8A79}"/>
    <dgm:cxn modelId="{4599CD61-2EB3-46DA-BA00-66EE4F7DECD3}" srcId="{B2DC4D30-3728-41BD-A016-971850B24A6C}" destId="{5DC5B629-165B-4BD0-9E29-D8C50A1CE284}" srcOrd="4" destOrd="0" parTransId="{776BCF96-59C5-4373-83FA-22535037027A}" sibTransId="{0D18B7C4-5EFC-4AF2-98B9-26DAE209E268}"/>
    <dgm:cxn modelId="{5962937D-70D7-4C41-872D-BEEDABA7DABF}" type="presOf" srcId="{6208C2E3-3009-4F6E-909D-3D0A2B7D5409}" destId="{A764321A-F9BE-4BC3-925E-7D0A0CED66BA}" srcOrd="0" destOrd="2" presId="urn:microsoft.com/office/officeart/2005/8/layout/hList1"/>
    <dgm:cxn modelId="{38A33EA7-E1D6-4F2C-B3AA-3B993FF93457}" type="presOf" srcId="{3DA9EBBB-25BD-40B7-867E-627357EB9753}" destId="{3EC5159E-4F27-4F02-91E4-FDD6D33BF08C}" srcOrd="0" destOrd="6" presId="urn:microsoft.com/office/officeart/2005/8/layout/hList1"/>
    <dgm:cxn modelId="{131156B9-DE71-4554-82F7-7E8F7DE43725}" type="presOf" srcId="{A765D5BC-C861-4307-8F0B-E0855BCDDC4B}" destId="{A764321A-F9BE-4BC3-925E-7D0A0CED66BA}" srcOrd="0" destOrd="1" presId="urn:microsoft.com/office/officeart/2005/8/layout/hList1"/>
    <dgm:cxn modelId="{C3BBF621-48DA-4E12-ADD1-A35615897DE1}" srcId="{F825F0B1-7695-4921-8AC1-6434EB6A27C7}" destId="{FCBB6E87-5722-4600-BAC3-2562085FE527}" srcOrd="11" destOrd="0" parTransId="{6355808F-161D-4518-9032-73F621EEA6D9}" sibTransId="{433A16EE-BD38-46A7-A261-DC1ED495CABD}"/>
    <dgm:cxn modelId="{A3956515-DC09-4422-96EE-2C5DED2B3F73}" type="presOf" srcId="{8855E927-99CF-4A32-A0AA-383C0EBB0B59}" destId="{A764321A-F9BE-4BC3-925E-7D0A0CED66BA}" srcOrd="0" destOrd="6" presId="urn:microsoft.com/office/officeart/2005/8/layout/hList1"/>
    <dgm:cxn modelId="{68CB5AE2-3D29-483C-A1BA-AE01EC2774F7}" type="presOf" srcId="{19F626C4-A9D9-4DF2-A6C1-C71D1DD2A039}" destId="{20D1409D-2E47-401E-A602-A26C5D1C7701}" srcOrd="0" destOrd="6" presId="urn:microsoft.com/office/officeart/2005/8/layout/hList1"/>
    <dgm:cxn modelId="{EF2CC350-26EE-49C1-9E77-5C98B49008D4}" srcId="{2A17CEAD-8173-4EED-9DFB-4C4422FC9D6B}" destId="{6DE87D7A-97B0-450E-9B63-738B8098A10C}" srcOrd="5" destOrd="0" parTransId="{69070715-994A-4BCF-AC94-5DD2296968D3}" sibTransId="{A0A13EF5-AEEC-4BA2-B74D-AD55B85176A5}"/>
    <dgm:cxn modelId="{90506CCC-6144-489C-93DB-78812AA2A34A}" type="presOf" srcId="{904BC8C2-64D5-4356-A408-BE69955CF986}" destId="{20D1409D-2E47-401E-A602-A26C5D1C7701}" srcOrd="0" destOrd="10" presId="urn:microsoft.com/office/officeart/2005/8/layout/hList1"/>
    <dgm:cxn modelId="{C7EC3403-1502-4DEE-BBE5-0D198B6853F9}" srcId="{F825F0B1-7695-4921-8AC1-6434EB6A27C7}" destId="{E19F05EC-EC63-41B9-97E4-502EF02D984F}" srcOrd="10" destOrd="0" parTransId="{53FFF988-2289-4BCF-93B4-F341ADAD9C14}" sibTransId="{560A1C14-85C3-4366-B01D-0BCCDE21EC0D}"/>
    <dgm:cxn modelId="{B0617AD5-880F-46AC-954D-C1EB7DCE0624}" srcId="{2A17CEAD-8173-4EED-9DFB-4C4422FC9D6B}" destId="{01E1D046-64AF-4B58-A5DE-BD16980408B5}" srcOrd="8" destOrd="0" parTransId="{AA9C6466-2F6D-4B77-9217-F9ABE758BFE1}" sibTransId="{C9EAA8EC-2600-4F1A-8D54-8B6B2B3305B4}"/>
    <dgm:cxn modelId="{C1E93E17-BE60-484E-BE7F-78379070C68F}" srcId="{2A17CEAD-8173-4EED-9DFB-4C4422FC9D6B}" destId="{ACB25B3D-C1A5-445F-B196-9AEB4E284518}" srcOrd="4" destOrd="0" parTransId="{F55452CA-5B85-4698-B6E7-7EFCC0017437}" sibTransId="{3EE5FD31-A901-4B05-BD98-0124BFFDC011}"/>
    <dgm:cxn modelId="{96BF2489-4F02-4F5B-852B-495CB2DB9926}" srcId="{90B8144D-30DB-4689-AEBD-E0B635CD37B7}" destId="{3AAD5672-20DD-4551-84FC-BB8339E79AEF}" srcOrd="5" destOrd="0" parTransId="{A2B04CF9-4518-40C6-849D-4103A5495C3F}" sibTransId="{041955D7-670E-4462-81B3-954636394383}"/>
    <dgm:cxn modelId="{837F38F3-1D70-4994-AE33-72E5BF89AA5F}" type="presOf" srcId="{8B1B41FD-1DA8-45A0-95D9-8AB934F20699}" destId="{3EC5159E-4F27-4F02-91E4-FDD6D33BF08C}" srcOrd="0" destOrd="8" presId="urn:microsoft.com/office/officeart/2005/8/layout/hList1"/>
    <dgm:cxn modelId="{BE92C9BF-27BC-42D8-84B5-97568C9E079E}" type="presOf" srcId="{F0A324C2-A3F4-431B-A37B-6101FC1E137B}" destId="{7C0F83A0-4170-4C4B-B169-F46F83EA921C}" srcOrd="0" destOrd="1" presId="urn:microsoft.com/office/officeart/2005/8/layout/hList1"/>
    <dgm:cxn modelId="{7CE8606C-DBA2-4622-B8C8-B371780858EB}" srcId="{90B8144D-30DB-4689-AEBD-E0B635CD37B7}" destId="{F825F0B1-7695-4921-8AC1-6434EB6A27C7}" srcOrd="2" destOrd="0" parTransId="{C0ABF5B7-187A-4547-B8F5-B6AEF5DB9D23}" sibTransId="{4DF75B60-D1C5-419D-BC07-09F9022A9A6D}"/>
    <dgm:cxn modelId="{E44D449D-840C-4296-96D1-242F4A438462}" type="presOf" srcId="{DC4272FB-CE87-4EC1-8590-B7AFD0FEA2E3}" destId="{7C0F83A0-4170-4C4B-B169-F46F83EA921C}" srcOrd="0" destOrd="6" presId="urn:microsoft.com/office/officeart/2005/8/layout/hList1"/>
    <dgm:cxn modelId="{28E119DC-3CD5-45CA-8C73-A5B4815BA693}" srcId="{3AAD5672-20DD-4551-84FC-BB8339E79AEF}" destId="{AA7444C3-3CB5-4EAC-97D2-B46EBBECAB5F}" srcOrd="2" destOrd="0" parTransId="{A25A795F-F284-4AAD-B346-F9083A893E75}" sibTransId="{E99CB1F5-A1F2-4982-9962-F6583DA2E0E9}"/>
    <dgm:cxn modelId="{E77AE596-5EF3-4BDB-AADB-827E4DEE3674}" type="presOf" srcId="{2E9ED4C3-A898-4089-8BC0-E98E30B94599}" destId="{9B1A7C85-2212-404C-9EE2-791C2485EFD1}" srcOrd="0" destOrd="0" presId="urn:microsoft.com/office/officeart/2005/8/layout/hList1"/>
    <dgm:cxn modelId="{9DE4B482-2022-488D-9402-2DE5EC1B829A}" srcId="{2E9ED4C3-A898-4089-8BC0-E98E30B94599}" destId="{7C5D58D3-D662-4400-B58F-27818628D6F9}" srcOrd="11" destOrd="0" parTransId="{04AE32FC-5FC2-469D-9B2F-CC0E6FFD0F9B}" sibTransId="{C6834B02-E840-4A90-862D-AE2AA0BD3A17}"/>
    <dgm:cxn modelId="{2B3C6C07-2B91-4827-91BD-754A0EF05372}" type="presOf" srcId="{082DEA57-44EC-4B75-9663-AF8777E56EAE}" destId="{3EC5159E-4F27-4F02-91E4-FDD6D33BF08C}" srcOrd="0" destOrd="4" presId="urn:microsoft.com/office/officeart/2005/8/layout/hList1"/>
    <dgm:cxn modelId="{3965A6F5-77B4-4227-BAEB-E61A718DB986}" type="presOf" srcId="{CCE0A2CD-2C2B-42A6-B968-E7EB47A94771}" destId="{3EC5159E-4F27-4F02-91E4-FDD6D33BF08C}" srcOrd="0" destOrd="3" presId="urn:microsoft.com/office/officeart/2005/8/layout/hList1"/>
    <dgm:cxn modelId="{A88964FE-479D-4383-95EC-397989816B14}" srcId="{2A17CEAD-8173-4EED-9DFB-4C4422FC9D6B}" destId="{CE095076-DC5E-4EAA-A770-44127451C1F8}" srcOrd="3" destOrd="0" parTransId="{DC3997CA-3A07-456F-81A8-DEB8462340FB}" sibTransId="{6BE9CF7F-02D6-430A-A3C9-8B2755DB1C65}"/>
    <dgm:cxn modelId="{CB18585C-8409-4CD9-8EC0-D5B95A2688BA}" type="presOf" srcId="{6DE87D7A-97B0-450E-9B63-738B8098A10C}" destId="{20D1409D-2E47-401E-A602-A26C5D1C7701}" srcOrd="0" destOrd="5" presId="urn:microsoft.com/office/officeart/2005/8/layout/hList1"/>
    <dgm:cxn modelId="{BE9B298B-7A71-4F13-A594-1B01E63E918A}" type="presOf" srcId="{FE09155E-34BE-49DD-936E-CFE5E98DAD97}" destId="{49EED5C4-BCFE-4953-8E2A-C6EB14643E21}" srcOrd="0" destOrd="7" presId="urn:microsoft.com/office/officeart/2005/8/layout/hList1"/>
    <dgm:cxn modelId="{848F150D-0F79-4A6E-AD78-2CA58425E18B}" type="presOf" srcId="{C9B7E8D2-43AC-4223-9833-383D7BD98446}" destId="{2827853A-99E2-41C3-B2FC-091041FA7097}" srcOrd="0" destOrd="0" presId="urn:microsoft.com/office/officeart/2005/8/layout/hList1"/>
    <dgm:cxn modelId="{1C4D1B4A-A525-472C-85A9-2F2BE667BDE2}" srcId="{3AAD5672-20DD-4551-84FC-BB8339E79AEF}" destId="{C9B7E8D2-43AC-4223-9833-383D7BD98446}" srcOrd="0" destOrd="0" parTransId="{E283F5EE-5659-43D9-A254-94C50411BF83}" sibTransId="{E1A97009-0010-46FF-9AC0-9B8F7AEB84EA}"/>
    <dgm:cxn modelId="{3046524A-4467-4D0F-9D7E-DC4C012563F8}" type="presOf" srcId="{6EFCA4D3-7D96-4272-A3D7-53C250B3660C}" destId="{A764321A-F9BE-4BC3-925E-7D0A0CED66BA}" srcOrd="0" destOrd="9" presId="urn:microsoft.com/office/officeart/2005/8/layout/hList1"/>
    <dgm:cxn modelId="{27F60E42-EE83-4C6B-8FC9-D8FC5DEA864E}" srcId="{B2DC4D30-3728-41BD-A016-971850B24A6C}" destId="{19946D34-EABE-4189-B2B4-35408F3BDCCD}" srcOrd="5" destOrd="0" parTransId="{6DEB5937-59A3-4364-AAE8-F0B46DE0C4E6}" sibTransId="{E2388B85-57E2-4440-8723-6004B5EC41D4}"/>
    <dgm:cxn modelId="{276F7B5F-EFED-430D-987D-FA9B538918B8}" type="presOf" srcId="{2A17CEAD-8173-4EED-9DFB-4C4422FC9D6B}" destId="{CADBABA1-0382-4358-9193-C878534A6777}" srcOrd="0" destOrd="0" presId="urn:microsoft.com/office/officeart/2005/8/layout/hList1"/>
    <dgm:cxn modelId="{5B3F282B-2B1F-4D23-9136-86DD67C66CDD}" srcId="{2A17CEAD-8173-4EED-9DFB-4C4422FC9D6B}" destId="{C9169381-F430-4611-B0CD-754308D377C0}" srcOrd="2" destOrd="0" parTransId="{E6D69EC4-7E02-4D37-9607-58ABD0103418}" sibTransId="{094A165B-A149-46DC-B043-D339CBCC99CD}"/>
    <dgm:cxn modelId="{0CFAAD52-E5F5-4A0E-AB93-BEA1AACC63A4}" srcId="{F825F0B1-7695-4921-8AC1-6434EB6A27C7}" destId="{1299C715-B94F-40F9-95EB-F2918ECE22FF}" srcOrd="7" destOrd="0" parTransId="{AFFFF135-DCB8-44E9-86D0-959C4BC317AE}" sibTransId="{BBC5A62B-C62A-4EBE-8224-7B6408197FAD}"/>
    <dgm:cxn modelId="{268791FF-6BAF-4727-83D3-AB30C392E756}" type="presOf" srcId="{5DC5B629-165B-4BD0-9E29-D8C50A1CE284}" destId="{49EED5C4-BCFE-4953-8E2A-C6EB14643E21}" srcOrd="0" destOrd="4" presId="urn:microsoft.com/office/officeart/2005/8/layout/hList1"/>
    <dgm:cxn modelId="{06B6FD79-F03A-4D2A-88A7-2BA77152A7B0}" srcId="{F825F0B1-7695-4921-8AC1-6434EB6A27C7}" destId="{BACB2419-1556-4DB0-89D7-5D30699B8DD7}" srcOrd="2" destOrd="0" parTransId="{C776F28B-DE9E-4E91-9D4C-710682A51760}" sibTransId="{39FD8C2B-D833-466E-BB4A-E0A8BB24D7F8}"/>
    <dgm:cxn modelId="{BA650EE5-5E00-4726-8352-2532783D9894}" type="presOf" srcId="{B2DC4D30-3728-41BD-A016-971850B24A6C}" destId="{1574E1D2-E840-40D9-B71C-39432DB79730}" srcOrd="0" destOrd="0" presId="urn:microsoft.com/office/officeart/2005/8/layout/hList1"/>
    <dgm:cxn modelId="{A01DCF08-3E34-4396-B4AB-8E0BA7A4EDA1}" srcId="{F825F0B1-7695-4921-8AC1-6434EB6A27C7}" destId="{5F0F087A-3328-4320-977C-9E41397FA2C7}" srcOrd="5" destOrd="0" parTransId="{1A1CB617-D129-487A-BD91-07901C95CFD2}" sibTransId="{4FC7ECA6-E9FD-4F38-B147-192009721B83}"/>
    <dgm:cxn modelId="{F00AB8E6-5E9D-4EFE-8EC8-E80E8EC4D0C8}" srcId="{90B8144D-30DB-4689-AEBD-E0B635CD37B7}" destId="{2A17CEAD-8173-4EED-9DFB-4C4422FC9D6B}" srcOrd="1" destOrd="0" parTransId="{59D24B18-221F-4BB2-B7E7-0EC5E7B70EB8}" sibTransId="{CF5FB3E2-4A63-4BFD-AC68-73C027F9B1F2}"/>
    <dgm:cxn modelId="{E18D6AFE-FB40-4573-B7F6-AED1D6AED280}" type="presOf" srcId="{A6A55212-799F-479A-BCA6-A53526EE10A6}" destId="{49EED5C4-BCFE-4953-8E2A-C6EB14643E21}" srcOrd="0" destOrd="9" presId="urn:microsoft.com/office/officeart/2005/8/layout/hList1"/>
    <dgm:cxn modelId="{748B2C9F-9FDC-400B-B8B5-D42EFF695CD7}" srcId="{F825F0B1-7695-4921-8AC1-6434EB6A27C7}" destId="{F0A324C2-A3F4-431B-A37B-6101FC1E137B}" srcOrd="1" destOrd="0" parTransId="{1D131B8D-3664-4257-863E-2BFC2C16C4C6}" sibTransId="{CA309958-DE7A-4C0C-8D85-43AAC77C98E1}"/>
    <dgm:cxn modelId="{45B44875-8975-4260-A12F-4B8D6216814B}" srcId="{B2DC4D30-3728-41BD-A016-971850B24A6C}" destId="{A6A55212-799F-479A-BCA6-A53526EE10A6}" srcOrd="9" destOrd="0" parTransId="{7A5E7F25-FEBF-4E9A-82B8-F51867009192}" sibTransId="{76CB5D7B-BE10-46B7-B483-0F8898EF9174}"/>
    <dgm:cxn modelId="{5E85318F-95DC-44F6-B894-DD87A2A5E8BC}" srcId="{F825F0B1-7695-4921-8AC1-6434EB6A27C7}" destId="{DC4272FB-CE87-4EC1-8590-B7AFD0FEA2E3}" srcOrd="6" destOrd="0" parTransId="{F05A6DE5-7A9D-4592-8DF1-DEB5F6F5836C}" sibTransId="{8AA5D045-78BC-43E3-BF80-F4B2EE7DFFCA}"/>
    <dgm:cxn modelId="{0FE04011-58EA-4410-9FB6-0FB224A90732}" srcId="{3AAD5672-20DD-4551-84FC-BB8339E79AEF}" destId="{3EE3ED78-491F-4C3B-80E3-10CF335CF631}" srcOrd="4" destOrd="0" parTransId="{B774DEB0-897D-4EEE-BC4B-40A0AE6640F8}" sibTransId="{A6802F05-903B-4C0F-9188-F6DCAA7653C9}"/>
    <dgm:cxn modelId="{62881577-D588-4C7B-994C-A4340CDEC78E}" srcId="{90B8144D-30DB-4689-AEBD-E0B635CD37B7}" destId="{B232225E-1C2B-4169-8840-974289241994}" srcOrd="0" destOrd="0" parTransId="{C88CFAF4-4E14-4C10-8E47-0E2567A7D5CB}" sibTransId="{ED7E3B91-4C09-40AC-8998-364E0B934F30}"/>
    <dgm:cxn modelId="{271603C9-673C-4A0D-9001-0BDD6DF88184}" type="presOf" srcId="{4EDEDD70-49C8-4F5A-9476-22289F7FC687}" destId="{3EC5159E-4F27-4F02-91E4-FDD6D33BF08C}" srcOrd="0" destOrd="2" presId="urn:microsoft.com/office/officeart/2005/8/layout/hList1"/>
    <dgm:cxn modelId="{01295AE8-DFA7-4E47-BF8B-3CE8D4C3956D}" type="presOf" srcId="{C87903FB-D58A-4E9D-931D-582E4F01E8C4}" destId="{2827853A-99E2-41C3-B2FC-091041FA7097}" srcOrd="0" destOrd="7" presId="urn:microsoft.com/office/officeart/2005/8/layout/hList1"/>
    <dgm:cxn modelId="{C74693B3-2C72-4C87-AE07-9BFC78B4000D}" type="presOf" srcId="{920343D9-A4FE-47E8-B355-172F6BD6CCC5}" destId="{49EED5C4-BCFE-4953-8E2A-C6EB14643E21}" srcOrd="0" destOrd="8" presId="urn:microsoft.com/office/officeart/2005/8/layout/hList1"/>
    <dgm:cxn modelId="{3211926F-56B0-4EC1-A315-EC27720F1237}" srcId="{3AAD5672-20DD-4551-84FC-BB8339E79AEF}" destId="{555F4D0D-7B21-4255-8791-661119DBF30E}" srcOrd="5" destOrd="0" parTransId="{8CFED3DF-015B-45E5-AB6F-3D05CE2686B5}" sibTransId="{6B45C2B6-BF58-4117-BD81-017C6B15D166}"/>
    <dgm:cxn modelId="{07F1FAAF-A8E0-46D3-8F9F-BB5D353F08FD}" type="presOf" srcId="{BC77BF97-DF37-43A0-AFBE-74FA23FAF6C3}" destId="{49EED5C4-BCFE-4953-8E2A-C6EB14643E21}" srcOrd="0" destOrd="11" presId="urn:microsoft.com/office/officeart/2005/8/layout/hList1"/>
    <dgm:cxn modelId="{81C33DB1-6DE5-41E5-B723-21B7D05117EF}" type="presOf" srcId="{AA7444C3-3CB5-4EAC-97D2-B46EBBECAB5F}" destId="{2827853A-99E2-41C3-B2FC-091041FA7097}" srcOrd="0" destOrd="2" presId="urn:microsoft.com/office/officeart/2005/8/layout/hList1"/>
    <dgm:cxn modelId="{6428848F-8A48-439D-8925-44A8853AADB9}" type="presOf" srcId="{01E1D046-64AF-4B58-A5DE-BD16980408B5}" destId="{20D1409D-2E47-401E-A602-A26C5D1C7701}" srcOrd="0" destOrd="8" presId="urn:microsoft.com/office/officeart/2005/8/layout/hList1"/>
    <dgm:cxn modelId="{5E38E0B4-90D1-4B81-8D5F-A796AFC2C4B2}" type="presOf" srcId="{ACB25B3D-C1A5-445F-B196-9AEB4E284518}" destId="{20D1409D-2E47-401E-A602-A26C5D1C7701}" srcOrd="0" destOrd="4" presId="urn:microsoft.com/office/officeart/2005/8/layout/hList1"/>
    <dgm:cxn modelId="{BD6DCB88-8402-4A18-B3B4-9C195E41AACC}" type="presOf" srcId="{25E94326-E655-4E4E-ADA7-2D1C7BBD8560}" destId="{20D1409D-2E47-401E-A602-A26C5D1C7701}" srcOrd="0" destOrd="1" presId="urn:microsoft.com/office/officeart/2005/8/layout/hList1"/>
    <dgm:cxn modelId="{5D14EB1F-526D-43F9-9A86-586B770D615E}" type="presOf" srcId="{FCBB6E87-5722-4600-BAC3-2562085FE527}" destId="{7C0F83A0-4170-4C4B-B169-F46F83EA921C}" srcOrd="0" destOrd="11" presId="urn:microsoft.com/office/officeart/2005/8/layout/hList1"/>
    <dgm:cxn modelId="{4D025F2D-593F-4800-B377-E15B68A4C61F}" srcId="{B232225E-1C2B-4169-8840-974289241994}" destId="{082DEA57-44EC-4B75-9663-AF8777E56EAE}" srcOrd="4" destOrd="0" parTransId="{1B213DDE-2126-4D70-8007-62553DA027EB}" sibTransId="{77DB4ABD-42EB-42FE-824E-A0C5A2321210}"/>
    <dgm:cxn modelId="{50738384-B84A-40AE-822A-75784D16FF5C}" type="presOf" srcId="{3AAD5672-20DD-4551-84FC-BB8339E79AEF}" destId="{9ED0BD71-99FF-480B-A3AF-1E322EFC2AFE}" srcOrd="0" destOrd="0" presId="urn:microsoft.com/office/officeart/2005/8/layout/hList1"/>
    <dgm:cxn modelId="{C22F2290-4811-4AAE-9E0D-96812C57A34C}" type="presOf" srcId="{2F3E1F35-7C51-41D0-A51E-157D8DA2C83F}" destId="{2827853A-99E2-41C3-B2FC-091041FA7097}" srcOrd="0" destOrd="12" presId="urn:microsoft.com/office/officeart/2005/8/layout/hList1"/>
    <dgm:cxn modelId="{632675B2-99C7-4F31-BFD5-BFD77139F9F8}" type="presOf" srcId="{25821975-33A9-4FE0-9500-B814F560D111}" destId="{2827853A-99E2-41C3-B2FC-091041FA7097}" srcOrd="0" destOrd="3" presId="urn:microsoft.com/office/officeart/2005/8/layout/hList1"/>
    <dgm:cxn modelId="{1CD76909-DDC1-47A1-A576-F0A73FFE570F}" srcId="{F825F0B1-7695-4921-8AC1-6434EB6A27C7}" destId="{835B2555-5579-4DCE-A2AA-BE03A99C87F9}" srcOrd="3" destOrd="0" parTransId="{AAA7E45D-FAED-41BE-B92D-0A2C9E6CC6BB}" sibTransId="{EED9BAB9-FE1A-470C-BD9A-014FFA309A58}"/>
    <dgm:cxn modelId="{9D6FDD13-478D-44BD-AFB8-CF8E8242245D}" srcId="{2E9ED4C3-A898-4089-8BC0-E98E30B94599}" destId="{8855E927-99CF-4A32-A0AA-383C0EBB0B59}" srcOrd="6" destOrd="0" parTransId="{095C1559-5FCF-474B-9319-DAFA0F4F067C}" sibTransId="{125931FB-73DE-452E-8258-C4B4D4404AF9}"/>
    <dgm:cxn modelId="{9DA41D99-D4F9-4D19-9331-2667A4DBA10E}" srcId="{2E9ED4C3-A898-4089-8BC0-E98E30B94599}" destId="{299B9FB9-B223-4257-95AD-9E46884FCB4E}" srcOrd="10" destOrd="0" parTransId="{BEAC6825-DE07-4B71-92AF-376BBC113E9A}" sibTransId="{099213BD-8A3B-43DE-BFDC-2D46C52D80B4}"/>
    <dgm:cxn modelId="{F4C9F770-D3FF-4502-BD75-69BE6C6E0F87}" srcId="{B2DC4D30-3728-41BD-A016-971850B24A6C}" destId="{526CFCCC-F826-4F71-8EE4-40FDD0B56601}" srcOrd="10" destOrd="0" parTransId="{3703F1E8-2E92-4A16-8275-3AC3D121F8D1}" sibTransId="{33042D1D-8F0B-4048-9989-28DEC69AAD66}"/>
    <dgm:cxn modelId="{C89B365E-628C-4404-B40F-6F0D6FA572F2}" type="presOf" srcId="{7C5D58D3-D662-4400-B58F-27818628D6F9}" destId="{A764321A-F9BE-4BC3-925E-7D0A0CED66BA}" srcOrd="0" destOrd="11" presId="urn:microsoft.com/office/officeart/2005/8/layout/hList1"/>
    <dgm:cxn modelId="{2F79FB8D-9C7C-49CF-940F-6B9CFC67E636}" type="presOf" srcId="{323AB8A8-6FEE-493B-BF45-ED1B643C0C81}" destId="{2827853A-99E2-41C3-B2FC-091041FA7097}" srcOrd="0" destOrd="1" presId="urn:microsoft.com/office/officeart/2005/8/layout/hList1"/>
    <dgm:cxn modelId="{54BCF67B-BA63-490C-BF0E-6EAE85B6A892}" srcId="{3AAD5672-20DD-4551-84FC-BB8339E79AEF}" destId="{25821975-33A9-4FE0-9500-B814F560D111}" srcOrd="3" destOrd="0" parTransId="{55FCCEED-5AC4-4505-9793-9B405529924E}" sibTransId="{45F99802-7E80-4341-B6AA-86A258C98459}"/>
    <dgm:cxn modelId="{03A6DDE8-39F2-460D-9CBF-147FF24CFF9E}" type="presOf" srcId="{876E4DF3-2923-4DCE-91A6-0C8406666FB2}" destId="{3EC5159E-4F27-4F02-91E4-FDD6D33BF08C}" srcOrd="0" destOrd="0" presId="urn:microsoft.com/office/officeart/2005/8/layout/hList1"/>
    <dgm:cxn modelId="{FA14DAB8-1FD6-4561-B2C1-FA9A6E24BF88}" type="presOf" srcId="{8F19463A-EE02-47A6-AE36-BB3F34A9FCBE}" destId="{2827853A-99E2-41C3-B2FC-091041FA7097}" srcOrd="0" destOrd="6" presId="urn:microsoft.com/office/officeart/2005/8/layout/hList1"/>
    <dgm:cxn modelId="{F29D68C7-63EE-4AA3-8A34-9719B57E0369}" srcId="{3AAD5672-20DD-4551-84FC-BB8339E79AEF}" destId="{323AB8A8-6FEE-493B-BF45-ED1B643C0C81}" srcOrd="1" destOrd="0" parTransId="{6BAC31A5-4E69-4CB4-98FB-43A3FE3D961E}" sibTransId="{4D9524EE-D21A-4CB8-8018-7CBCD6DB49CE}"/>
    <dgm:cxn modelId="{7074C28A-94C9-480F-8CB0-31BB94DBAA96}" srcId="{2E9ED4C3-A898-4089-8BC0-E98E30B94599}" destId="{D03B3E68-9A7E-4B47-B56C-74B629E44881}" srcOrd="0" destOrd="0" parTransId="{588DBC88-4EEF-448B-8082-EC62423B7D3D}" sibTransId="{CB321DF4-0D6D-4214-828E-9603C3B6E7FD}"/>
    <dgm:cxn modelId="{60447E75-E8F8-465F-A141-3E95FBA4E380}" type="presOf" srcId="{36A3FB54-C560-478B-9499-7F168E81FDC0}" destId="{A764321A-F9BE-4BC3-925E-7D0A0CED66BA}" srcOrd="0" destOrd="4" presId="urn:microsoft.com/office/officeart/2005/8/layout/hList1"/>
    <dgm:cxn modelId="{690655DF-C60C-45C2-A233-DB130AD44719}" type="presOf" srcId="{5C971BE8-7E38-4A54-92AB-09578FB71031}" destId="{49EED5C4-BCFE-4953-8E2A-C6EB14643E21}" srcOrd="0" destOrd="2" presId="urn:microsoft.com/office/officeart/2005/8/layout/hList1"/>
    <dgm:cxn modelId="{C521622D-C077-4A07-BA50-F4363BF1A854}" type="presOf" srcId="{D03B3E68-9A7E-4B47-B56C-74B629E44881}" destId="{A764321A-F9BE-4BC3-925E-7D0A0CED66BA}" srcOrd="0" destOrd="0" presId="urn:microsoft.com/office/officeart/2005/8/layout/hList1"/>
    <dgm:cxn modelId="{E2ED2C7D-D682-405E-A81D-768720E7C54F}" srcId="{B232225E-1C2B-4169-8840-974289241994}" destId="{6D2589DD-10C8-430A-AD8B-4CC27709811C}" srcOrd="9" destOrd="0" parTransId="{144E2793-D960-4135-A71D-A0D68FFE096A}" sibTransId="{B88360D8-92F5-4ECD-93AE-E4F90CAEE290}"/>
    <dgm:cxn modelId="{36D967A5-AE8D-4A31-B112-1FAA6D5B4DFB}" srcId="{B2DC4D30-3728-41BD-A016-971850B24A6C}" destId="{25A9B7C4-5A9C-44FE-9CA6-BDE772BF3D01}" srcOrd="12" destOrd="0" parTransId="{CBEF8F81-B4EE-4CBB-8492-89D11E20B2C4}" sibTransId="{2F3E97D4-4DE0-413B-A811-1B3B93C7C691}"/>
    <dgm:cxn modelId="{7C46338E-5155-4CA6-AEF0-58C254B53BEA}" srcId="{3AAD5672-20DD-4551-84FC-BB8339E79AEF}" destId="{2F3E1F35-7C51-41D0-A51E-157D8DA2C83F}" srcOrd="12" destOrd="0" parTransId="{4D98F053-7947-4AE9-BE07-020BB18C77FE}" sibTransId="{CEFCA7E9-09C6-46AC-B390-7ECCA8CF7B01}"/>
    <dgm:cxn modelId="{E668D030-0A1D-4B87-9872-EBC46AE3CE6D}" srcId="{B2DC4D30-3728-41BD-A016-971850B24A6C}" destId="{9A0B50E1-7721-40E4-BDBC-CC39D8A00577}" srcOrd="0" destOrd="0" parTransId="{8DE72205-7A51-403C-B43D-1A65CB00DA80}" sibTransId="{3832BF52-513E-4130-A044-F71E034F56A1}"/>
    <dgm:cxn modelId="{1EE903F2-7BA7-4AA2-9828-A3B394AF7405}" srcId="{90B8144D-30DB-4689-AEBD-E0B635CD37B7}" destId="{B2DC4D30-3728-41BD-A016-971850B24A6C}" srcOrd="4" destOrd="0" parTransId="{29405A44-4B28-48F9-BD6C-65CFE82950F4}" sibTransId="{881AA490-E2F9-40FB-8AD2-FBA7DD530A13}"/>
    <dgm:cxn modelId="{68BF1ECC-69D3-4D0B-8923-5CFBF98B6709}" type="presOf" srcId="{299B9FB9-B223-4257-95AD-9E46884FCB4E}" destId="{A764321A-F9BE-4BC3-925E-7D0A0CED66BA}" srcOrd="0" destOrd="10" presId="urn:microsoft.com/office/officeart/2005/8/layout/hList1"/>
    <dgm:cxn modelId="{86DCEA77-9471-43BC-9069-DAE60B3D553E}" srcId="{2E9ED4C3-A898-4089-8BC0-E98E30B94599}" destId="{C5D97725-C532-4E22-ADB1-6C4CCD504D24}" srcOrd="5" destOrd="0" parTransId="{88A4925D-A461-4A45-9512-ABD1331E302A}" sibTransId="{4C934087-F0DE-4678-AE7C-F5FAD24C86C8}"/>
    <dgm:cxn modelId="{60A153B7-F1D5-4AA0-989F-E59A7520FD89}" srcId="{B2DC4D30-3728-41BD-A016-971850B24A6C}" destId="{BC77BF97-DF37-43A0-AFBE-74FA23FAF6C3}" srcOrd="11" destOrd="0" parTransId="{1AAA1390-CBEB-4AC5-A36A-D406D21DBFB4}" sibTransId="{061400F7-A9D0-4A5A-92D2-A87AD099F0EE}"/>
    <dgm:cxn modelId="{2E43BF72-0E1A-4FEE-BF5F-F1E17D0352C3}" srcId="{2A17CEAD-8173-4EED-9DFB-4C4422FC9D6B}" destId="{0A252966-A121-42F7-84EE-DB0A4DC8C387}" srcOrd="7" destOrd="0" parTransId="{E7DBB670-4890-4106-9913-D59785571605}" sibTransId="{155F0B9E-A3BC-4484-94A5-2BD56674472A}"/>
    <dgm:cxn modelId="{450DC6C9-734B-4DA6-B5F0-3E83B449FC7F}" type="presParOf" srcId="{643A49F2-CF66-4056-B3CE-CADE3CFB4C9D}" destId="{302D75B8-5D64-4064-9629-57AB0F646F40}" srcOrd="0" destOrd="0" presId="urn:microsoft.com/office/officeart/2005/8/layout/hList1"/>
    <dgm:cxn modelId="{1806AE97-AA67-4546-B21B-54B18D9B2066}" type="presParOf" srcId="{302D75B8-5D64-4064-9629-57AB0F646F40}" destId="{25C98B8B-DC0D-4150-970C-DE98076AA59B}" srcOrd="0" destOrd="0" presId="urn:microsoft.com/office/officeart/2005/8/layout/hList1"/>
    <dgm:cxn modelId="{FC5DE035-363F-4F5E-82A7-DBFB41627C6F}" type="presParOf" srcId="{302D75B8-5D64-4064-9629-57AB0F646F40}" destId="{3EC5159E-4F27-4F02-91E4-FDD6D33BF08C}" srcOrd="1" destOrd="0" presId="urn:microsoft.com/office/officeart/2005/8/layout/hList1"/>
    <dgm:cxn modelId="{9F39EFCD-1F0D-488E-BBDF-F4A40D9AC266}" type="presParOf" srcId="{643A49F2-CF66-4056-B3CE-CADE3CFB4C9D}" destId="{FD426CAE-C2CD-4135-BC11-FC92278BDC57}" srcOrd="1" destOrd="0" presId="urn:microsoft.com/office/officeart/2005/8/layout/hList1"/>
    <dgm:cxn modelId="{57230691-6F57-4B45-BD9A-27D81A165493}" type="presParOf" srcId="{643A49F2-CF66-4056-B3CE-CADE3CFB4C9D}" destId="{902E2C13-FE90-4E61-B578-AF9D1BBF7F5D}" srcOrd="2" destOrd="0" presId="urn:microsoft.com/office/officeart/2005/8/layout/hList1"/>
    <dgm:cxn modelId="{C07CB3CE-68A2-4D50-8CFC-BA71EF5520FD}" type="presParOf" srcId="{902E2C13-FE90-4E61-B578-AF9D1BBF7F5D}" destId="{CADBABA1-0382-4358-9193-C878534A6777}" srcOrd="0" destOrd="0" presId="urn:microsoft.com/office/officeart/2005/8/layout/hList1"/>
    <dgm:cxn modelId="{604C2B3D-3C39-44C2-A352-8654532D94A5}" type="presParOf" srcId="{902E2C13-FE90-4E61-B578-AF9D1BBF7F5D}" destId="{20D1409D-2E47-401E-A602-A26C5D1C7701}" srcOrd="1" destOrd="0" presId="urn:microsoft.com/office/officeart/2005/8/layout/hList1"/>
    <dgm:cxn modelId="{3B33FEC5-82B7-4FD3-AEC8-49DA89D9F27B}" type="presParOf" srcId="{643A49F2-CF66-4056-B3CE-CADE3CFB4C9D}" destId="{F45E1682-9775-4AFE-B5E5-A26378CB0ADB}" srcOrd="3" destOrd="0" presId="urn:microsoft.com/office/officeart/2005/8/layout/hList1"/>
    <dgm:cxn modelId="{0CF80768-1C42-41B5-AEA7-54586EB94276}" type="presParOf" srcId="{643A49F2-CF66-4056-B3CE-CADE3CFB4C9D}" destId="{C29057B2-F8FC-48D3-941E-262929C35C89}" srcOrd="4" destOrd="0" presId="urn:microsoft.com/office/officeart/2005/8/layout/hList1"/>
    <dgm:cxn modelId="{1442DAED-B36F-4E0A-8D82-399F8CD25E84}" type="presParOf" srcId="{C29057B2-F8FC-48D3-941E-262929C35C89}" destId="{2062BF07-1D53-4B58-95B7-5D2B78CB1F85}" srcOrd="0" destOrd="0" presId="urn:microsoft.com/office/officeart/2005/8/layout/hList1"/>
    <dgm:cxn modelId="{E7615832-A96D-4ADD-BFF6-BA40B0BDFF4E}" type="presParOf" srcId="{C29057B2-F8FC-48D3-941E-262929C35C89}" destId="{7C0F83A0-4170-4C4B-B169-F46F83EA921C}" srcOrd="1" destOrd="0" presId="urn:microsoft.com/office/officeart/2005/8/layout/hList1"/>
    <dgm:cxn modelId="{2167D71D-1B8D-41A4-A7C4-08E7D93AE50B}" type="presParOf" srcId="{643A49F2-CF66-4056-B3CE-CADE3CFB4C9D}" destId="{49DA6B03-8F6E-4FA2-83EC-FB17B4F309F7}" srcOrd="5" destOrd="0" presId="urn:microsoft.com/office/officeart/2005/8/layout/hList1"/>
    <dgm:cxn modelId="{128AB4D0-7558-42AB-BF9B-761CD6B8E6B0}" type="presParOf" srcId="{643A49F2-CF66-4056-B3CE-CADE3CFB4C9D}" destId="{EAC1709E-F4CF-41B3-AE6D-D3B98094E6FD}" srcOrd="6" destOrd="0" presId="urn:microsoft.com/office/officeart/2005/8/layout/hList1"/>
    <dgm:cxn modelId="{EFD2935A-DE6D-4742-8E26-6A1394321E92}" type="presParOf" srcId="{EAC1709E-F4CF-41B3-AE6D-D3B98094E6FD}" destId="{9B1A7C85-2212-404C-9EE2-791C2485EFD1}" srcOrd="0" destOrd="0" presId="urn:microsoft.com/office/officeart/2005/8/layout/hList1"/>
    <dgm:cxn modelId="{0B9631FE-BDE7-4ADF-8083-56D5F27A70C8}" type="presParOf" srcId="{EAC1709E-F4CF-41B3-AE6D-D3B98094E6FD}" destId="{A764321A-F9BE-4BC3-925E-7D0A0CED66BA}" srcOrd="1" destOrd="0" presId="urn:microsoft.com/office/officeart/2005/8/layout/hList1"/>
    <dgm:cxn modelId="{B0DED239-363F-4FC6-B594-B20DE6ED5380}" type="presParOf" srcId="{643A49F2-CF66-4056-B3CE-CADE3CFB4C9D}" destId="{2017C110-5947-408C-88C6-04682417F3DB}" srcOrd="7" destOrd="0" presId="urn:microsoft.com/office/officeart/2005/8/layout/hList1"/>
    <dgm:cxn modelId="{A35A298C-4085-4031-B892-EAD62115ABB2}" type="presParOf" srcId="{643A49F2-CF66-4056-B3CE-CADE3CFB4C9D}" destId="{015AD04A-8007-4B27-B709-5491BB6B1BA6}" srcOrd="8" destOrd="0" presId="urn:microsoft.com/office/officeart/2005/8/layout/hList1"/>
    <dgm:cxn modelId="{25A2FE92-6E92-4A1D-9071-92608FE5BC55}" type="presParOf" srcId="{015AD04A-8007-4B27-B709-5491BB6B1BA6}" destId="{1574E1D2-E840-40D9-B71C-39432DB79730}" srcOrd="0" destOrd="0" presId="urn:microsoft.com/office/officeart/2005/8/layout/hList1"/>
    <dgm:cxn modelId="{B33A4394-6D1A-44A4-B3D6-0B80F43E5B6D}" type="presParOf" srcId="{015AD04A-8007-4B27-B709-5491BB6B1BA6}" destId="{49EED5C4-BCFE-4953-8E2A-C6EB14643E21}" srcOrd="1" destOrd="0" presId="urn:microsoft.com/office/officeart/2005/8/layout/hList1"/>
    <dgm:cxn modelId="{4031E2C0-4B31-4701-9B51-C2FD0904EF71}" type="presParOf" srcId="{643A49F2-CF66-4056-B3CE-CADE3CFB4C9D}" destId="{B118A8E5-2427-4B7F-B6D0-3C55158F2FD2}" srcOrd="9" destOrd="0" presId="urn:microsoft.com/office/officeart/2005/8/layout/hList1"/>
    <dgm:cxn modelId="{74038B06-C7CB-48D9-A5E0-84A4D84E94EF}" type="presParOf" srcId="{643A49F2-CF66-4056-B3CE-CADE3CFB4C9D}" destId="{D418431A-57ED-47BA-942E-ACA5E1FC0394}" srcOrd="10" destOrd="0" presId="urn:microsoft.com/office/officeart/2005/8/layout/hList1"/>
    <dgm:cxn modelId="{E755BD77-A5B5-4447-A891-C62D3188E7F3}" type="presParOf" srcId="{D418431A-57ED-47BA-942E-ACA5E1FC0394}" destId="{9ED0BD71-99FF-480B-A3AF-1E322EFC2AFE}" srcOrd="0" destOrd="0" presId="urn:microsoft.com/office/officeart/2005/8/layout/hList1"/>
    <dgm:cxn modelId="{AA65D1DF-B2F1-440B-AA0C-316A3EB29395}" type="presParOf" srcId="{D418431A-57ED-47BA-942E-ACA5E1FC0394}" destId="{2827853A-99E2-41C3-B2FC-091041FA7097}"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B8144D-30DB-4689-AEBD-E0B635CD37B7}" type="doc">
      <dgm:prSet loTypeId="urn:microsoft.com/office/officeart/2005/8/layout/hList1" loCatId="list" qsTypeId="urn:microsoft.com/office/officeart/2005/8/quickstyle/simple4" qsCatId="simple" csTypeId="urn:microsoft.com/office/officeart/2005/8/colors/colorful1" csCatId="colorful" phldr="1"/>
      <dgm:spPr/>
      <dgm:t>
        <a:bodyPr/>
        <a:lstStyle/>
        <a:p>
          <a:endParaRPr lang="en-US"/>
        </a:p>
      </dgm:t>
    </dgm:pt>
    <dgm:pt modelId="{B232225E-1C2B-4169-8840-974289241994}">
      <dgm:prSet custT="1"/>
      <dgm:spPr>
        <a:solidFill>
          <a:srgbClr val="318DD2"/>
        </a:solidFill>
        <a:ln>
          <a:noFill/>
        </a:ln>
      </dgm:spPr>
      <dgm:t>
        <a:bodyPr/>
        <a:lstStyle/>
        <a:p>
          <a:pPr rtl="0"/>
          <a:r>
            <a:rPr lang="en-US" sz="1800" b="1" dirty="0" err="1">
              <a:latin typeface="Arial" pitchFamily="34" charset="0"/>
              <a:cs typeface="Arial" pitchFamily="34" charset="0"/>
            </a:rPr>
            <a:t>BoD</a:t>
          </a:r>
          <a:endParaRPr lang="en-US" sz="1800" b="1" dirty="0">
            <a:latin typeface="Arial" pitchFamily="34" charset="0"/>
            <a:cs typeface="Arial" pitchFamily="34" charset="0"/>
          </a:endParaRPr>
        </a:p>
        <a:p>
          <a:pPr rtl="0"/>
          <a:r>
            <a:rPr lang="en-US" sz="1800" b="1" dirty="0">
              <a:solidFill>
                <a:schemeClr val="bg1"/>
              </a:solidFill>
              <a:latin typeface="Arial" pitchFamily="34" charset="0"/>
              <a:cs typeface="Arial" pitchFamily="34" charset="0"/>
            </a:rPr>
            <a:t>(Shire)</a:t>
          </a:r>
        </a:p>
      </dgm:t>
    </dgm:pt>
    <dgm:pt modelId="{C88CFAF4-4E14-4C10-8E47-0E2567A7D5CB}" type="parTrans" cxnId="{62881577-D588-4C7B-994C-A4340CDEC78E}">
      <dgm:prSet/>
      <dgm:spPr/>
      <dgm:t>
        <a:bodyPr/>
        <a:lstStyle/>
        <a:p>
          <a:endParaRPr lang="en-US"/>
        </a:p>
      </dgm:t>
    </dgm:pt>
    <dgm:pt modelId="{ED7E3B91-4C09-40AC-8998-364E0B934F30}" type="sibTrans" cxnId="{62881577-D588-4C7B-994C-A4340CDEC78E}">
      <dgm:prSet/>
      <dgm:spPr/>
      <dgm:t>
        <a:bodyPr/>
        <a:lstStyle/>
        <a:p>
          <a:endParaRPr lang="en-US"/>
        </a:p>
      </dgm:t>
    </dgm:pt>
    <dgm:pt modelId="{F5DD0744-44D3-4FB6-83DD-7BB960B17E38}">
      <dgm:prSet/>
      <dgm:spPr>
        <a:solidFill>
          <a:schemeClr val="accent1">
            <a:lumMod val="20000"/>
            <a:lumOff val="80000"/>
            <a:alpha val="90000"/>
          </a:schemeClr>
        </a:solidFill>
      </dgm:spPr>
      <dgm:t>
        <a:bodyPr/>
        <a:lstStyle/>
        <a:p>
          <a:pPr rtl="0"/>
          <a:r>
            <a:rPr lang="en-US" b="1" dirty="0">
              <a:latin typeface="Arial" pitchFamily="34" charset="0"/>
              <a:cs typeface="Arial" pitchFamily="34" charset="0"/>
            </a:rPr>
            <a:t>Live and then e-learning for new members</a:t>
          </a:r>
        </a:p>
      </dgm:t>
    </dgm:pt>
    <dgm:pt modelId="{3C36B494-B0C1-47FF-8F12-34E34E00ABF9}" type="parTrans" cxnId="{84E833AE-0460-4909-9A64-91EEEC98834D}">
      <dgm:prSet/>
      <dgm:spPr/>
      <dgm:t>
        <a:bodyPr/>
        <a:lstStyle/>
        <a:p>
          <a:endParaRPr lang="en-US"/>
        </a:p>
      </dgm:t>
    </dgm:pt>
    <dgm:pt modelId="{3C6A9805-D786-46DB-86B6-BBEEE58418F0}" type="sibTrans" cxnId="{84E833AE-0460-4909-9A64-91EEEC98834D}">
      <dgm:prSet/>
      <dgm:spPr/>
      <dgm:t>
        <a:bodyPr/>
        <a:lstStyle/>
        <a:p>
          <a:endParaRPr lang="en-US"/>
        </a:p>
      </dgm:t>
    </dgm:pt>
    <dgm:pt modelId="{16881569-2F9D-4997-812F-2AC523ABBA21}">
      <dgm:prSet/>
      <dgm:spPr>
        <a:solidFill>
          <a:schemeClr val="accent1">
            <a:lumMod val="20000"/>
            <a:lumOff val="80000"/>
            <a:alpha val="90000"/>
          </a:schemeClr>
        </a:solidFill>
      </dgm:spPr>
      <dgm:t>
        <a:bodyPr/>
        <a:lstStyle/>
        <a:p>
          <a:pPr rtl="0"/>
          <a:r>
            <a:rPr lang="en-US" b="1" i="1" dirty="0">
              <a:latin typeface="Arial" pitchFamily="34" charset="0"/>
              <a:cs typeface="Arial" pitchFamily="34" charset="0"/>
            </a:rPr>
            <a:t>3 hours</a:t>
          </a:r>
        </a:p>
      </dgm:t>
    </dgm:pt>
    <dgm:pt modelId="{0768CCEB-C5B7-4A92-A419-857C11F5DDBD}" type="parTrans" cxnId="{E8E204D3-FB5A-477D-87D1-DABE1A184EAC}">
      <dgm:prSet/>
      <dgm:spPr/>
      <dgm:t>
        <a:bodyPr/>
        <a:lstStyle/>
        <a:p>
          <a:endParaRPr lang="en-US"/>
        </a:p>
      </dgm:t>
    </dgm:pt>
    <dgm:pt modelId="{55EECDFC-EC0F-4670-A3EC-8CB19C1FAE97}" type="sibTrans" cxnId="{E8E204D3-FB5A-477D-87D1-DABE1A184EAC}">
      <dgm:prSet/>
      <dgm:spPr/>
      <dgm:t>
        <a:bodyPr/>
        <a:lstStyle/>
        <a:p>
          <a:endParaRPr lang="en-US"/>
        </a:p>
      </dgm:t>
    </dgm:pt>
    <dgm:pt modelId="{67312F81-6BEA-40BC-8B60-B0195ACF24FF}">
      <dgm:prSet/>
      <dgm:spPr>
        <a:solidFill>
          <a:schemeClr val="accent1">
            <a:lumMod val="20000"/>
            <a:lumOff val="80000"/>
            <a:alpha val="90000"/>
          </a:schemeClr>
        </a:solidFill>
      </dgm:spPr>
      <dgm:t>
        <a:bodyPr/>
        <a:lstStyle/>
        <a:p>
          <a:pPr rtl="0"/>
          <a:r>
            <a:rPr lang="en-US" b="0" dirty="0">
              <a:latin typeface="Arial" pitchFamily="34" charset="0"/>
              <a:cs typeface="Arial" pitchFamily="34" charset="0"/>
            </a:rPr>
            <a:t>All board members </a:t>
          </a:r>
        </a:p>
      </dgm:t>
    </dgm:pt>
    <dgm:pt modelId="{35126F5C-B6A6-45B9-AB11-0CC3FBDE042E}" type="parTrans" cxnId="{D5A951F9-5026-4730-B899-17ED8A105C0D}">
      <dgm:prSet/>
      <dgm:spPr/>
      <dgm:t>
        <a:bodyPr/>
        <a:lstStyle/>
        <a:p>
          <a:endParaRPr lang="en-US"/>
        </a:p>
      </dgm:t>
    </dgm:pt>
    <dgm:pt modelId="{E334E1BC-20C2-4ADD-87B2-583D560B8A36}" type="sibTrans" cxnId="{D5A951F9-5026-4730-B899-17ED8A105C0D}">
      <dgm:prSet/>
      <dgm:spPr/>
      <dgm:t>
        <a:bodyPr/>
        <a:lstStyle/>
        <a:p>
          <a:endParaRPr lang="en-US"/>
        </a:p>
      </dgm:t>
    </dgm:pt>
    <dgm:pt modelId="{30BC8BFB-516F-4CA0-9E7C-6DAF3E454D63}">
      <dgm:prSet/>
      <dgm:spPr>
        <a:solidFill>
          <a:schemeClr val="accent1">
            <a:lumMod val="20000"/>
            <a:lumOff val="80000"/>
            <a:alpha val="90000"/>
          </a:schemeClr>
        </a:solidFill>
      </dgm:spPr>
      <dgm:t>
        <a:bodyPr/>
        <a:lstStyle/>
        <a:p>
          <a:pPr rtl="0"/>
          <a:endParaRPr lang="en-US" b="0" dirty="0">
            <a:latin typeface="Arial" pitchFamily="34" charset="0"/>
            <a:cs typeface="Arial" pitchFamily="34" charset="0"/>
          </a:endParaRPr>
        </a:p>
      </dgm:t>
    </dgm:pt>
    <dgm:pt modelId="{E520723D-E084-4B5E-B106-000A33C2E15C}" type="parTrans" cxnId="{8619263A-8140-48AC-ACC3-A10DC3C02F9F}">
      <dgm:prSet/>
      <dgm:spPr/>
      <dgm:t>
        <a:bodyPr/>
        <a:lstStyle/>
        <a:p>
          <a:endParaRPr lang="en-US"/>
        </a:p>
      </dgm:t>
    </dgm:pt>
    <dgm:pt modelId="{D7F7C5E0-BC59-4CC5-B5BE-5D5E2305BB05}" type="sibTrans" cxnId="{8619263A-8140-48AC-ACC3-A10DC3C02F9F}">
      <dgm:prSet/>
      <dgm:spPr/>
      <dgm:t>
        <a:bodyPr/>
        <a:lstStyle/>
        <a:p>
          <a:endParaRPr lang="en-US"/>
        </a:p>
      </dgm:t>
    </dgm:pt>
    <dgm:pt modelId="{3E2EFBB8-72DF-4D71-B1E6-B96C542670D0}">
      <dgm:prSet/>
      <dgm:spPr>
        <a:solidFill>
          <a:schemeClr val="accent1">
            <a:lumMod val="20000"/>
            <a:lumOff val="80000"/>
            <a:alpha val="90000"/>
          </a:schemeClr>
        </a:solidFill>
      </dgm:spPr>
      <dgm:t>
        <a:bodyPr/>
        <a:lstStyle/>
        <a:p>
          <a:pPr rtl="0"/>
          <a:r>
            <a:rPr lang="en-US" b="1" u="sng" dirty="0">
              <a:latin typeface="Arial" pitchFamily="34" charset="0"/>
              <a:cs typeface="Arial" pitchFamily="34" charset="0"/>
            </a:rPr>
            <a:t>TOPICS</a:t>
          </a:r>
        </a:p>
      </dgm:t>
    </dgm:pt>
    <dgm:pt modelId="{44C9F8A8-EE36-4BFE-B9F6-BD26177F3F80}" type="parTrans" cxnId="{4E5A26B0-4C58-4EC7-A2BC-01D6C2FC3B67}">
      <dgm:prSet/>
      <dgm:spPr/>
      <dgm:t>
        <a:bodyPr/>
        <a:lstStyle/>
        <a:p>
          <a:endParaRPr lang="en-US"/>
        </a:p>
      </dgm:t>
    </dgm:pt>
    <dgm:pt modelId="{109B3B68-A935-4201-BDDB-3474EFA1517A}" type="sibTrans" cxnId="{4E5A26B0-4C58-4EC7-A2BC-01D6C2FC3B67}">
      <dgm:prSet/>
      <dgm:spPr/>
      <dgm:t>
        <a:bodyPr/>
        <a:lstStyle/>
        <a:p>
          <a:endParaRPr lang="en-US"/>
        </a:p>
      </dgm:t>
    </dgm:pt>
    <dgm:pt modelId="{1888A7F8-0405-4F7B-BDF5-41FE06139A60}">
      <dgm:prSet/>
      <dgm:spPr>
        <a:solidFill>
          <a:schemeClr val="accent1">
            <a:lumMod val="20000"/>
            <a:lumOff val="80000"/>
            <a:alpha val="90000"/>
          </a:schemeClr>
        </a:solidFill>
      </dgm:spPr>
      <dgm:t>
        <a:bodyPr/>
        <a:lstStyle/>
        <a:p>
          <a:r>
            <a:rPr lang="en-US" dirty="0">
              <a:latin typeface="Arial" pitchFamily="34" charset="0"/>
              <a:cs typeface="Arial" pitchFamily="34" charset="0"/>
            </a:rPr>
            <a:t>General CIA Training Content (including DBWI) – 1 hour</a:t>
          </a:r>
        </a:p>
      </dgm:t>
    </dgm:pt>
    <dgm:pt modelId="{5CBAD813-2C45-401E-B442-394651BDB754}" type="parTrans" cxnId="{71A833C8-011F-49B5-B775-EDDA6D282B18}">
      <dgm:prSet/>
      <dgm:spPr/>
      <dgm:t>
        <a:bodyPr/>
        <a:lstStyle/>
        <a:p>
          <a:endParaRPr lang="en-US"/>
        </a:p>
      </dgm:t>
    </dgm:pt>
    <dgm:pt modelId="{D9A50329-A012-470C-8C45-90DCFF3BAC94}" type="sibTrans" cxnId="{71A833C8-011F-49B5-B775-EDDA6D282B18}">
      <dgm:prSet/>
      <dgm:spPr/>
      <dgm:t>
        <a:bodyPr/>
        <a:lstStyle/>
        <a:p>
          <a:endParaRPr lang="en-US"/>
        </a:p>
      </dgm:t>
    </dgm:pt>
    <dgm:pt modelId="{C05AAC1F-C885-43A3-ADB1-D74030CDC8C5}">
      <dgm:prSet/>
      <dgm:spPr>
        <a:solidFill>
          <a:schemeClr val="accent1">
            <a:lumMod val="20000"/>
            <a:lumOff val="80000"/>
            <a:alpha val="90000"/>
          </a:schemeClr>
        </a:solidFill>
      </dgm:spPr>
      <dgm:t>
        <a:bodyPr/>
        <a:lstStyle/>
        <a:p>
          <a:r>
            <a:rPr lang="en-US" dirty="0">
              <a:latin typeface="Arial" pitchFamily="34" charset="0"/>
              <a:cs typeface="Arial" pitchFamily="34" charset="0"/>
            </a:rPr>
            <a:t>Specific Training to Board – 2 hours</a:t>
          </a:r>
        </a:p>
      </dgm:t>
    </dgm:pt>
    <dgm:pt modelId="{5E12BEE0-4CF0-4C78-803E-9AFA66EF2DAB}" type="parTrans" cxnId="{1ED752C0-30B9-4A22-8344-858DA9F59CD3}">
      <dgm:prSet/>
      <dgm:spPr/>
      <dgm:t>
        <a:bodyPr/>
        <a:lstStyle/>
        <a:p>
          <a:endParaRPr lang="en-US"/>
        </a:p>
      </dgm:t>
    </dgm:pt>
    <dgm:pt modelId="{6A11BE9E-1717-4AB6-84F9-32826F86118A}" type="sibTrans" cxnId="{1ED752C0-30B9-4A22-8344-858DA9F59CD3}">
      <dgm:prSet/>
      <dgm:spPr/>
      <dgm:t>
        <a:bodyPr/>
        <a:lstStyle/>
        <a:p>
          <a:endParaRPr lang="en-US"/>
        </a:p>
      </dgm:t>
    </dgm:pt>
    <dgm:pt modelId="{D27B4FFE-C02E-4D36-B2F2-22AE3A400239}">
      <dgm:prSet/>
      <dgm:spPr>
        <a:solidFill>
          <a:schemeClr val="accent1">
            <a:lumMod val="20000"/>
            <a:lumOff val="80000"/>
            <a:alpha val="90000"/>
          </a:schemeClr>
        </a:solidFill>
      </dgm:spPr>
      <dgm:t>
        <a:bodyPr/>
        <a:lstStyle/>
        <a:p>
          <a:r>
            <a:rPr lang="en-US" dirty="0">
              <a:latin typeface="Arial" pitchFamily="34" charset="0"/>
              <a:cs typeface="Arial" pitchFamily="34" charset="0"/>
            </a:rPr>
            <a:t>Board responsibilities under a CIA</a:t>
          </a:r>
        </a:p>
      </dgm:t>
    </dgm:pt>
    <dgm:pt modelId="{2A9C2F2B-12A3-4245-82BC-C7E3BD6E1231}" type="parTrans" cxnId="{92BEC1C0-9904-4533-B798-2AAA332965D3}">
      <dgm:prSet/>
      <dgm:spPr/>
      <dgm:t>
        <a:bodyPr/>
        <a:lstStyle/>
        <a:p>
          <a:endParaRPr lang="en-US"/>
        </a:p>
      </dgm:t>
    </dgm:pt>
    <dgm:pt modelId="{782958D8-C312-478F-9C7D-511B6621E910}" type="sibTrans" cxnId="{92BEC1C0-9904-4533-B798-2AAA332965D3}">
      <dgm:prSet/>
      <dgm:spPr/>
      <dgm:t>
        <a:bodyPr/>
        <a:lstStyle/>
        <a:p>
          <a:endParaRPr lang="en-US"/>
        </a:p>
      </dgm:t>
    </dgm:pt>
    <dgm:pt modelId="{700AD98B-8853-4A8C-8234-00771E7E6718}">
      <dgm:prSet custT="1"/>
      <dgm:spPr/>
      <dgm:t>
        <a:bodyPr/>
        <a:lstStyle/>
        <a:p>
          <a:pPr rtl="0"/>
          <a:r>
            <a:rPr lang="en-US" sz="1800" b="1" dirty="0">
              <a:latin typeface="Arial" pitchFamily="34" charset="0"/>
              <a:cs typeface="Arial" pitchFamily="34" charset="0"/>
            </a:rPr>
            <a:t>Vendors</a:t>
          </a:r>
          <a:endParaRPr lang="en-US" sz="1100" b="1" dirty="0">
            <a:latin typeface="Arial" pitchFamily="34" charset="0"/>
            <a:cs typeface="Arial" pitchFamily="34" charset="0"/>
          </a:endParaRPr>
        </a:p>
        <a:p>
          <a:pPr rtl="0"/>
          <a:r>
            <a:rPr lang="en-US" sz="1800" b="1" dirty="0">
              <a:solidFill>
                <a:schemeClr val="bg1"/>
              </a:solidFill>
              <a:latin typeface="Arial" pitchFamily="34" charset="0"/>
              <a:cs typeface="Arial" pitchFamily="34" charset="0"/>
            </a:rPr>
            <a:t>(Shire)</a:t>
          </a:r>
        </a:p>
      </dgm:t>
    </dgm:pt>
    <dgm:pt modelId="{9A10EFC1-02AE-4436-9094-3F8B5CFB4D9F}" type="parTrans" cxnId="{F96EE104-71DE-442B-8B1B-F28650705F73}">
      <dgm:prSet/>
      <dgm:spPr/>
      <dgm:t>
        <a:bodyPr/>
        <a:lstStyle/>
        <a:p>
          <a:endParaRPr lang="en-US"/>
        </a:p>
      </dgm:t>
    </dgm:pt>
    <dgm:pt modelId="{08B1747D-515A-4EB4-99D4-62694D732C23}" type="sibTrans" cxnId="{F96EE104-71DE-442B-8B1B-F28650705F73}">
      <dgm:prSet/>
      <dgm:spPr/>
      <dgm:t>
        <a:bodyPr/>
        <a:lstStyle/>
        <a:p>
          <a:endParaRPr lang="en-US"/>
        </a:p>
      </dgm:t>
    </dgm:pt>
    <dgm:pt modelId="{6CE03285-6268-49A2-8C82-9B08ADC2C1EB}">
      <dgm:prSet/>
      <dgm:spPr/>
      <dgm:t>
        <a:bodyPr/>
        <a:lstStyle/>
        <a:p>
          <a:pPr rtl="0"/>
          <a:r>
            <a:rPr lang="en-US" b="1" dirty="0">
              <a:latin typeface="Arial" pitchFamily="34" charset="0"/>
              <a:cs typeface="Arial" pitchFamily="34" charset="0"/>
            </a:rPr>
            <a:t>Code Certification only?  Need to verify </a:t>
          </a:r>
        </a:p>
      </dgm:t>
    </dgm:pt>
    <dgm:pt modelId="{253E99D8-EBF6-44F2-B178-7A39D0607F56}" type="parTrans" cxnId="{2276CFD4-1FE5-4A4E-A7FE-2049946BB47E}">
      <dgm:prSet/>
      <dgm:spPr/>
      <dgm:t>
        <a:bodyPr/>
        <a:lstStyle/>
        <a:p>
          <a:endParaRPr lang="en-US"/>
        </a:p>
      </dgm:t>
    </dgm:pt>
    <dgm:pt modelId="{F1E3F858-2EDB-4371-8F68-DCCBBCAB3608}" type="sibTrans" cxnId="{2276CFD4-1FE5-4A4E-A7FE-2049946BB47E}">
      <dgm:prSet/>
      <dgm:spPr/>
      <dgm:t>
        <a:bodyPr/>
        <a:lstStyle/>
        <a:p>
          <a:endParaRPr lang="en-US"/>
        </a:p>
      </dgm:t>
    </dgm:pt>
    <dgm:pt modelId="{8148965E-343B-4A6D-9100-5B76DEC6CB0B}">
      <dgm:prSet custT="1"/>
      <dgm:spPr/>
      <dgm:t>
        <a:bodyPr/>
        <a:lstStyle/>
        <a:p>
          <a:pPr rtl="0"/>
          <a:r>
            <a:rPr lang="en-US" sz="1800" b="1" dirty="0">
              <a:latin typeface="Arial" pitchFamily="34" charset="0"/>
              <a:cs typeface="Arial" pitchFamily="34" charset="0"/>
            </a:rPr>
            <a:t>HCP</a:t>
          </a:r>
        </a:p>
        <a:p>
          <a:pPr rtl="0"/>
          <a:r>
            <a:rPr lang="en-US" sz="1800" b="1" dirty="0">
              <a:latin typeface="Arial" pitchFamily="34" charset="0"/>
              <a:cs typeface="Arial" pitchFamily="34" charset="0"/>
            </a:rPr>
            <a:t>(PDG)</a:t>
          </a:r>
          <a:endParaRPr lang="en-US" sz="1100" b="1" dirty="0">
            <a:latin typeface="Arial" pitchFamily="34" charset="0"/>
            <a:cs typeface="Arial" pitchFamily="34" charset="0"/>
          </a:endParaRPr>
        </a:p>
      </dgm:t>
    </dgm:pt>
    <dgm:pt modelId="{942EFE1D-7A6A-4B59-87D6-1C6C7BD9002A}" type="parTrans" cxnId="{8A6C0530-A91E-466E-9925-09C171C21FF3}">
      <dgm:prSet/>
      <dgm:spPr/>
      <dgm:t>
        <a:bodyPr/>
        <a:lstStyle/>
        <a:p>
          <a:endParaRPr lang="en-US"/>
        </a:p>
      </dgm:t>
    </dgm:pt>
    <dgm:pt modelId="{E9547F7E-95D9-419F-8EC4-CB00FC686C9C}" type="sibTrans" cxnId="{8A6C0530-A91E-466E-9925-09C171C21FF3}">
      <dgm:prSet/>
      <dgm:spPr/>
      <dgm:t>
        <a:bodyPr/>
        <a:lstStyle/>
        <a:p>
          <a:endParaRPr lang="en-US"/>
        </a:p>
      </dgm:t>
    </dgm:pt>
    <dgm:pt modelId="{8F949038-F278-47E5-B399-1F5042E9E326}">
      <dgm:prSet/>
      <dgm:spPr/>
      <dgm:t>
        <a:bodyPr/>
        <a:lstStyle/>
        <a:p>
          <a:pPr rtl="0"/>
          <a:r>
            <a:rPr lang="en-US" b="1" dirty="0">
              <a:latin typeface="Arial" pitchFamily="34" charset="0"/>
              <a:cs typeface="Arial" pitchFamily="34" charset="0"/>
            </a:rPr>
            <a:t>E-learning</a:t>
          </a:r>
        </a:p>
      </dgm:t>
    </dgm:pt>
    <dgm:pt modelId="{2DEDA7A8-E6AD-4EEB-B40C-6D4C23C35851}" type="parTrans" cxnId="{DD15AA0D-1981-47B6-9BD7-3765F69F218F}">
      <dgm:prSet/>
      <dgm:spPr/>
      <dgm:t>
        <a:bodyPr/>
        <a:lstStyle/>
        <a:p>
          <a:endParaRPr lang="en-US"/>
        </a:p>
      </dgm:t>
    </dgm:pt>
    <dgm:pt modelId="{A6FC3EB2-4AFD-4827-95A2-C93BEFC5F1AA}" type="sibTrans" cxnId="{DD15AA0D-1981-47B6-9BD7-3765F69F218F}">
      <dgm:prSet/>
      <dgm:spPr/>
      <dgm:t>
        <a:bodyPr/>
        <a:lstStyle/>
        <a:p>
          <a:endParaRPr lang="en-US"/>
        </a:p>
      </dgm:t>
    </dgm:pt>
    <dgm:pt modelId="{C67ECB83-8664-47BF-A03B-5B2A8CAA0CAB}">
      <dgm:prSet/>
      <dgm:spPr/>
      <dgm:t>
        <a:bodyPr/>
        <a:lstStyle/>
        <a:p>
          <a:pPr rtl="0"/>
          <a:r>
            <a:rPr lang="en-US" b="1" i="1" dirty="0">
              <a:latin typeface="Arial" pitchFamily="34" charset="0"/>
              <a:cs typeface="Arial" pitchFamily="34" charset="0"/>
            </a:rPr>
            <a:t>4 hours (develop 3 ½ more hrs)</a:t>
          </a:r>
        </a:p>
      </dgm:t>
    </dgm:pt>
    <dgm:pt modelId="{9B368D10-DA44-40E7-B71A-8AEABA880D07}" type="parTrans" cxnId="{9073DCE9-04D4-45E5-9B84-D675CD22071C}">
      <dgm:prSet/>
      <dgm:spPr/>
      <dgm:t>
        <a:bodyPr/>
        <a:lstStyle/>
        <a:p>
          <a:endParaRPr lang="en-US"/>
        </a:p>
      </dgm:t>
    </dgm:pt>
    <dgm:pt modelId="{BD0263A6-AF73-48B7-B342-A37716032B13}" type="sibTrans" cxnId="{9073DCE9-04D4-45E5-9B84-D675CD22071C}">
      <dgm:prSet/>
      <dgm:spPr/>
      <dgm:t>
        <a:bodyPr/>
        <a:lstStyle/>
        <a:p>
          <a:endParaRPr lang="en-US"/>
        </a:p>
      </dgm:t>
    </dgm:pt>
    <dgm:pt modelId="{81F6D1C3-3F4E-4ACE-85FC-7B6DC6CB0DA6}">
      <dgm:prSet/>
      <dgm:spPr/>
      <dgm:t>
        <a:bodyPr/>
        <a:lstStyle/>
        <a:p>
          <a:pPr rtl="0"/>
          <a:r>
            <a:rPr lang="en-US" b="0" dirty="0">
              <a:latin typeface="Arial" pitchFamily="34" charset="0"/>
              <a:cs typeface="Arial" pitchFamily="34" charset="0"/>
            </a:rPr>
            <a:t>HCPs over the threshold</a:t>
          </a:r>
        </a:p>
      </dgm:t>
    </dgm:pt>
    <dgm:pt modelId="{CDD581E8-DDE3-4ABA-8252-32DB9346B4AA}" type="parTrans" cxnId="{9F6D3967-7193-4365-89F0-C8C7CD9F7B2B}">
      <dgm:prSet/>
      <dgm:spPr/>
      <dgm:t>
        <a:bodyPr/>
        <a:lstStyle/>
        <a:p>
          <a:endParaRPr lang="en-US"/>
        </a:p>
      </dgm:t>
    </dgm:pt>
    <dgm:pt modelId="{47EAC048-F2AC-4247-8860-C50C53E1A06A}" type="sibTrans" cxnId="{9F6D3967-7193-4365-89F0-C8C7CD9F7B2B}">
      <dgm:prSet/>
      <dgm:spPr/>
      <dgm:t>
        <a:bodyPr/>
        <a:lstStyle/>
        <a:p>
          <a:endParaRPr lang="en-US"/>
        </a:p>
      </dgm:t>
    </dgm:pt>
    <dgm:pt modelId="{54B9909F-0437-4E02-AC10-8C4FED2E0E14}">
      <dgm:prSet/>
      <dgm:spPr/>
      <dgm:t>
        <a:bodyPr/>
        <a:lstStyle/>
        <a:p>
          <a:pPr rtl="0"/>
          <a:endParaRPr lang="en-US" b="0" dirty="0">
            <a:latin typeface="Arial" pitchFamily="34" charset="0"/>
            <a:cs typeface="Arial" pitchFamily="34" charset="0"/>
          </a:endParaRPr>
        </a:p>
      </dgm:t>
    </dgm:pt>
    <dgm:pt modelId="{87E926D5-32CC-4239-8A52-CD7E829AC626}" type="parTrans" cxnId="{7E6D3F61-6E42-41A5-B18A-57C994DBE5F4}">
      <dgm:prSet/>
      <dgm:spPr/>
      <dgm:t>
        <a:bodyPr/>
        <a:lstStyle/>
        <a:p>
          <a:endParaRPr lang="en-US"/>
        </a:p>
      </dgm:t>
    </dgm:pt>
    <dgm:pt modelId="{E404566C-D874-414B-A39B-E7EB392ACC8C}" type="sibTrans" cxnId="{7E6D3F61-6E42-41A5-B18A-57C994DBE5F4}">
      <dgm:prSet/>
      <dgm:spPr/>
      <dgm:t>
        <a:bodyPr/>
        <a:lstStyle/>
        <a:p>
          <a:endParaRPr lang="en-US"/>
        </a:p>
      </dgm:t>
    </dgm:pt>
    <dgm:pt modelId="{4DED3ACE-D851-4DAF-A539-97F182D557F8}">
      <dgm:prSet/>
      <dgm:spPr/>
      <dgm:t>
        <a:bodyPr/>
        <a:lstStyle/>
        <a:p>
          <a:pPr rtl="0"/>
          <a:r>
            <a:rPr lang="en-US" b="1" u="sng" dirty="0">
              <a:latin typeface="Arial" pitchFamily="34" charset="0"/>
              <a:cs typeface="Arial" pitchFamily="34" charset="0"/>
            </a:rPr>
            <a:t>TOPICS</a:t>
          </a:r>
        </a:p>
      </dgm:t>
    </dgm:pt>
    <dgm:pt modelId="{A5036E92-BF36-484F-BDED-3AAD5664B8FF}" type="parTrans" cxnId="{AF2656C3-F62F-4B3F-9817-AE016866DE62}">
      <dgm:prSet/>
      <dgm:spPr/>
      <dgm:t>
        <a:bodyPr/>
        <a:lstStyle/>
        <a:p>
          <a:endParaRPr lang="en-US"/>
        </a:p>
      </dgm:t>
    </dgm:pt>
    <dgm:pt modelId="{93EF04E9-A074-49EE-BAA4-DBC919127B10}" type="sibTrans" cxnId="{AF2656C3-F62F-4B3F-9817-AE016866DE62}">
      <dgm:prSet/>
      <dgm:spPr/>
      <dgm:t>
        <a:bodyPr/>
        <a:lstStyle/>
        <a:p>
          <a:endParaRPr lang="en-US"/>
        </a:p>
      </dgm:t>
    </dgm:pt>
    <dgm:pt modelId="{86F284B5-8E89-42C1-AECD-4E782095A07E}">
      <dgm:prSet/>
      <dgm:spPr/>
      <dgm:t>
        <a:bodyPr/>
        <a:lstStyle/>
        <a:p>
          <a:pPr rtl="0"/>
          <a:r>
            <a:rPr lang="en-US" dirty="0">
              <a:latin typeface="Arial" pitchFamily="34" charset="0"/>
              <a:cs typeface="Arial" pitchFamily="34" charset="0"/>
            </a:rPr>
            <a:t>Overview of CIA </a:t>
          </a:r>
          <a:endParaRPr lang="en-US" b="0" dirty="0">
            <a:latin typeface="Arial" pitchFamily="34" charset="0"/>
            <a:cs typeface="Arial" pitchFamily="34" charset="0"/>
          </a:endParaRPr>
        </a:p>
      </dgm:t>
    </dgm:pt>
    <dgm:pt modelId="{5189CF44-1343-429B-AD5F-F447FF752C93}" type="parTrans" cxnId="{BE6F2279-4A68-45DD-A019-CF6448F505F3}">
      <dgm:prSet/>
      <dgm:spPr/>
      <dgm:t>
        <a:bodyPr/>
        <a:lstStyle/>
        <a:p>
          <a:endParaRPr lang="en-US"/>
        </a:p>
      </dgm:t>
    </dgm:pt>
    <dgm:pt modelId="{D2FED317-E4FE-4DDF-AEA7-F9CB46C644F4}" type="sibTrans" cxnId="{BE6F2279-4A68-45DD-A019-CF6448F505F3}">
      <dgm:prSet/>
      <dgm:spPr/>
      <dgm:t>
        <a:bodyPr/>
        <a:lstStyle/>
        <a:p>
          <a:endParaRPr lang="en-US"/>
        </a:p>
      </dgm:t>
    </dgm:pt>
    <dgm:pt modelId="{58DB6905-C929-4863-AE43-7757A2AADBA5}">
      <dgm:prSet/>
      <dgm:spPr/>
      <dgm:t>
        <a:bodyPr/>
        <a:lstStyle/>
        <a:p>
          <a:pPr rtl="0"/>
          <a:r>
            <a:rPr lang="en-US" dirty="0">
              <a:latin typeface="Arial" pitchFamily="34" charset="0"/>
              <a:cs typeface="Arial" pitchFamily="34" charset="0"/>
            </a:rPr>
            <a:t>Code of Ethics</a:t>
          </a:r>
          <a:endParaRPr lang="en-US" b="0" dirty="0">
            <a:latin typeface="Arial" pitchFamily="34" charset="0"/>
            <a:cs typeface="Arial" pitchFamily="34" charset="0"/>
          </a:endParaRPr>
        </a:p>
      </dgm:t>
    </dgm:pt>
    <dgm:pt modelId="{920594D9-24D2-452A-9783-A5423507490F}" type="parTrans" cxnId="{AE6AF3D2-212C-4F31-B3C8-2D726222E1F2}">
      <dgm:prSet/>
      <dgm:spPr/>
      <dgm:t>
        <a:bodyPr/>
        <a:lstStyle/>
        <a:p>
          <a:endParaRPr lang="en-US"/>
        </a:p>
      </dgm:t>
    </dgm:pt>
    <dgm:pt modelId="{62B9491C-5425-46F7-AA62-1742827C3BA1}" type="sibTrans" cxnId="{AE6AF3D2-212C-4F31-B3C8-2D726222E1F2}">
      <dgm:prSet/>
      <dgm:spPr/>
      <dgm:t>
        <a:bodyPr/>
        <a:lstStyle/>
        <a:p>
          <a:endParaRPr lang="en-US"/>
        </a:p>
      </dgm:t>
    </dgm:pt>
    <dgm:pt modelId="{E027D107-0D00-4866-A59A-92D293920908}">
      <dgm:prSet/>
      <dgm:spPr/>
      <dgm:t>
        <a:bodyPr/>
        <a:lstStyle/>
        <a:p>
          <a:pPr rtl="0"/>
          <a:r>
            <a:rPr lang="en-US" dirty="0">
              <a:latin typeface="Arial" pitchFamily="34" charset="0"/>
              <a:cs typeface="Arial" pitchFamily="34" charset="0"/>
            </a:rPr>
            <a:t>Engaging HCPs (General)</a:t>
          </a:r>
          <a:endParaRPr lang="en-US" b="0" dirty="0">
            <a:latin typeface="Arial" pitchFamily="34" charset="0"/>
            <a:cs typeface="Arial" pitchFamily="34" charset="0"/>
          </a:endParaRPr>
        </a:p>
      </dgm:t>
    </dgm:pt>
    <dgm:pt modelId="{FD3C9E4B-D050-4CD3-83B0-C52E51F42BF8}" type="parTrans" cxnId="{585B2688-0E33-4FCB-9679-F0D7FED5AA33}">
      <dgm:prSet/>
      <dgm:spPr/>
      <dgm:t>
        <a:bodyPr/>
        <a:lstStyle/>
        <a:p>
          <a:endParaRPr lang="en-US"/>
        </a:p>
      </dgm:t>
    </dgm:pt>
    <dgm:pt modelId="{2AA491D6-22A0-4694-B1A7-872BE5083410}" type="sibTrans" cxnId="{585B2688-0E33-4FCB-9679-F0D7FED5AA33}">
      <dgm:prSet/>
      <dgm:spPr/>
      <dgm:t>
        <a:bodyPr/>
        <a:lstStyle/>
        <a:p>
          <a:endParaRPr lang="en-US"/>
        </a:p>
      </dgm:t>
    </dgm:pt>
    <dgm:pt modelId="{1C126A37-9652-41C5-AEE5-C021023E7EAD}">
      <dgm:prSet/>
      <dgm:spPr/>
      <dgm:t>
        <a:bodyPr/>
        <a:lstStyle/>
        <a:p>
          <a:pPr rtl="0"/>
          <a:r>
            <a:rPr lang="en-US" dirty="0">
              <a:latin typeface="Arial" pitchFamily="34" charset="0"/>
              <a:cs typeface="Arial" pitchFamily="34" charset="0"/>
            </a:rPr>
            <a:t>Funding HCOs</a:t>
          </a:r>
          <a:endParaRPr lang="en-US" b="0" dirty="0">
            <a:latin typeface="Arial" pitchFamily="34" charset="0"/>
            <a:cs typeface="Arial" pitchFamily="34" charset="0"/>
          </a:endParaRPr>
        </a:p>
      </dgm:t>
    </dgm:pt>
    <dgm:pt modelId="{B4843301-5307-4461-A2C0-299C26A8B7C7}" type="parTrans" cxnId="{3D9A0F13-C8FC-4E6A-A243-BA2E6494D326}">
      <dgm:prSet/>
      <dgm:spPr/>
      <dgm:t>
        <a:bodyPr/>
        <a:lstStyle/>
        <a:p>
          <a:endParaRPr lang="en-US"/>
        </a:p>
      </dgm:t>
    </dgm:pt>
    <dgm:pt modelId="{50269DFB-2ABD-46F6-B821-35EAA5D084B3}" type="sibTrans" cxnId="{3D9A0F13-C8FC-4E6A-A243-BA2E6494D326}">
      <dgm:prSet/>
      <dgm:spPr/>
      <dgm:t>
        <a:bodyPr/>
        <a:lstStyle/>
        <a:p>
          <a:endParaRPr lang="en-US"/>
        </a:p>
      </dgm:t>
    </dgm:pt>
    <dgm:pt modelId="{90949701-219B-4B1C-B918-4CA0CE8C199B}">
      <dgm:prSet/>
      <dgm:spPr/>
      <dgm:t>
        <a:bodyPr/>
        <a:lstStyle/>
        <a:p>
          <a:pPr rtl="0"/>
          <a:r>
            <a:rPr lang="en-US" dirty="0">
              <a:latin typeface="Arial" pitchFamily="34" charset="0"/>
              <a:cs typeface="Arial" pitchFamily="34" charset="0"/>
            </a:rPr>
            <a:t>Speaker Training (</a:t>
          </a:r>
          <a:r>
            <a:rPr lang="en-US" dirty="0" err="1">
              <a:latin typeface="Arial" pitchFamily="34" charset="0"/>
              <a:cs typeface="Arial" pitchFamily="34" charset="0"/>
            </a:rPr>
            <a:t>ComOps</a:t>
          </a:r>
          <a:r>
            <a:rPr lang="en-US" dirty="0">
              <a:latin typeface="Arial" pitchFamily="34" charset="0"/>
              <a:cs typeface="Arial" pitchFamily="34" charset="0"/>
            </a:rPr>
            <a:t>)</a:t>
          </a:r>
          <a:endParaRPr lang="en-US" b="0" dirty="0">
            <a:latin typeface="Arial" pitchFamily="34" charset="0"/>
            <a:cs typeface="Arial" pitchFamily="34" charset="0"/>
          </a:endParaRPr>
        </a:p>
      </dgm:t>
    </dgm:pt>
    <dgm:pt modelId="{825C28D6-239D-42F6-A2CF-99D00B3C955C}" type="parTrans" cxnId="{E98B4C8C-818E-40AE-9B86-E817077F352A}">
      <dgm:prSet/>
      <dgm:spPr/>
      <dgm:t>
        <a:bodyPr/>
        <a:lstStyle/>
        <a:p>
          <a:endParaRPr lang="en-US"/>
        </a:p>
      </dgm:t>
    </dgm:pt>
    <dgm:pt modelId="{4054BBE9-474C-4CF2-A915-C5ADF69B2FDC}" type="sibTrans" cxnId="{E98B4C8C-818E-40AE-9B86-E817077F352A}">
      <dgm:prSet/>
      <dgm:spPr/>
      <dgm:t>
        <a:bodyPr/>
        <a:lstStyle/>
        <a:p>
          <a:endParaRPr lang="en-US"/>
        </a:p>
      </dgm:t>
    </dgm:pt>
    <dgm:pt modelId="{990EE1EF-0D69-4940-852C-A1BBFE82723C}">
      <dgm:prSet/>
      <dgm:spPr/>
      <dgm:t>
        <a:bodyPr/>
        <a:lstStyle/>
        <a:p>
          <a:pPr rtl="0"/>
          <a:r>
            <a:rPr lang="en-US" dirty="0">
              <a:latin typeface="Arial" pitchFamily="34" charset="0"/>
              <a:cs typeface="Arial" pitchFamily="34" charset="0"/>
            </a:rPr>
            <a:t>Advisory Boards(</a:t>
          </a:r>
          <a:r>
            <a:rPr lang="en-US" dirty="0" err="1">
              <a:latin typeface="Arial" pitchFamily="34" charset="0"/>
              <a:cs typeface="Arial" pitchFamily="34" charset="0"/>
            </a:rPr>
            <a:t>ComOps</a:t>
          </a:r>
          <a:r>
            <a:rPr lang="en-US" dirty="0">
              <a:latin typeface="Arial" pitchFamily="34" charset="0"/>
              <a:cs typeface="Arial" pitchFamily="34" charset="0"/>
            </a:rPr>
            <a:t>)</a:t>
          </a:r>
          <a:endParaRPr lang="en-US" b="0" dirty="0">
            <a:latin typeface="Arial" pitchFamily="34" charset="0"/>
            <a:cs typeface="Arial" pitchFamily="34" charset="0"/>
          </a:endParaRPr>
        </a:p>
      </dgm:t>
    </dgm:pt>
    <dgm:pt modelId="{406ADF2F-5CEC-48B3-A932-2268FFCB67D7}" type="parTrans" cxnId="{B24AEDF5-8C46-4949-A4F5-43F367CD6989}">
      <dgm:prSet/>
      <dgm:spPr/>
      <dgm:t>
        <a:bodyPr/>
        <a:lstStyle/>
        <a:p>
          <a:endParaRPr lang="en-US"/>
        </a:p>
      </dgm:t>
    </dgm:pt>
    <dgm:pt modelId="{DB149DBA-0E3E-4A1C-B4EB-709BA0517CDC}" type="sibTrans" cxnId="{B24AEDF5-8C46-4949-A4F5-43F367CD6989}">
      <dgm:prSet/>
      <dgm:spPr/>
      <dgm:t>
        <a:bodyPr/>
        <a:lstStyle/>
        <a:p>
          <a:endParaRPr lang="en-US"/>
        </a:p>
      </dgm:t>
    </dgm:pt>
    <dgm:pt modelId="{6DC7F081-7AC7-4258-9757-913BD3710B14}">
      <dgm:prSet/>
      <dgm:spPr/>
      <dgm:t>
        <a:bodyPr/>
        <a:lstStyle/>
        <a:p>
          <a:pPr rtl="0"/>
          <a:r>
            <a:rPr lang="en-US" dirty="0">
              <a:latin typeface="Arial" pitchFamily="34" charset="0"/>
              <a:cs typeface="Arial" pitchFamily="34" charset="0"/>
            </a:rPr>
            <a:t>Speaker Programs\ </a:t>
          </a:r>
          <a:endParaRPr lang="en-US" b="0" dirty="0">
            <a:latin typeface="Arial" pitchFamily="34" charset="0"/>
            <a:cs typeface="Arial" pitchFamily="34" charset="0"/>
          </a:endParaRPr>
        </a:p>
      </dgm:t>
    </dgm:pt>
    <dgm:pt modelId="{EEAEEF0D-C07A-4E8E-9B17-5AFEDF5EDF12}" type="parTrans" cxnId="{92AB2CED-E405-46B0-8D80-CD046B63CC52}">
      <dgm:prSet/>
      <dgm:spPr/>
      <dgm:t>
        <a:bodyPr/>
        <a:lstStyle/>
        <a:p>
          <a:endParaRPr lang="en-US"/>
        </a:p>
      </dgm:t>
    </dgm:pt>
    <dgm:pt modelId="{80F94EB1-0439-47E1-AED9-43029FB402CD}" type="sibTrans" cxnId="{92AB2CED-E405-46B0-8D80-CD046B63CC52}">
      <dgm:prSet/>
      <dgm:spPr/>
      <dgm:t>
        <a:bodyPr/>
        <a:lstStyle/>
        <a:p>
          <a:endParaRPr lang="en-US"/>
        </a:p>
      </dgm:t>
    </dgm:pt>
    <dgm:pt modelId="{3BDBBAFA-B46F-4E54-903E-CFA01A8E45B0}">
      <dgm:prSet/>
      <dgm:spPr/>
      <dgm:t>
        <a:bodyPr/>
        <a:lstStyle/>
        <a:p>
          <a:pPr rtl="0"/>
          <a:r>
            <a:rPr lang="en-US" dirty="0">
              <a:latin typeface="Arial" pitchFamily="34" charset="0"/>
              <a:cs typeface="Arial" pitchFamily="34" charset="0"/>
            </a:rPr>
            <a:t>Engaging HCPs (</a:t>
          </a:r>
          <a:r>
            <a:rPr lang="en-US" dirty="0" err="1">
              <a:latin typeface="Arial" pitchFamily="34" charset="0"/>
              <a:cs typeface="Arial" pitchFamily="34" charset="0"/>
            </a:rPr>
            <a:t>ComOps</a:t>
          </a:r>
          <a:r>
            <a:rPr lang="en-US" dirty="0">
              <a:latin typeface="Arial" pitchFamily="34" charset="0"/>
              <a:cs typeface="Arial" pitchFamily="34" charset="0"/>
            </a:rPr>
            <a:t>)  </a:t>
          </a:r>
          <a:endParaRPr lang="en-US" b="0" dirty="0">
            <a:latin typeface="Arial" pitchFamily="34" charset="0"/>
            <a:cs typeface="Arial" pitchFamily="34" charset="0"/>
          </a:endParaRPr>
        </a:p>
      </dgm:t>
    </dgm:pt>
    <dgm:pt modelId="{7A083204-973B-4BD7-B22A-17735E23A709}" type="parTrans" cxnId="{2E6CBAF4-1BD8-47EE-B869-184065026EDD}">
      <dgm:prSet/>
      <dgm:spPr/>
      <dgm:t>
        <a:bodyPr/>
        <a:lstStyle/>
        <a:p>
          <a:endParaRPr lang="en-US"/>
        </a:p>
      </dgm:t>
    </dgm:pt>
    <dgm:pt modelId="{476E939E-3C89-4485-B031-B189BDE99720}" type="sibTrans" cxnId="{2E6CBAF4-1BD8-47EE-B869-184065026EDD}">
      <dgm:prSet/>
      <dgm:spPr/>
      <dgm:t>
        <a:bodyPr/>
        <a:lstStyle/>
        <a:p>
          <a:endParaRPr lang="en-US"/>
        </a:p>
      </dgm:t>
    </dgm:pt>
    <dgm:pt modelId="{2958EAF6-E9B1-4AF9-8A07-CA1EDE6571D9}">
      <dgm:prSet/>
      <dgm:spPr/>
      <dgm:t>
        <a:bodyPr/>
        <a:lstStyle/>
        <a:p>
          <a:pPr rtl="0"/>
          <a:r>
            <a:rPr lang="en-US" b="0" dirty="0">
              <a:latin typeface="Arial" pitchFamily="34" charset="0"/>
              <a:cs typeface="Arial" pitchFamily="34" charset="0"/>
            </a:rPr>
            <a:t>Engaging HCPs (R&amp;D)</a:t>
          </a:r>
        </a:p>
      </dgm:t>
    </dgm:pt>
    <dgm:pt modelId="{1546B23C-39FA-4147-A933-C59F927FD8A1}" type="parTrans" cxnId="{7B8F4E3D-0D9D-416B-B231-9505E8A48DF6}">
      <dgm:prSet/>
      <dgm:spPr/>
      <dgm:t>
        <a:bodyPr/>
        <a:lstStyle/>
        <a:p>
          <a:endParaRPr lang="en-US"/>
        </a:p>
      </dgm:t>
    </dgm:pt>
    <dgm:pt modelId="{A68ACC42-E867-4C00-9AF8-820991523B9D}" type="sibTrans" cxnId="{7B8F4E3D-0D9D-416B-B231-9505E8A48DF6}">
      <dgm:prSet/>
      <dgm:spPr/>
      <dgm:t>
        <a:bodyPr/>
        <a:lstStyle/>
        <a:p>
          <a:endParaRPr lang="en-US"/>
        </a:p>
      </dgm:t>
    </dgm:pt>
    <dgm:pt modelId="{65A77AA0-7F40-4563-BBFA-EA2D881A24C5}">
      <dgm:prSet/>
      <dgm:spPr/>
      <dgm:t>
        <a:bodyPr/>
        <a:lstStyle/>
        <a:p>
          <a:pPr rtl="0"/>
          <a:r>
            <a:rPr lang="en-US" b="0" dirty="0">
              <a:latin typeface="Arial" pitchFamily="34" charset="0"/>
              <a:cs typeface="Arial" pitchFamily="34" charset="0"/>
            </a:rPr>
            <a:t>Advisory Boards/Scientific Meetings (R&amp;D)</a:t>
          </a:r>
        </a:p>
      </dgm:t>
    </dgm:pt>
    <dgm:pt modelId="{956CD253-362E-4F0D-BBD1-FB7B2A484911}" type="parTrans" cxnId="{DDC6F75A-A6A6-4B18-89E3-982D897383E4}">
      <dgm:prSet/>
      <dgm:spPr/>
      <dgm:t>
        <a:bodyPr/>
        <a:lstStyle/>
        <a:p>
          <a:endParaRPr lang="en-US"/>
        </a:p>
      </dgm:t>
    </dgm:pt>
    <dgm:pt modelId="{66D15812-BF4E-4FFF-914A-2AACC8E09256}" type="sibTrans" cxnId="{DDC6F75A-A6A6-4B18-89E3-982D897383E4}">
      <dgm:prSet/>
      <dgm:spPr/>
      <dgm:t>
        <a:bodyPr/>
        <a:lstStyle/>
        <a:p>
          <a:endParaRPr lang="en-US"/>
        </a:p>
      </dgm:t>
    </dgm:pt>
    <dgm:pt modelId="{1361F6A0-C013-4AA9-B0C9-6F47674CDF9A}">
      <dgm:prSet/>
      <dgm:spPr/>
      <dgm:t>
        <a:bodyPr/>
        <a:lstStyle/>
        <a:p>
          <a:pPr rtl="0"/>
          <a:r>
            <a:rPr lang="en-US" b="0" dirty="0">
              <a:latin typeface="Arial" pitchFamily="34" charset="0"/>
              <a:cs typeface="Arial" pitchFamily="34" charset="0"/>
            </a:rPr>
            <a:t>Investigator Sponsored Trials (R&amp;D)</a:t>
          </a:r>
        </a:p>
      </dgm:t>
    </dgm:pt>
    <dgm:pt modelId="{C580763F-3AC9-4572-8B9C-C7AB4FCC23C0}" type="parTrans" cxnId="{453DBCC0-4BF1-442F-86FE-CFEA1843F71E}">
      <dgm:prSet/>
      <dgm:spPr/>
      <dgm:t>
        <a:bodyPr/>
        <a:lstStyle/>
        <a:p>
          <a:endParaRPr lang="en-US"/>
        </a:p>
      </dgm:t>
    </dgm:pt>
    <dgm:pt modelId="{5B006514-63A9-403A-8E71-A4DEF224C7C3}" type="sibTrans" cxnId="{453DBCC0-4BF1-442F-86FE-CFEA1843F71E}">
      <dgm:prSet/>
      <dgm:spPr/>
      <dgm:t>
        <a:bodyPr/>
        <a:lstStyle/>
        <a:p>
          <a:endParaRPr lang="en-US"/>
        </a:p>
      </dgm:t>
    </dgm:pt>
    <dgm:pt modelId="{DCF1D224-DE0A-49E5-8063-4DE41989A1F2}">
      <dgm:prSet custT="1"/>
      <dgm:spPr/>
      <dgm:t>
        <a:bodyPr/>
        <a:lstStyle/>
        <a:p>
          <a:pPr rtl="0"/>
          <a:r>
            <a:rPr lang="en-US" sz="1800" b="1" dirty="0">
              <a:latin typeface="Arial" pitchFamily="34" charset="0"/>
              <a:cs typeface="Arial" pitchFamily="34" charset="0"/>
            </a:rPr>
            <a:t>CSO *</a:t>
          </a:r>
        </a:p>
        <a:p>
          <a:pPr rtl="0"/>
          <a:r>
            <a:rPr lang="en-US" sz="1800" b="1" dirty="0">
              <a:solidFill>
                <a:schemeClr val="bg1"/>
              </a:solidFill>
              <a:latin typeface="Arial" pitchFamily="34" charset="0"/>
              <a:cs typeface="Arial" pitchFamily="34" charset="0"/>
            </a:rPr>
            <a:t>(Shire) </a:t>
          </a:r>
        </a:p>
      </dgm:t>
    </dgm:pt>
    <dgm:pt modelId="{B2062653-ED70-45E9-B917-F2543C8603B3}" type="parTrans" cxnId="{0B612F1D-C39C-4BBB-80A6-043896C81677}">
      <dgm:prSet/>
      <dgm:spPr/>
      <dgm:t>
        <a:bodyPr/>
        <a:lstStyle/>
        <a:p>
          <a:endParaRPr lang="en-US"/>
        </a:p>
      </dgm:t>
    </dgm:pt>
    <dgm:pt modelId="{BFC5367F-294D-4F71-BD91-7CBED32C3050}" type="sibTrans" cxnId="{0B612F1D-C39C-4BBB-80A6-043896C81677}">
      <dgm:prSet/>
      <dgm:spPr/>
      <dgm:t>
        <a:bodyPr/>
        <a:lstStyle/>
        <a:p>
          <a:endParaRPr lang="en-US"/>
        </a:p>
      </dgm:t>
    </dgm:pt>
    <dgm:pt modelId="{E61E0813-3804-40CC-AD07-72B643292022}">
      <dgm:prSet/>
      <dgm:spPr/>
      <dgm:t>
        <a:bodyPr/>
        <a:lstStyle/>
        <a:p>
          <a:pPr rtl="0"/>
          <a:r>
            <a:rPr lang="en-US" b="1" dirty="0">
              <a:latin typeface="Arial" pitchFamily="34" charset="0"/>
              <a:cs typeface="Arial" pitchFamily="34" charset="0"/>
            </a:rPr>
            <a:t>E-learning</a:t>
          </a:r>
        </a:p>
      </dgm:t>
    </dgm:pt>
    <dgm:pt modelId="{FDA6E8C7-9119-4D0A-806D-663723EAA7C9}" type="parTrans" cxnId="{E0F921A3-B873-40E5-B49B-D34E6BE65F82}">
      <dgm:prSet/>
      <dgm:spPr/>
      <dgm:t>
        <a:bodyPr/>
        <a:lstStyle/>
        <a:p>
          <a:endParaRPr lang="en-US"/>
        </a:p>
      </dgm:t>
    </dgm:pt>
    <dgm:pt modelId="{77A70670-D332-4795-9D33-28B553EC38C5}" type="sibTrans" cxnId="{E0F921A3-B873-40E5-B49B-D34E6BE65F82}">
      <dgm:prSet/>
      <dgm:spPr/>
      <dgm:t>
        <a:bodyPr/>
        <a:lstStyle/>
        <a:p>
          <a:endParaRPr lang="en-US"/>
        </a:p>
      </dgm:t>
    </dgm:pt>
    <dgm:pt modelId="{B63CE40B-8801-4CF6-99F4-733178E3C29B}">
      <dgm:prSet/>
      <dgm:spPr/>
      <dgm:t>
        <a:bodyPr/>
        <a:lstStyle/>
        <a:p>
          <a:pPr rtl="0"/>
          <a:r>
            <a:rPr lang="en-US" b="0" i="1" dirty="0">
              <a:solidFill>
                <a:schemeClr val="tx1"/>
              </a:solidFill>
              <a:latin typeface="Arial" pitchFamily="34" charset="0"/>
              <a:cs typeface="Arial" pitchFamily="34" charset="0"/>
            </a:rPr>
            <a:t>General CIA (same as Internal facing)</a:t>
          </a:r>
        </a:p>
      </dgm:t>
    </dgm:pt>
    <dgm:pt modelId="{FADD1A47-C356-40F8-859B-14A5EB59D2C8}" type="parTrans" cxnId="{E806C300-D4BF-4A4B-AADB-CED3BB170E06}">
      <dgm:prSet/>
      <dgm:spPr/>
      <dgm:t>
        <a:bodyPr/>
        <a:lstStyle/>
        <a:p>
          <a:endParaRPr lang="en-US"/>
        </a:p>
      </dgm:t>
    </dgm:pt>
    <dgm:pt modelId="{73FA30B0-966B-423F-94DB-46F5E615B90E}" type="sibTrans" cxnId="{E806C300-D4BF-4A4B-AADB-CED3BB170E06}">
      <dgm:prSet/>
      <dgm:spPr/>
      <dgm:t>
        <a:bodyPr/>
        <a:lstStyle/>
        <a:p>
          <a:endParaRPr lang="en-US"/>
        </a:p>
      </dgm:t>
    </dgm:pt>
    <dgm:pt modelId="{BECCBB44-3AE8-4A71-AE4A-BF3B720781DA}">
      <dgm:prSet/>
      <dgm:spPr/>
      <dgm:t>
        <a:bodyPr/>
        <a:lstStyle/>
        <a:p>
          <a:pPr rtl="0"/>
          <a:r>
            <a:rPr lang="en-US" b="0" i="1" dirty="0">
              <a:solidFill>
                <a:schemeClr val="tx1"/>
              </a:solidFill>
              <a:latin typeface="Arial" pitchFamily="34" charset="0"/>
              <a:cs typeface="Arial" pitchFamily="34" charset="0"/>
            </a:rPr>
            <a:t>General Specific (same as internal facing – 90 </a:t>
          </a:r>
          <a:r>
            <a:rPr lang="en-US" b="0" i="1" dirty="0" err="1">
              <a:solidFill>
                <a:schemeClr val="tx1"/>
              </a:solidFill>
              <a:latin typeface="Arial" pitchFamily="34" charset="0"/>
              <a:cs typeface="Arial" pitchFamily="34" charset="0"/>
            </a:rPr>
            <a:t>mins</a:t>
          </a:r>
          <a:r>
            <a:rPr lang="en-US" b="0" i="1" dirty="0">
              <a:solidFill>
                <a:schemeClr val="tx1"/>
              </a:solidFill>
              <a:latin typeface="Arial" pitchFamily="34" charset="0"/>
              <a:cs typeface="Arial" pitchFamily="34" charset="0"/>
            </a:rPr>
            <a:t>)</a:t>
          </a:r>
        </a:p>
      </dgm:t>
    </dgm:pt>
    <dgm:pt modelId="{81DC375D-D7F2-43D2-B497-E4668E6EDD9F}" type="parTrans" cxnId="{EF539F18-466B-4E19-B75A-251ADC1BCF73}">
      <dgm:prSet/>
      <dgm:spPr/>
      <dgm:t>
        <a:bodyPr/>
        <a:lstStyle/>
        <a:p>
          <a:endParaRPr lang="en-US"/>
        </a:p>
      </dgm:t>
    </dgm:pt>
    <dgm:pt modelId="{64E0269E-7D07-4F36-BF01-5BCAE8745A7B}" type="sibTrans" cxnId="{EF539F18-466B-4E19-B75A-251ADC1BCF73}">
      <dgm:prSet/>
      <dgm:spPr/>
      <dgm:t>
        <a:bodyPr/>
        <a:lstStyle/>
        <a:p>
          <a:endParaRPr lang="en-US"/>
        </a:p>
      </dgm:t>
    </dgm:pt>
    <dgm:pt modelId="{FA42E892-9067-449E-9B66-3CA708C50FF2}">
      <dgm:prSet/>
      <dgm:spPr/>
      <dgm:t>
        <a:bodyPr/>
        <a:lstStyle/>
        <a:p>
          <a:pPr rtl="0"/>
          <a:r>
            <a:rPr lang="en-US" b="0" i="1" dirty="0">
              <a:solidFill>
                <a:schemeClr val="tx1"/>
              </a:solidFill>
              <a:latin typeface="Arial" pitchFamily="34" charset="0"/>
              <a:cs typeface="Arial" pitchFamily="34" charset="0"/>
            </a:rPr>
            <a:t>Sales Specific (same as internal facing except for no incentive comp 90 </a:t>
          </a:r>
          <a:r>
            <a:rPr lang="en-US" b="0" i="1" dirty="0" err="1">
              <a:solidFill>
                <a:schemeClr val="tx1"/>
              </a:solidFill>
              <a:latin typeface="Arial" pitchFamily="34" charset="0"/>
              <a:cs typeface="Arial" pitchFamily="34" charset="0"/>
            </a:rPr>
            <a:t>mins</a:t>
          </a:r>
          <a:r>
            <a:rPr lang="en-US" b="0" i="1" dirty="0">
              <a:solidFill>
                <a:schemeClr val="tx1"/>
              </a:solidFill>
              <a:latin typeface="Arial" pitchFamily="34" charset="0"/>
              <a:cs typeface="Arial" pitchFamily="34" charset="0"/>
            </a:rPr>
            <a:t>)</a:t>
          </a:r>
        </a:p>
      </dgm:t>
    </dgm:pt>
    <dgm:pt modelId="{DA9FD44C-7455-4203-B5DB-D69404CABA17}" type="parTrans" cxnId="{FB393E0E-09B4-4EA4-B252-5A7BC6DFCC26}">
      <dgm:prSet/>
      <dgm:spPr/>
      <dgm:t>
        <a:bodyPr/>
        <a:lstStyle/>
        <a:p>
          <a:endParaRPr lang="en-US"/>
        </a:p>
      </dgm:t>
    </dgm:pt>
    <dgm:pt modelId="{43C8F512-7D37-4A7A-A22C-6405F785BC6A}" type="sibTrans" cxnId="{FB393E0E-09B4-4EA4-B252-5A7BC6DFCC26}">
      <dgm:prSet/>
      <dgm:spPr/>
      <dgm:t>
        <a:bodyPr/>
        <a:lstStyle/>
        <a:p>
          <a:endParaRPr lang="en-US"/>
        </a:p>
      </dgm:t>
    </dgm:pt>
    <dgm:pt modelId="{3908F2A8-3ACF-4062-A30A-0CCF66A13149}">
      <dgm:prSet/>
      <dgm:spPr/>
      <dgm:t>
        <a:bodyPr/>
        <a:lstStyle/>
        <a:p>
          <a:pPr rtl="0"/>
          <a:r>
            <a:rPr lang="en-US" b="0" i="0" dirty="0">
              <a:latin typeface="Arial" pitchFamily="34" charset="0"/>
              <a:cs typeface="Arial" pitchFamily="34" charset="0"/>
            </a:rPr>
            <a:t>Same topics as sales for the most part.  May also need the Code.  </a:t>
          </a:r>
        </a:p>
      </dgm:t>
    </dgm:pt>
    <dgm:pt modelId="{318FB8CC-BF45-4AC0-A5BF-0FA25C04B82A}" type="parTrans" cxnId="{440F6E4D-3546-44C0-865D-EB308650156E}">
      <dgm:prSet/>
      <dgm:spPr/>
      <dgm:t>
        <a:bodyPr/>
        <a:lstStyle/>
        <a:p>
          <a:endParaRPr lang="en-US"/>
        </a:p>
      </dgm:t>
    </dgm:pt>
    <dgm:pt modelId="{D4D14810-827F-4C54-8171-22642936B45B}" type="sibTrans" cxnId="{440F6E4D-3546-44C0-865D-EB308650156E}">
      <dgm:prSet/>
      <dgm:spPr/>
      <dgm:t>
        <a:bodyPr/>
        <a:lstStyle/>
        <a:p>
          <a:endParaRPr lang="en-US"/>
        </a:p>
      </dgm:t>
    </dgm:pt>
    <dgm:pt modelId="{31996D87-BD8E-4F8B-A350-0381A3868444}">
      <dgm:prSet/>
      <dgm:spPr/>
      <dgm:t>
        <a:bodyPr/>
        <a:lstStyle/>
        <a:p>
          <a:pPr rtl="0"/>
          <a:endParaRPr lang="en-US" b="1" i="1" dirty="0">
            <a:latin typeface="Arial" pitchFamily="34" charset="0"/>
            <a:cs typeface="Arial" pitchFamily="34" charset="0"/>
          </a:endParaRPr>
        </a:p>
      </dgm:t>
    </dgm:pt>
    <dgm:pt modelId="{74AFB792-989C-472D-B1A6-F153860A5BBA}" type="parTrans" cxnId="{5F95FCE4-37FC-46D6-94DB-9EEF10AD59B3}">
      <dgm:prSet/>
      <dgm:spPr/>
      <dgm:t>
        <a:bodyPr/>
        <a:lstStyle/>
        <a:p>
          <a:endParaRPr lang="en-US"/>
        </a:p>
      </dgm:t>
    </dgm:pt>
    <dgm:pt modelId="{AD7E9731-36AD-43E6-92F0-C3D90E7F17A0}" type="sibTrans" cxnId="{5F95FCE4-37FC-46D6-94DB-9EEF10AD59B3}">
      <dgm:prSet/>
      <dgm:spPr/>
      <dgm:t>
        <a:bodyPr/>
        <a:lstStyle/>
        <a:p>
          <a:endParaRPr lang="en-US"/>
        </a:p>
      </dgm:t>
    </dgm:pt>
    <dgm:pt modelId="{6F52EE07-DF3B-4EE8-99BD-BC6243089539}">
      <dgm:prSet/>
      <dgm:spPr/>
      <dgm:t>
        <a:bodyPr/>
        <a:lstStyle/>
        <a:p>
          <a:pPr rtl="0"/>
          <a:r>
            <a:rPr lang="en-US" b="1" u="sng" dirty="0">
              <a:latin typeface="Arial" pitchFamily="34" charset="0"/>
              <a:cs typeface="Arial" pitchFamily="34" charset="0"/>
            </a:rPr>
            <a:t>Topics</a:t>
          </a:r>
          <a:endParaRPr lang="en-US" b="1" i="1" dirty="0">
            <a:latin typeface="Arial" pitchFamily="34" charset="0"/>
            <a:cs typeface="Arial" pitchFamily="34" charset="0"/>
          </a:endParaRPr>
        </a:p>
      </dgm:t>
    </dgm:pt>
    <dgm:pt modelId="{7E56603C-CBFD-489D-80BB-7518A67D1710}" type="parTrans" cxnId="{FC6C46C1-DC10-4E25-87C1-397A889289C2}">
      <dgm:prSet/>
      <dgm:spPr/>
      <dgm:t>
        <a:bodyPr/>
        <a:lstStyle/>
        <a:p>
          <a:endParaRPr lang="en-US"/>
        </a:p>
      </dgm:t>
    </dgm:pt>
    <dgm:pt modelId="{D8700347-BF10-4DA5-9BE4-C33E70CF6FF0}" type="sibTrans" cxnId="{FC6C46C1-DC10-4E25-87C1-397A889289C2}">
      <dgm:prSet/>
      <dgm:spPr/>
      <dgm:t>
        <a:bodyPr/>
        <a:lstStyle/>
        <a:p>
          <a:endParaRPr lang="en-US"/>
        </a:p>
      </dgm:t>
    </dgm:pt>
    <dgm:pt modelId="{71D27AF3-F25C-475F-80AF-E0E77FAF3E3D}">
      <dgm:prSet/>
      <dgm:spPr/>
      <dgm:t>
        <a:bodyPr/>
        <a:lstStyle/>
        <a:p>
          <a:pPr rtl="0"/>
          <a:r>
            <a:rPr lang="en-US" dirty="0">
              <a:latin typeface="Arial" pitchFamily="34" charset="0"/>
              <a:cs typeface="Arial" pitchFamily="34" charset="0"/>
            </a:rPr>
            <a:t>Code of Ethics</a:t>
          </a:r>
        </a:p>
      </dgm:t>
    </dgm:pt>
    <dgm:pt modelId="{627697AB-18D1-49C8-80FB-7E6C05538F3F}" type="parTrans" cxnId="{8A739792-1F16-43C5-B4C1-566410641F02}">
      <dgm:prSet/>
      <dgm:spPr/>
      <dgm:t>
        <a:bodyPr/>
        <a:lstStyle/>
        <a:p>
          <a:endParaRPr lang="en-US"/>
        </a:p>
      </dgm:t>
    </dgm:pt>
    <dgm:pt modelId="{62C2259B-FAA2-44BA-AA77-D349D24FF4D2}" type="sibTrans" cxnId="{8A739792-1F16-43C5-B4C1-566410641F02}">
      <dgm:prSet/>
      <dgm:spPr/>
      <dgm:t>
        <a:bodyPr/>
        <a:lstStyle/>
        <a:p>
          <a:endParaRPr lang="en-US"/>
        </a:p>
      </dgm:t>
    </dgm:pt>
    <dgm:pt modelId="{1C77BFA3-8EB2-48AF-A3D9-35BD86099281}">
      <dgm:prSet/>
      <dgm:spPr/>
      <dgm:t>
        <a:bodyPr/>
        <a:lstStyle/>
        <a:p>
          <a:pPr rtl="0"/>
          <a:r>
            <a:rPr lang="en-US" dirty="0">
              <a:latin typeface="Arial" pitchFamily="34" charset="0"/>
              <a:cs typeface="Arial" pitchFamily="34" charset="0"/>
            </a:rPr>
            <a:t>Samples</a:t>
          </a:r>
        </a:p>
      </dgm:t>
    </dgm:pt>
    <dgm:pt modelId="{4716E14F-378E-477B-88BC-8B18477C8C7C}" type="parTrans" cxnId="{54AFAAA9-D6AC-49A2-A4BA-A6E4D1D862E3}">
      <dgm:prSet/>
      <dgm:spPr/>
      <dgm:t>
        <a:bodyPr/>
        <a:lstStyle/>
        <a:p>
          <a:endParaRPr lang="en-US"/>
        </a:p>
      </dgm:t>
    </dgm:pt>
    <dgm:pt modelId="{C095544A-B2EF-4065-B82C-F9683A5EF76E}" type="sibTrans" cxnId="{54AFAAA9-D6AC-49A2-A4BA-A6E4D1D862E3}">
      <dgm:prSet/>
      <dgm:spPr/>
      <dgm:t>
        <a:bodyPr/>
        <a:lstStyle/>
        <a:p>
          <a:endParaRPr lang="en-US"/>
        </a:p>
      </dgm:t>
    </dgm:pt>
    <dgm:pt modelId="{1C324360-DBFF-456C-9537-2494B6EFD547}">
      <dgm:prSet/>
      <dgm:spPr/>
      <dgm:t>
        <a:bodyPr/>
        <a:lstStyle/>
        <a:p>
          <a:pPr rtl="0"/>
          <a:r>
            <a:rPr lang="en-US" dirty="0">
              <a:latin typeface="Arial" pitchFamily="34" charset="0"/>
              <a:cs typeface="Arial" pitchFamily="34" charset="0"/>
            </a:rPr>
            <a:t>Call Planning</a:t>
          </a:r>
        </a:p>
      </dgm:t>
    </dgm:pt>
    <dgm:pt modelId="{44CA069F-8D75-499C-BC29-BE88EC4EB837}" type="parTrans" cxnId="{69199B41-B985-4930-BE59-8872D5E72BB0}">
      <dgm:prSet/>
      <dgm:spPr/>
      <dgm:t>
        <a:bodyPr/>
        <a:lstStyle/>
        <a:p>
          <a:endParaRPr lang="en-US"/>
        </a:p>
      </dgm:t>
    </dgm:pt>
    <dgm:pt modelId="{20218178-4FCC-426A-B273-7792EC6E5204}" type="sibTrans" cxnId="{69199B41-B985-4930-BE59-8872D5E72BB0}">
      <dgm:prSet/>
      <dgm:spPr/>
      <dgm:t>
        <a:bodyPr/>
        <a:lstStyle/>
        <a:p>
          <a:endParaRPr lang="en-US"/>
        </a:p>
      </dgm:t>
    </dgm:pt>
    <dgm:pt modelId="{4695E65F-0845-4AC1-8123-640EC8B5E6D6}">
      <dgm:prSet/>
      <dgm:spPr/>
      <dgm:t>
        <a:bodyPr/>
        <a:lstStyle/>
        <a:p>
          <a:r>
            <a:rPr lang="en-US" dirty="0">
              <a:latin typeface="Arial" pitchFamily="34" charset="0"/>
              <a:cs typeface="Arial" pitchFamily="34" charset="0"/>
            </a:rPr>
            <a:t>Reprints</a:t>
          </a:r>
        </a:p>
      </dgm:t>
    </dgm:pt>
    <dgm:pt modelId="{27F051A9-D885-4118-87B7-E09E7B260AA3}" type="parTrans" cxnId="{D9C2F320-0A1D-4DB9-A28B-9983B7E7AB7E}">
      <dgm:prSet/>
      <dgm:spPr/>
      <dgm:t>
        <a:bodyPr/>
        <a:lstStyle/>
        <a:p>
          <a:endParaRPr lang="en-US"/>
        </a:p>
      </dgm:t>
    </dgm:pt>
    <dgm:pt modelId="{9A5C3E5A-6B23-4BB3-AEFB-DDAC885DF44F}" type="sibTrans" cxnId="{D9C2F320-0A1D-4DB9-A28B-9983B7E7AB7E}">
      <dgm:prSet/>
      <dgm:spPr/>
      <dgm:t>
        <a:bodyPr/>
        <a:lstStyle/>
        <a:p>
          <a:endParaRPr lang="en-US"/>
        </a:p>
      </dgm:t>
    </dgm:pt>
    <dgm:pt modelId="{68539A93-CE34-4509-921B-44E3F91D467D}">
      <dgm:prSet/>
      <dgm:spPr/>
      <dgm:t>
        <a:bodyPr/>
        <a:lstStyle/>
        <a:p>
          <a:r>
            <a:rPr lang="en-US" dirty="0">
              <a:latin typeface="Arial" pitchFamily="34" charset="0"/>
              <a:cs typeface="Arial" pitchFamily="34" charset="0"/>
            </a:rPr>
            <a:t>Speaker Programs</a:t>
          </a:r>
        </a:p>
      </dgm:t>
    </dgm:pt>
    <dgm:pt modelId="{BBAE4FFD-A1FB-471A-9B80-D0EB24DEACBF}" type="parTrans" cxnId="{03B0AE72-A945-4B92-BD66-A4927AD39942}">
      <dgm:prSet/>
      <dgm:spPr/>
      <dgm:t>
        <a:bodyPr/>
        <a:lstStyle/>
        <a:p>
          <a:endParaRPr lang="en-US"/>
        </a:p>
      </dgm:t>
    </dgm:pt>
    <dgm:pt modelId="{1714F83E-7E3B-4F1F-BF7F-CA77BB50C4B2}" type="sibTrans" cxnId="{03B0AE72-A945-4B92-BD66-A4927AD39942}">
      <dgm:prSet/>
      <dgm:spPr/>
      <dgm:t>
        <a:bodyPr/>
        <a:lstStyle/>
        <a:p>
          <a:endParaRPr lang="en-US"/>
        </a:p>
      </dgm:t>
    </dgm:pt>
    <dgm:pt modelId="{34E09D81-8BC0-4A0D-A168-22B9962941C7}">
      <dgm:prSet/>
      <dgm:spPr/>
      <dgm:t>
        <a:bodyPr/>
        <a:lstStyle/>
        <a:p>
          <a:r>
            <a:rPr lang="en-US" dirty="0">
              <a:latin typeface="Arial" pitchFamily="34" charset="0"/>
              <a:cs typeface="Arial" pitchFamily="34" charset="0"/>
            </a:rPr>
            <a:t>Interacting with MSLs</a:t>
          </a:r>
        </a:p>
      </dgm:t>
    </dgm:pt>
    <dgm:pt modelId="{F5265251-CD53-49A1-BE2F-55E23CDF0DC2}" type="parTrans" cxnId="{F38CCC45-BC26-42E4-8AF4-D5BD399106CF}">
      <dgm:prSet/>
      <dgm:spPr/>
      <dgm:t>
        <a:bodyPr/>
        <a:lstStyle/>
        <a:p>
          <a:endParaRPr lang="en-US"/>
        </a:p>
      </dgm:t>
    </dgm:pt>
    <dgm:pt modelId="{1ADC450C-1510-4C7E-9FD8-B4F6D79C9F74}" type="sibTrans" cxnId="{F38CCC45-BC26-42E4-8AF4-D5BD399106CF}">
      <dgm:prSet/>
      <dgm:spPr/>
      <dgm:t>
        <a:bodyPr/>
        <a:lstStyle/>
        <a:p>
          <a:endParaRPr lang="en-US"/>
        </a:p>
      </dgm:t>
    </dgm:pt>
    <dgm:pt modelId="{52DFBB12-62D1-4F63-99C1-53A3305BE4BC}">
      <dgm:prSet/>
      <dgm:spPr/>
      <dgm:t>
        <a:bodyPr/>
        <a:lstStyle/>
        <a:p>
          <a:r>
            <a:rPr lang="en-US" dirty="0">
              <a:latin typeface="Arial" pitchFamily="34" charset="0"/>
              <a:cs typeface="Arial" pitchFamily="34" charset="0"/>
            </a:rPr>
            <a:t>Scenarios </a:t>
          </a:r>
        </a:p>
      </dgm:t>
    </dgm:pt>
    <dgm:pt modelId="{4EB7AEDB-9A66-4B75-B6F5-AE82AB153701}" type="parTrans" cxnId="{FC3DE92A-A642-4BB6-BF62-80CE9AAC458C}">
      <dgm:prSet/>
      <dgm:spPr/>
      <dgm:t>
        <a:bodyPr/>
        <a:lstStyle/>
        <a:p>
          <a:endParaRPr lang="en-US"/>
        </a:p>
      </dgm:t>
    </dgm:pt>
    <dgm:pt modelId="{3FD1E356-BC8D-4139-BE01-2676FB5469C6}" type="sibTrans" cxnId="{FC3DE92A-A642-4BB6-BF62-80CE9AAC458C}">
      <dgm:prSet/>
      <dgm:spPr/>
      <dgm:t>
        <a:bodyPr/>
        <a:lstStyle/>
        <a:p>
          <a:endParaRPr lang="en-US"/>
        </a:p>
      </dgm:t>
    </dgm:pt>
    <dgm:pt modelId="{643A49F2-CF66-4056-B3CE-CADE3CFB4C9D}" type="pres">
      <dgm:prSet presAssocID="{90B8144D-30DB-4689-AEBD-E0B635CD37B7}" presName="Name0" presStyleCnt="0">
        <dgm:presLayoutVars>
          <dgm:dir/>
          <dgm:animLvl val="lvl"/>
          <dgm:resizeHandles val="exact"/>
        </dgm:presLayoutVars>
      </dgm:prSet>
      <dgm:spPr/>
    </dgm:pt>
    <dgm:pt modelId="{302D75B8-5D64-4064-9629-57AB0F646F40}" type="pres">
      <dgm:prSet presAssocID="{B232225E-1C2B-4169-8840-974289241994}" presName="composite" presStyleCnt="0"/>
      <dgm:spPr/>
    </dgm:pt>
    <dgm:pt modelId="{25C98B8B-DC0D-4150-970C-DE98076AA59B}" type="pres">
      <dgm:prSet presAssocID="{B232225E-1C2B-4169-8840-974289241994}" presName="parTx" presStyleLbl="alignNode1" presStyleIdx="0" presStyleCnt="4">
        <dgm:presLayoutVars>
          <dgm:chMax val="0"/>
          <dgm:chPref val="0"/>
          <dgm:bulletEnabled val="1"/>
        </dgm:presLayoutVars>
      </dgm:prSet>
      <dgm:spPr/>
    </dgm:pt>
    <dgm:pt modelId="{3EC5159E-4F27-4F02-91E4-FDD6D33BF08C}" type="pres">
      <dgm:prSet presAssocID="{B232225E-1C2B-4169-8840-974289241994}" presName="desTx" presStyleLbl="alignAccFollowNode1" presStyleIdx="0" presStyleCnt="4" custLinFactNeighborX="-188" custLinFactNeighborY="-205">
        <dgm:presLayoutVars>
          <dgm:bulletEnabled val="1"/>
        </dgm:presLayoutVars>
      </dgm:prSet>
      <dgm:spPr>
        <a:solidFill>
          <a:schemeClr val="accent1">
            <a:lumMod val="20000"/>
            <a:lumOff val="80000"/>
            <a:alpha val="90000"/>
          </a:schemeClr>
        </a:solidFill>
      </dgm:spPr>
    </dgm:pt>
    <dgm:pt modelId="{FD426CAE-C2CD-4135-BC11-FC92278BDC57}" type="pres">
      <dgm:prSet presAssocID="{ED7E3B91-4C09-40AC-8998-364E0B934F30}" presName="space" presStyleCnt="0"/>
      <dgm:spPr/>
    </dgm:pt>
    <dgm:pt modelId="{AE9E376D-530B-4C63-9D41-1089F85C9E44}" type="pres">
      <dgm:prSet presAssocID="{700AD98B-8853-4A8C-8234-00771E7E6718}" presName="composite" presStyleCnt="0"/>
      <dgm:spPr/>
    </dgm:pt>
    <dgm:pt modelId="{F4727A34-D164-4ABB-A028-F660A0EC9753}" type="pres">
      <dgm:prSet presAssocID="{700AD98B-8853-4A8C-8234-00771E7E6718}" presName="parTx" presStyleLbl="alignNode1" presStyleIdx="1" presStyleCnt="4">
        <dgm:presLayoutVars>
          <dgm:chMax val="0"/>
          <dgm:chPref val="0"/>
          <dgm:bulletEnabled val="1"/>
        </dgm:presLayoutVars>
      </dgm:prSet>
      <dgm:spPr/>
    </dgm:pt>
    <dgm:pt modelId="{8946A873-A430-4EC5-AD3A-D3300F633BAB}" type="pres">
      <dgm:prSet presAssocID="{700AD98B-8853-4A8C-8234-00771E7E6718}" presName="desTx" presStyleLbl="alignAccFollowNode1" presStyleIdx="1" presStyleCnt="4">
        <dgm:presLayoutVars>
          <dgm:bulletEnabled val="1"/>
        </dgm:presLayoutVars>
      </dgm:prSet>
      <dgm:spPr/>
    </dgm:pt>
    <dgm:pt modelId="{EF0D8B9C-7AB8-4C6A-AB7C-088E016B0EA0}" type="pres">
      <dgm:prSet presAssocID="{08B1747D-515A-4EB4-99D4-62694D732C23}" presName="space" presStyleCnt="0"/>
      <dgm:spPr/>
    </dgm:pt>
    <dgm:pt modelId="{CEB6E4F5-9F1E-4DD5-AEAC-C874CA0379AE}" type="pres">
      <dgm:prSet presAssocID="{8148965E-343B-4A6D-9100-5B76DEC6CB0B}" presName="composite" presStyleCnt="0"/>
      <dgm:spPr/>
    </dgm:pt>
    <dgm:pt modelId="{84292650-5257-4156-9666-7644EC9E3299}" type="pres">
      <dgm:prSet presAssocID="{8148965E-343B-4A6D-9100-5B76DEC6CB0B}" presName="parTx" presStyleLbl="alignNode1" presStyleIdx="2" presStyleCnt="4">
        <dgm:presLayoutVars>
          <dgm:chMax val="0"/>
          <dgm:chPref val="0"/>
          <dgm:bulletEnabled val="1"/>
        </dgm:presLayoutVars>
      </dgm:prSet>
      <dgm:spPr/>
    </dgm:pt>
    <dgm:pt modelId="{25A1EAD1-DE63-4435-AE80-F6AC8EE5CE73}" type="pres">
      <dgm:prSet presAssocID="{8148965E-343B-4A6D-9100-5B76DEC6CB0B}" presName="desTx" presStyleLbl="alignAccFollowNode1" presStyleIdx="2" presStyleCnt="4" custScaleY="100079">
        <dgm:presLayoutVars>
          <dgm:bulletEnabled val="1"/>
        </dgm:presLayoutVars>
      </dgm:prSet>
      <dgm:spPr/>
    </dgm:pt>
    <dgm:pt modelId="{948EE0E4-6193-40BE-AC85-5CB8E4B0F881}" type="pres">
      <dgm:prSet presAssocID="{E9547F7E-95D9-419F-8EC4-CB00FC686C9C}" presName="space" presStyleCnt="0"/>
      <dgm:spPr/>
    </dgm:pt>
    <dgm:pt modelId="{54E838BD-B3F9-4734-A3BC-83F0FE09FFD7}" type="pres">
      <dgm:prSet presAssocID="{DCF1D224-DE0A-49E5-8063-4DE41989A1F2}" presName="composite" presStyleCnt="0"/>
      <dgm:spPr/>
    </dgm:pt>
    <dgm:pt modelId="{9720B900-C7F8-4EAB-BF27-FCC4D40643B7}" type="pres">
      <dgm:prSet presAssocID="{DCF1D224-DE0A-49E5-8063-4DE41989A1F2}" presName="parTx" presStyleLbl="alignNode1" presStyleIdx="3" presStyleCnt="4">
        <dgm:presLayoutVars>
          <dgm:chMax val="0"/>
          <dgm:chPref val="0"/>
          <dgm:bulletEnabled val="1"/>
        </dgm:presLayoutVars>
      </dgm:prSet>
      <dgm:spPr/>
    </dgm:pt>
    <dgm:pt modelId="{7EE777CE-C01C-49E2-8F2C-D37C5805B458}" type="pres">
      <dgm:prSet presAssocID="{DCF1D224-DE0A-49E5-8063-4DE41989A1F2}" presName="desTx" presStyleLbl="alignAccFollowNode1" presStyleIdx="3" presStyleCnt="4" custLinFactNeighborX="3657" custLinFactNeighborY="968">
        <dgm:presLayoutVars>
          <dgm:bulletEnabled val="1"/>
        </dgm:presLayoutVars>
      </dgm:prSet>
      <dgm:spPr/>
    </dgm:pt>
  </dgm:ptLst>
  <dgm:cxnLst>
    <dgm:cxn modelId="{BE6F2279-4A68-45DD-A019-CF6448F505F3}" srcId="{8148965E-343B-4A6D-9100-5B76DEC6CB0B}" destId="{86F284B5-8E89-42C1-AECD-4E782095A07E}" srcOrd="5" destOrd="0" parTransId="{5189CF44-1343-429B-AD5F-F447FF752C93}" sibTransId="{D2FED317-E4FE-4DDF-AEA7-F9CB46C644F4}"/>
    <dgm:cxn modelId="{9F6D3967-7193-4365-89F0-C8C7CD9F7B2B}" srcId="{8148965E-343B-4A6D-9100-5B76DEC6CB0B}" destId="{81F6D1C3-3F4E-4ACE-85FC-7B6DC6CB0DA6}" srcOrd="2" destOrd="0" parTransId="{CDD581E8-DDE3-4ABA-8252-32DB9346B4AA}" sibTransId="{47EAC048-F2AC-4247-8860-C50C53E1A06A}"/>
    <dgm:cxn modelId="{96C93193-F7E3-4BBF-9A51-F45731315AEC}" type="presOf" srcId="{DCF1D224-DE0A-49E5-8063-4DE41989A1F2}" destId="{9720B900-C7F8-4EAB-BF27-FCC4D40643B7}" srcOrd="0" destOrd="0" presId="urn:microsoft.com/office/officeart/2005/8/layout/hList1"/>
    <dgm:cxn modelId="{FE23222C-7139-4FE3-877D-063CEBEAF5E3}" type="presOf" srcId="{67312F81-6BEA-40BC-8B60-B0195ACF24FF}" destId="{3EC5159E-4F27-4F02-91E4-FDD6D33BF08C}" srcOrd="0" destOrd="2" presId="urn:microsoft.com/office/officeart/2005/8/layout/hList1"/>
    <dgm:cxn modelId="{D34E285A-D5D4-4910-B303-3F655BD54854}" type="presOf" srcId="{3E2EFBB8-72DF-4D71-B1E6-B96C542670D0}" destId="{3EC5159E-4F27-4F02-91E4-FDD6D33BF08C}" srcOrd="0" destOrd="4" presId="urn:microsoft.com/office/officeart/2005/8/layout/hList1"/>
    <dgm:cxn modelId="{54AFAAA9-D6AC-49A2-A4BA-A6E4D1D862E3}" srcId="{DCF1D224-DE0A-49E5-8063-4DE41989A1F2}" destId="{1C77BFA3-8EB2-48AF-A3D9-35BD86099281}" srcOrd="8" destOrd="0" parTransId="{4716E14F-378E-477B-88BC-8B18477C8C7C}" sibTransId="{C095544A-B2EF-4065-B82C-F9683A5EF76E}"/>
    <dgm:cxn modelId="{FB393E0E-09B4-4EA4-B252-5A7BC6DFCC26}" srcId="{DCF1D224-DE0A-49E5-8063-4DE41989A1F2}" destId="{FA42E892-9067-449E-9B66-3CA708C50FF2}" srcOrd="3" destOrd="0" parTransId="{DA9FD44C-7455-4203-B5DB-D69404CABA17}" sibTransId="{43C8F512-7D37-4A7A-A22C-6405F785BC6A}"/>
    <dgm:cxn modelId="{BF36879D-2E07-4F86-B4FE-3B5212B19DAC}" type="presOf" srcId="{BECCBB44-3AE8-4A71-AE4A-BF3B720781DA}" destId="{7EE777CE-C01C-49E2-8F2C-D37C5805B458}" srcOrd="0" destOrd="2" presId="urn:microsoft.com/office/officeart/2005/8/layout/hList1"/>
    <dgm:cxn modelId="{92AB2CED-E405-46B0-8D80-CD046B63CC52}" srcId="{8148965E-343B-4A6D-9100-5B76DEC6CB0B}" destId="{6DC7F081-7AC7-4258-9757-913BD3710B14}" srcOrd="11" destOrd="0" parTransId="{EEAEEF0D-C07A-4E8E-9B17-5AFEDF5EDF12}" sibTransId="{80F94EB1-0439-47E1-AED9-43029FB402CD}"/>
    <dgm:cxn modelId="{AF2656C3-F62F-4B3F-9817-AE016866DE62}" srcId="{8148965E-343B-4A6D-9100-5B76DEC6CB0B}" destId="{4DED3ACE-D851-4DAF-A539-97F182D557F8}" srcOrd="4" destOrd="0" parTransId="{A5036E92-BF36-484F-BDED-3AAD5664B8FF}" sibTransId="{93EF04E9-A074-49EE-BAA4-DBC919127B10}"/>
    <dgm:cxn modelId="{E3AB271F-C3F9-41F9-A3C7-D038E448CFCF}" type="presOf" srcId="{2958EAF6-E9B1-4AF9-8A07-CA1EDE6571D9}" destId="{25A1EAD1-DE63-4435-AE80-F6AC8EE5CE73}" srcOrd="0" destOrd="13" presId="urn:microsoft.com/office/officeart/2005/8/layout/hList1"/>
    <dgm:cxn modelId="{5EF02B53-4FE2-4901-9CEC-57FEEDD44857}" type="presOf" srcId="{1C77BFA3-8EB2-48AF-A3D9-35BD86099281}" destId="{7EE777CE-C01C-49E2-8F2C-D37C5805B458}" srcOrd="0" destOrd="8" presId="urn:microsoft.com/office/officeart/2005/8/layout/hList1"/>
    <dgm:cxn modelId="{30AE1045-7FDB-402B-BC25-F442A1813FC3}" type="presOf" srcId="{31996D87-BD8E-4F8B-A350-0381A3868444}" destId="{7EE777CE-C01C-49E2-8F2C-D37C5805B458}" srcOrd="0" destOrd="5" presId="urn:microsoft.com/office/officeart/2005/8/layout/hList1"/>
    <dgm:cxn modelId="{E4ED288F-8F84-4674-9E15-CD40DE2EAD4F}" type="presOf" srcId="{4695E65F-0845-4AC1-8123-640EC8B5E6D6}" destId="{7EE777CE-C01C-49E2-8F2C-D37C5805B458}" srcOrd="0" destOrd="10" presId="urn:microsoft.com/office/officeart/2005/8/layout/hList1"/>
    <dgm:cxn modelId="{AC2F86E8-9CE2-40DC-95D5-C7787DB4C5B5}" type="presOf" srcId="{C05AAC1F-C885-43A3-ADB1-D74030CDC8C5}" destId="{3EC5159E-4F27-4F02-91E4-FDD6D33BF08C}" srcOrd="0" destOrd="6" presId="urn:microsoft.com/office/officeart/2005/8/layout/hList1"/>
    <dgm:cxn modelId="{8619263A-8140-48AC-ACC3-A10DC3C02F9F}" srcId="{B232225E-1C2B-4169-8840-974289241994}" destId="{30BC8BFB-516F-4CA0-9E7C-6DAF3E454D63}" srcOrd="3" destOrd="0" parTransId="{E520723D-E084-4B5E-B106-000A33C2E15C}" sibTransId="{D7F7C5E0-BC59-4CC5-B5BE-5D5E2305BB05}"/>
    <dgm:cxn modelId="{78BE2B2B-17AE-444B-A95F-C59280231880}" type="presOf" srcId="{34E09D81-8BC0-4A0D-A168-22B9962941C7}" destId="{7EE777CE-C01C-49E2-8F2C-D37C5805B458}" srcOrd="0" destOrd="12" presId="urn:microsoft.com/office/officeart/2005/8/layout/hList1"/>
    <dgm:cxn modelId="{B6C9B987-FD38-4E17-A4C7-C243EC0115E7}" type="presOf" srcId="{16881569-2F9D-4997-812F-2AC523ABBA21}" destId="{3EC5159E-4F27-4F02-91E4-FDD6D33BF08C}" srcOrd="0" destOrd="1" presId="urn:microsoft.com/office/officeart/2005/8/layout/hList1"/>
    <dgm:cxn modelId="{E8E204D3-FB5A-477D-87D1-DABE1A184EAC}" srcId="{B232225E-1C2B-4169-8840-974289241994}" destId="{16881569-2F9D-4997-812F-2AC523ABBA21}" srcOrd="1" destOrd="0" parTransId="{0768CCEB-C5B7-4A92-A419-857C11F5DDBD}" sibTransId="{55EECDFC-EC0F-4670-A3EC-8CB19C1FAE97}"/>
    <dgm:cxn modelId="{7E6D3F61-6E42-41A5-B18A-57C994DBE5F4}" srcId="{8148965E-343B-4A6D-9100-5B76DEC6CB0B}" destId="{54B9909F-0437-4E02-AC10-8C4FED2E0E14}" srcOrd="3" destOrd="0" parTransId="{87E926D5-32CC-4239-8A52-CD7E829AC626}" sibTransId="{E404566C-D874-414B-A39B-E7EB392ACC8C}"/>
    <dgm:cxn modelId="{440F6E4D-3546-44C0-865D-EB308650156E}" srcId="{DCF1D224-DE0A-49E5-8063-4DE41989A1F2}" destId="{3908F2A8-3ACF-4062-A30A-0CCF66A13149}" srcOrd="4" destOrd="0" parTransId="{318FB8CC-BF45-4AC0-A5BF-0FA25C04B82A}" sibTransId="{D4D14810-827F-4C54-8171-22642936B45B}"/>
    <dgm:cxn modelId="{E98B4C8C-818E-40AE-9B86-E817077F352A}" srcId="{8148965E-343B-4A6D-9100-5B76DEC6CB0B}" destId="{90949701-219B-4B1C-B918-4CA0CE8C199B}" srcOrd="9" destOrd="0" parTransId="{825C28D6-239D-42F6-A2CF-99D00B3C955C}" sibTransId="{4054BBE9-474C-4CF2-A915-C5ADF69B2FDC}"/>
    <dgm:cxn modelId="{8A6C0530-A91E-466E-9925-09C171C21FF3}" srcId="{90B8144D-30DB-4689-AEBD-E0B635CD37B7}" destId="{8148965E-343B-4A6D-9100-5B76DEC6CB0B}" srcOrd="2" destOrd="0" parTransId="{942EFE1D-7A6A-4B59-87D6-1C6C7BD9002A}" sibTransId="{E9547F7E-95D9-419F-8EC4-CB00FC686C9C}"/>
    <dgm:cxn modelId="{E0F921A3-B873-40E5-B49B-D34E6BE65F82}" srcId="{DCF1D224-DE0A-49E5-8063-4DE41989A1F2}" destId="{E61E0813-3804-40CC-AD07-72B643292022}" srcOrd="0" destOrd="0" parTransId="{FDA6E8C7-9119-4D0A-806D-663723EAA7C9}" sibTransId="{77A70670-D332-4795-9D33-28B553EC38C5}"/>
    <dgm:cxn modelId="{CB9A7BD4-332A-48C4-846B-65C25D354665}" type="presOf" srcId="{90949701-219B-4B1C-B918-4CA0CE8C199B}" destId="{25A1EAD1-DE63-4435-AE80-F6AC8EE5CE73}" srcOrd="0" destOrd="9" presId="urn:microsoft.com/office/officeart/2005/8/layout/hList1"/>
    <dgm:cxn modelId="{3129DC59-4A03-4A5C-AC58-CE20E9A86571}" type="presOf" srcId="{65A77AA0-7F40-4563-BBFA-EA2D881A24C5}" destId="{25A1EAD1-DE63-4435-AE80-F6AC8EE5CE73}" srcOrd="0" destOrd="14" presId="urn:microsoft.com/office/officeart/2005/8/layout/hList1"/>
    <dgm:cxn modelId="{3D9A0F13-C8FC-4E6A-A243-BA2E6494D326}" srcId="{8148965E-343B-4A6D-9100-5B76DEC6CB0B}" destId="{1C126A37-9652-41C5-AEE5-C021023E7EAD}" srcOrd="8" destOrd="0" parTransId="{B4843301-5307-4461-A2C0-299C26A8B7C7}" sibTransId="{50269DFB-2ABD-46F6-B821-35EAA5D084B3}"/>
    <dgm:cxn modelId="{585B2688-0E33-4FCB-9679-F0D7FED5AA33}" srcId="{8148965E-343B-4A6D-9100-5B76DEC6CB0B}" destId="{E027D107-0D00-4866-A59A-92D293920908}" srcOrd="7" destOrd="0" parTransId="{FD3C9E4B-D050-4CD3-83B0-C52E51F42BF8}" sibTransId="{2AA491D6-22A0-4694-B1A7-872BE5083410}"/>
    <dgm:cxn modelId="{62881577-D588-4C7B-994C-A4340CDEC78E}" srcId="{90B8144D-30DB-4689-AEBD-E0B635CD37B7}" destId="{B232225E-1C2B-4169-8840-974289241994}" srcOrd="0" destOrd="0" parTransId="{C88CFAF4-4E14-4C10-8E47-0E2567A7D5CB}" sibTransId="{ED7E3B91-4C09-40AC-8998-364E0B934F30}"/>
    <dgm:cxn modelId="{AE6AF3D2-212C-4F31-B3C8-2D726222E1F2}" srcId="{8148965E-343B-4A6D-9100-5B76DEC6CB0B}" destId="{58DB6905-C929-4863-AE43-7757A2AADBA5}" srcOrd="6" destOrd="0" parTransId="{920594D9-24D2-452A-9783-A5423507490F}" sibTransId="{62B9491C-5425-46F7-AA62-1742827C3BA1}"/>
    <dgm:cxn modelId="{F9A068E7-C1D8-428A-BA0D-FD81A6506C83}" type="presOf" srcId="{86F284B5-8E89-42C1-AECD-4E782095A07E}" destId="{25A1EAD1-DE63-4435-AE80-F6AC8EE5CE73}" srcOrd="0" destOrd="5" presId="urn:microsoft.com/office/officeart/2005/8/layout/hList1"/>
    <dgm:cxn modelId="{1EC07CFE-C705-4289-A9FE-28BB72F6DA11}" type="presOf" srcId="{6F52EE07-DF3B-4EE8-99BD-BC6243089539}" destId="{7EE777CE-C01C-49E2-8F2C-D37C5805B458}" srcOrd="0" destOrd="6" presId="urn:microsoft.com/office/officeart/2005/8/layout/hList1"/>
    <dgm:cxn modelId="{1875AF31-FFD8-46CE-B545-1920BFF36956}" type="presOf" srcId="{6DC7F081-7AC7-4258-9757-913BD3710B14}" destId="{25A1EAD1-DE63-4435-AE80-F6AC8EE5CE73}" srcOrd="0" destOrd="11" presId="urn:microsoft.com/office/officeart/2005/8/layout/hList1"/>
    <dgm:cxn modelId="{DD15AA0D-1981-47B6-9BD7-3765F69F218F}" srcId="{8148965E-343B-4A6D-9100-5B76DEC6CB0B}" destId="{8F949038-F278-47E5-B399-1F5042E9E326}" srcOrd="0" destOrd="0" parTransId="{2DEDA7A8-E6AD-4EEB-B40C-6D4C23C35851}" sibTransId="{A6FC3EB2-4AFD-4827-95A2-C93BEFC5F1AA}"/>
    <dgm:cxn modelId="{FD3B7ED3-6081-4609-87B5-5E9EAE9890A7}" type="presOf" srcId="{1888A7F8-0405-4F7B-BDF5-41FE06139A60}" destId="{3EC5159E-4F27-4F02-91E4-FDD6D33BF08C}" srcOrd="0" destOrd="5" presId="urn:microsoft.com/office/officeart/2005/8/layout/hList1"/>
    <dgm:cxn modelId="{E806C300-D4BF-4A4B-AADB-CED3BB170E06}" srcId="{DCF1D224-DE0A-49E5-8063-4DE41989A1F2}" destId="{B63CE40B-8801-4CF6-99F4-733178E3C29B}" srcOrd="1" destOrd="0" parTransId="{FADD1A47-C356-40F8-859B-14A5EB59D2C8}" sibTransId="{73FA30B0-966B-423F-94DB-46F5E615B90E}"/>
    <dgm:cxn modelId="{4E5A26B0-4C58-4EC7-A2BC-01D6C2FC3B67}" srcId="{B232225E-1C2B-4169-8840-974289241994}" destId="{3E2EFBB8-72DF-4D71-B1E6-B96C542670D0}" srcOrd="4" destOrd="0" parTransId="{44C9F8A8-EE36-4BFE-B9F6-BD26177F3F80}" sibTransId="{109B3B68-A935-4201-BDDB-3474EFA1517A}"/>
    <dgm:cxn modelId="{1ED752C0-30B9-4A22-8344-858DA9F59CD3}" srcId="{B232225E-1C2B-4169-8840-974289241994}" destId="{C05AAC1F-C885-43A3-ADB1-D74030CDC8C5}" srcOrd="6" destOrd="0" parTransId="{5E12BEE0-4CF0-4C78-803E-9AFA66EF2DAB}" sibTransId="{6A11BE9E-1717-4AB6-84F9-32826F86118A}"/>
    <dgm:cxn modelId="{FE355E2A-F51E-4735-81A3-BC0526AE3B9F}" type="presOf" srcId="{D27B4FFE-C02E-4D36-B2F2-22AE3A400239}" destId="{3EC5159E-4F27-4F02-91E4-FDD6D33BF08C}" srcOrd="0" destOrd="7" presId="urn:microsoft.com/office/officeart/2005/8/layout/hList1"/>
    <dgm:cxn modelId="{5F95FCE4-37FC-46D6-94DB-9EEF10AD59B3}" srcId="{DCF1D224-DE0A-49E5-8063-4DE41989A1F2}" destId="{31996D87-BD8E-4F8B-A350-0381A3868444}" srcOrd="5" destOrd="0" parTransId="{74AFB792-989C-472D-B1A6-F153860A5BBA}" sibTransId="{AD7E9731-36AD-43E6-92F0-C3D90E7F17A0}"/>
    <dgm:cxn modelId="{71A833C8-011F-49B5-B775-EDDA6D282B18}" srcId="{B232225E-1C2B-4169-8840-974289241994}" destId="{1888A7F8-0405-4F7B-BDF5-41FE06139A60}" srcOrd="5" destOrd="0" parTransId="{5CBAD813-2C45-401E-B442-394651BDB754}" sibTransId="{D9A50329-A012-470C-8C45-90DCFF3BAC94}"/>
    <dgm:cxn modelId="{D5A951F9-5026-4730-B899-17ED8A105C0D}" srcId="{B232225E-1C2B-4169-8840-974289241994}" destId="{67312F81-6BEA-40BC-8B60-B0195ACF24FF}" srcOrd="2" destOrd="0" parTransId="{35126F5C-B6A6-45B9-AB11-0CC3FBDE042E}" sibTransId="{E334E1BC-20C2-4ADD-87B2-583D560B8A36}"/>
    <dgm:cxn modelId="{7C79C283-2847-47C6-8247-D90BE6D5AECE}" type="presOf" srcId="{1361F6A0-C013-4AA9-B0C9-6F47674CDF9A}" destId="{25A1EAD1-DE63-4435-AE80-F6AC8EE5CE73}" srcOrd="0" destOrd="15" presId="urn:microsoft.com/office/officeart/2005/8/layout/hList1"/>
    <dgm:cxn modelId="{6C85339D-59EF-441A-AEC7-557105FC0C71}" type="presOf" srcId="{1C126A37-9652-41C5-AEE5-C021023E7EAD}" destId="{25A1EAD1-DE63-4435-AE80-F6AC8EE5CE73}" srcOrd="0" destOrd="8" presId="urn:microsoft.com/office/officeart/2005/8/layout/hList1"/>
    <dgm:cxn modelId="{7B8F4E3D-0D9D-416B-B231-9505E8A48DF6}" srcId="{8148965E-343B-4A6D-9100-5B76DEC6CB0B}" destId="{2958EAF6-E9B1-4AF9-8A07-CA1EDE6571D9}" srcOrd="13" destOrd="0" parTransId="{1546B23C-39FA-4147-A933-C59F927FD8A1}" sibTransId="{A68ACC42-E867-4C00-9AF8-820991523B9D}"/>
    <dgm:cxn modelId="{F0C146DA-5605-4030-A2F5-CD85D164EDB8}" type="presOf" srcId="{1C324360-DBFF-456C-9537-2494B6EFD547}" destId="{7EE777CE-C01C-49E2-8F2C-D37C5805B458}" srcOrd="0" destOrd="9" presId="urn:microsoft.com/office/officeart/2005/8/layout/hList1"/>
    <dgm:cxn modelId="{358A367F-AAD3-4C9C-A77B-31670FE12A01}" type="presOf" srcId="{30BC8BFB-516F-4CA0-9E7C-6DAF3E454D63}" destId="{3EC5159E-4F27-4F02-91E4-FDD6D33BF08C}" srcOrd="0" destOrd="3" presId="urn:microsoft.com/office/officeart/2005/8/layout/hList1"/>
    <dgm:cxn modelId="{69199B41-B985-4930-BE59-8872D5E72BB0}" srcId="{DCF1D224-DE0A-49E5-8063-4DE41989A1F2}" destId="{1C324360-DBFF-456C-9537-2494B6EFD547}" srcOrd="9" destOrd="0" parTransId="{44CA069F-8D75-499C-BC29-BE88EC4EB837}" sibTransId="{20218178-4FCC-426A-B273-7792EC6E5204}"/>
    <dgm:cxn modelId="{8A739792-1F16-43C5-B4C1-566410641F02}" srcId="{DCF1D224-DE0A-49E5-8063-4DE41989A1F2}" destId="{71D27AF3-F25C-475F-80AF-E0E77FAF3E3D}" srcOrd="7" destOrd="0" parTransId="{627697AB-18D1-49C8-80FB-7E6C05538F3F}" sibTransId="{62C2259B-FAA2-44BA-AA77-D349D24FF4D2}"/>
    <dgm:cxn modelId="{09B1ACB8-D547-4243-89EC-552B074C3249}" type="presOf" srcId="{58DB6905-C929-4863-AE43-7757A2AADBA5}" destId="{25A1EAD1-DE63-4435-AE80-F6AC8EE5CE73}" srcOrd="0" destOrd="6" presId="urn:microsoft.com/office/officeart/2005/8/layout/hList1"/>
    <dgm:cxn modelId="{910C818A-2719-4AE8-B6E6-509A25AA4504}" type="presOf" srcId="{3BDBBAFA-B46F-4E54-903E-CFA01A8E45B0}" destId="{25A1EAD1-DE63-4435-AE80-F6AC8EE5CE73}" srcOrd="0" destOrd="12" presId="urn:microsoft.com/office/officeart/2005/8/layout/hList1"/>
    <dgm:cxn modelId="{E223C696-9591-4AB9-BA0D-6D1EA4007EC3}" type="presOf" srcId="{8F949038-F278-47E5-B399-1F5042E9E326}" destId="{25A1EAD1-DE63-4435-AE80-F6AC8EE5CE73}" srcOrd="0" destOrd="0" presId="urn:microsoft.com/office/officeart/2005/8/layout/hList1"/>
    <dgm:cxn modelId="{D7182852-0F67-467A-95B8-619E67059E59}" type="presOf" srcId="{F5DD0744-44D3-4FB6-83DD-7BB960B17E38}" destId="{3EC5159E-4F27-4F02-91E4-FDD6D33BF08C}" srcOrd="0" destOrd="0" presId="urn:microsoft.com/office/officeart/2005/8/layout/hList1"/>
    <dgm:cxn modelId="{67F5D1FD-11BC-468E-BAFC-01BE3A3D0DB5}" type="presOf" srcId="{B232225E-1C2B-4169-8840-974289241994}" destId="{25C98B8B-DC0D-4150-970C-DE98076AA59B}" srcOrd="0" destOrd="0" presId="urn:microsoft.com/office/officeart/2005/8/layout/hList1"/>
    <dgm:cxn modelId="{84E833AE-0460-4909-9A64-91EEEC98834D}" srcId="{B232225E-1C2B-4169-8840-974289241994}" destId="{F5DD0744-44D3-4FB6-83DD-7BB960B17E38}" srcOrd="0" destOrd="0" parTransId="{3C36B494-B0C1-47FF-8F12-34E34E00ABF9}" sibTransId="{3C6A9805-D786-46DB-86B6-BBEEE58418F0}"/>
    <dgm:cxn modelId="{FC6C46C1-DC10-4E25-87C1-397A889289C2}" srcId="{DCF1D224-DE0A-49E5-8063-4DE41989A1F2}" destId="{6F52EE07-DF3B-4EE8-99BD-BC6243089539}" srcOrd="6" destOrd="0" parTransId="{7E56603C-CBFD-489D-80BB-7518A67D1710}" sibTransId="{D8700347-BF10-4DA5-9BE4-C33E70CF6FF0}"/>
    <dgm:cxn modelId="{DDC6F75A-A6A6-4B18-89E3-982D897383E4}" srcId="{8148965E-343B-4A6D-9100-5B76DEC6CB0B}" destId="{65A77AA0-7F40-4563-BBFA-EA2D881A24C5}" srcOrd="14" destOrd="0" parTransId="{956CD253-362E-4F0D-BBD1-FB7B2A484911}" sibTransId="{66D15812-BF4E-4FFF-914A-2AACC8E09256}"/>
    <dgm:cxn modelId="{6A82CD87-4E8A-4241-BE00-DF8A3A385090}" type="presOf" srcId="{C67ECB83-8664-47BF-A03B-5B2A8CAA0CAB}" destId="{25A1EAD1-DE63-4435-AE80-F6AC8EE5CE73}" srcOrd="0" destOrd="1" presId="urn:microsoft.com/office/officeart/2005/8/layout/hList1"/>
    <dgm:cxn modelId="{4074BCA7-890E-478D-8CDE-70F30982C314}" type="presOf" srcId="{81F6D1C3-3F4E-4ACE-85FC-7B6DC6CB0DA6}" destId="{25A1EAD1-DE63-4435-AE80-F6AC8EE5CE73}" srcOrd="0" destOrd="2" presId="urn:microsoft.com/office/officeart/2005/8/layout/hList1"/>
    <dgm:cxn modelId="{58DDB052-7A76-4824-827D-56C33C02E885}" type="presOf" srcId="{90B8144D-30DB-4689-AEBD-E0B635CD37B7}" destId="{643A49F2-CF66-4056-B3CE-CADE3CFB4C9D}" srcOrd="0" destOrd="0" presId="urn:microsoft.com/office/officeart/2005/8/layout/hList1"/>
    <dgm:cxn modelId="{EF539F18-466B-4E19-B75A-251ADC1BCF73}" srcId="{DCF1D224-DE0A-49E5-8063-4DE41989A1F2}" destId="{BECCBB44-3AE8-4A71-AE4A-BF3B720781DA}" srcOrd="2" destOrd="0" parTransId="{81DC375D-D7F2-43D2-B497-E4668E6EDD9F}" sibTransId="{64E0269E-7D07-4F36-BF01-5BCAE8745A7B}"/>
    <dgm:cxn modelId="{8E64481E-D1E2-49F3-B194-95DA1F4CAB28}" type="presOf" srcId="{54B9909F-0437-4E02-AC10-8C4FED2E0E14}" destId="{25A1EAD1-DE63-4435-AE80-F6AC8EE5CE73}" srcOrd="0" destOrd="3" presId="urn:microsoft.com/office/officeart/2005/8/layout/hList1"/>
    <dgm:cxn modelId="{9073DCE9-04D4-45E5-9B84-D675CD22071C}" srcId="{8148965E-343B-4A6D-9100-5B76DEC6CB0B}" destId="{C67ECB83-8664-47BF-A03B-5B2A8CAA0CAB}" srcOrd="1" destOrd="0" parTransId="{9B368D10-DA44-40E7-B71A-8AEABA880D07}" sibTransId="{BD0263A6-AF73-48B7-B342-A37716032B13}"/>
    <dgm:cxn modelId="{6FED8261-ABE0-4636-B49F-ACB3231FA40E}" type="presOf" srcId="{68539A93-CE34-4509-921B-44E3F91D467D}" destId="{7EE777CE-C01C-49E2-8F2C-D37C5805B458}" srcOrd="0" destOrd="11" presId="urn:microsoft.com/office/officeart/2005/8/layout/hList1"/>
    <dgm:cxn modelId="{2276CFD4-1FE5-4A4E-A7FE-2049946BB47E}" srcId="{700AD98B-8853-4A8C-8234-00771E7E6718}" destId="{6CE03285-6268-49A2-8C82-9B08ADC2C1EB}" srcOrd="0" destOrd="0" parTransId="{253E99D8-EBF6-44F2-B178-7A39D0607F56}" sibTransId="{F1E3F858-2EDB-4371-8F68-DCCBBCAB3608}"/>
    <dgm:cxn modelId="{44D16859-224D-4CCC-9A88-1F88AD8907BD}" type="presOf" srcId="{990EE1EF-0D69-4940-852C-A1BBFE82723C}" destId="{25A1EAD1-DE63-4435-AE80-F6AC8EE5CE73}" srcOrd="0" destOrd="10" presId="urn:microsoft.com/office/officeart/2005/8/layout/hList1"/>
    <dgm:cxn modelId="{EEA3BCF6-96C9-48C4-8FCD-F2668E2EF244}" type="presOf" srcId="{B63CE40B-8801-4CF6-99F4-733178E3C29B}" destId="{7EE777CE-C01C-49E2-8F2C-D37C5805B458}" srcOrd="0" destOrd="1" presId="urn:microsoft.com/office/officeart/2005/8/layout/hList1"/>
    <dgm:cxn modelId="{2E6CBAF4-1BD8-47EE-B869-184065026EDD}" srcId="{8148965E-343B-4A6D-9100-5B76DEC6CB0B}" destId="{3BDBBAFA-B46F-4E54-903E-CFA01A8E45B0}" srcOrd="12" destOrd="0" parTransId="{7A083204-973B-4BD7-B22A-17735E23A709}" sibTransId="{476E939E-3C89-4485-B031-B189BDE99720}"/>
    <dgm:cxn modelId="{0B612F1D-C39C-4BBB-80A6-043896C81677}" srcId="{90B8144D-30DB-4689-AEBD-E0B635CD37B7}" destId="{DCF1D224-DE0A-49E5-8063-4DE41989A1F2}" srcOrd="3" destOrd="0" parTransId="{B2062653-ED70-45E9-B917-F2543C8603B3}" sibTransId="{BFC5367F-294D-4F71-BD91-7CBED32C3050}"/>
    <dgm:cxn modelId="{6AEAC5C0-D408-40B3-A022-E471028E519D}" type="presOf" srcId="{FA42E892-9067-449E-9B66-3CA708C50FF2}" destId="{7EE777CE-C01C-49E2-8F2C-D37C5805B458}" srcOrd="0" destOrd="3" presId="urn:microsoft.com/office/officeart/2005/8/layout/hList1"/>
    <dgm:cxn modelId="{FC3DE92A-A642-4BB6-BF62-80CE9AAC458C}" srcId="{DCF1D224-DE0A-49E5-8063-4DE41989A1F2}" destId="{52DFBB12-62D1-4F63-99C1-53A3305BE4BC}" srcOrd="13" destOrd="0" parTransId="{4EB7AEDB-9A66-4B75-B6F5-AE82AB153701}" sibTransId="{3FD1E356-BC8D-4139-BE01-2676FB5469C6}"/>
    <dgm:cxn modelId="{F96EE104-71DE-442B-8B1B-F28650705F73}" srcId="{90B8144D-30DB-4689-AEBD-E0B635CD37B7}" destId="{700AD98B-8853-4A8C-8234-00771E7E6718}" srcOrd="1" destOrd="0" parTransId="{9A10EFC1-02AE-4436-9094-3F8B5CFB4D9F}" sibTransId="{08B1747D-515A-4EB4-99D4-62694D732C23}"/>
    <dgm:cxn modelId="{607AD6F6-8E08-4A45-A5D3-B016DA7522B0}" type="presOf" srcId="{E61E0813-3804-40CC-AD07-72B643292022}" destId="{7EE777CE-C01C-49E2-8F2C-D37C5805B458}" srcOrd="0" destOrd="0" presId="urn:microsoft.com/office/officeart/2005/8/layout/hList1"/>
    <dgm:cxn modelId="{7E81AFC0-6851-4BCC-B160-41CC4740D133}" type="presOf" srcId="{52DFBB12-62D1-4F63-99C1-53A3305BE4BC}" destId="{7EE777CE-C01C-49E2-8F2C-D37C5805B458}" srcOrd="0" destOrd="13" presId="urn:microsoft.com/office/officeart/2005/8/layout/hList1"/>
    <dgm:cxn modelId="{D9C2F320-0A1D-4DB9-A28B-9983B7E7AB7E}" srcId="{DCF1D224-DE0A-49E5-8063-4DE41989A1F2}" destId="{4695E65F-0845-4AC1-8123-640EC8B5E6D6}" srcOrd="10" destOrd="0" parTransId="{27F051A9-D885-4118-87B7-E09E7B260AA3}" sibTransId="{9A5C3E5A-6B23-4BB3-AEFB-DDAC885DF44F}"/>
    <dgm:cxn modelId="{B24AEDF5-8C46-4949-A4F5-43F367CD6989}" srcId="{8148965E-343B-4A6D-9100-5B76DEC6CB0B}" destId="{990EE1EF-0D69-4940-852C-A1BBFE82723C}" srcOrd="10" destOrd="0" parTransId="{406ADF2F-5CEC-48B3-A932-2268FFCB67D7}" sibTransId="{DB149DBA-0E3E-4A1C-B4EB-709BA0517CDC}"/>
    <dgm:cxn modelId="{F38CCC45-BC26-42E4-8AF4-D5BD399106CF}" srcId="{DCF1D224-DE0A-49E5-8063-4DE41989A1F2}" destId="{34E09D81-8BC0-4A0D-A168-22B9962941C7}" srcOrd="12" destOrd="0" parTransId="{F5265251-CD53-49A1-BE2F-55E23CDF0DC2}" sibTransId="{1ADC450C-1510-4C7E-9FD8-B4F6D79C9F74}"/>
    <dgm:cxn modelId="{453DBCC0-4BF1-442F-86FE-CFEA1843F71E}" srcId="{8148965E-343B-4A6D-9100-5B76DEC6CB0B}" destId="{1361F6A0-C013-4AA9-B0C9-6F47674CDF9A}" srcOrd="15" destOrd="0" parTransId="{C580763F-3AC9-4572-8B9C-C7AB4FCC23C0}" sibTransId="{5B006514-63A9-403A-8E71-A4DEF224C7C3}"/>
    <dgm:cxn modelId="{EFD80003-E1C0-41F7-A601-00F4093A307A}" type="presOf" srcId="{6CE03285-6268-49A2-8C82-9B08ADC2C1EB}" destId="{8946A873-A430-4EC5-AD3A-D3300F633BAB}" srcOrd="0" destOrd="0" presId="urn:microsoft.com/office/officeart/2005/8/layout/hList1"/>
    <dgm:cxn modelId="{03B0AE72-A945-4B92-BD66-A4927AD39942}" srcId="{DCF1D224-DE0A-49E5-8063-4DE41989A1F2}" destId="{68539A93-CE34-4509-921B-44E3F91D467D}" srcOrd="11" destOrd="0" parTransId="{BBAE4FFD-A1FB-471A-9B80-D0EB24DEACBF}" sibTransId="{1714F83E-7E3B-4F1F-BF7F-CA77BB50C4B2}"/>
    <dgm:cxn modelId="{E1EBB54C-97B2-4860-AF2C-1066D729BD58}" type="presOf" srcId="{3908F2A8-3ACF-4062-A30A-0CCF66A13149}" destId="{7EE777CE-C01C-49E2-8F2C-D37C5805B458}" srcOrd="0" destOrd="4" presId="urn:microsoft.com/office/officeart/2005/8/layout/hList1"/>
    <dgm:cxn modelId="{65427772-91B8-48DA-91C0-251CCE9B47A2}" type="presOf" srcId="{E027D107-0D00-4866-A59A-92D293920908}" destId="{25A1EAD1-DE63-4435-AE80-F6AC8EE5CE73}" srcOrd="0" destOrd="7" presId="urn:microsoft.com/office/officeart/2005/8/layout/hList1"/>
    <dgm:cxn modelId="{B2F03A53-F99A-4968-9D03-9B6D929BC681}" type="presOf" srcId="{71D27AF3-F25C-475F-80AF-E0E77FAF3E3D}" destId="{7EE777CE-C01C-49E2-8F2C-D37C5805B458}" srcOrd="0" destOrd="7" presId="urn:microsoft.com/office/officeart/2005/8/layout/hList1"/>
    <dgm:cxn modelId="{B8033E5B-D2E7-4CB1-B478-2A403A8D5DB0}" type="presOf" srcId="{700AD98B-8853-4A8C-8234-00771E7E6718}" destId="{F4727A34-D164-4ABB-A028-F660A0EC9753}" srcOrd="0" destOrd="0" presId="urn:microsoft.com/office/officeart/2005/8/layout/hList1"/>
    <dgm:cxn modelId="{4A79FF86-3418-4363-82C6-E387B1D60C4F}" type="presOf" srcId="{4DED3ACE-D851-4DAF-A539-97F182D557F8}" destId="{25A1EAD1-DE63-4435-AE80-F6AC8EE5CE73}" srcOrd="0" destOrd="4" presId="urn:microsoft.com/office/officeart/2005/8/layout/hList1"/>
    <dgm:cxn modelId="{5AEB15AC-4262-46CA-8DA4-D8115E1F2DEA}" type="presOf" srcId="{8148965E-343B-4A6D-9100-5B76DEC6CB0B}" destId="{84292650-5257-4156-9666-7644EC9E3299}" srcOrd="0" destOrd="0" presId="urn:microsoft.com/office/officeart/2005/8/layout/hList1"/>
    <dgm:cxn modelId="{92BEC1C0-9904-4533-B798-2AAA332965D3}" srcId="{B232225E-1C2B-4169-8840-974289241994}" destId="{D27B4FFE-C02E-4D36-B2F2-22AE3A400239}" srcOrd="7" destOrd="0" parTransId="{2A9C2F2B-12A3-4245-82BC-C7E3BD6E1231}" sibTransId="{782958D8-C312-478F-9C7D-511B6621E910}"/>
    <dgm:cxn modelId="{8DB0812C-910D-45C1-BD05-63B7823AE52E}" type="presParOf" srcId="{643A49F2-CF66-4056-B3CE-CADE3CFB4C9D}" destId="{302D75B8-5D64-4064-9629-57AB0F646F40}" srcOrd="0" destOrd="0" presId="urn:microsoft.com/office/officeart/2005/8/layout/hList1"/>
    <dgm:cxn modelId="{F8EAFBDA-5E00-4C63-B6A0-402A8C7D7139}" type="presParOf" srcId="{302D75B8-5D64-4064-9629-57AB0F646F40}" destId="{25C98B8B-DC0D-4150-970C-DE98076AA59B}" srcOrd="0" destOrd="0" presId="urn:microsoft.com/office/officeart/2005/8/layout/hList1"/>
    <dgm:cxn modelId="{85A75856-4FF5-45DC-A5E1-61BDF5A61DEE}" type="presParOf" srcId="{302D75B8-5D64-4064-9629-57AB0F646F40}" destId="{3EC5159E-4F27-4F02-91E4-FDD6D33BF08C}" srcOrd="1" destOrd="0" presId="urn:microsoft.com/office/officeart/2005/8/layout/hList1"/>
    <dgm:cxn modelId="{DD6DAF24-AF18-44CB-BDF8-3E4237841ED2}" type="presParOf" srcId="{643A49F2-CF66-4056-B3CE-CADE3CFB4C9D}" destId="{FD426CAE-C2CD-4135-BC11-FC92278BDC57}" srcOrd="1" destOrd="0" presId="urn:microsoft.com/office/officeart/2005/8/layout/hList1"/>
    <dgm:cxn modelId="{2485EC50-F6B0-48EB-9032-4CCFCC697748}" type="presParOf" srcId="{643A49F2-CF66-4056-B3CE-CADE3CFB4C9D}" destId="{AE9E376D-530B-4C63-9D41-1089F85C9E44}" srcOrd="2" destOrd="0" presId="urn:microsoft.com/office/officeart/2005/8/layout/hList1"/>
    <dgm:cxn modelId="{06A2AD5F-2B50-4295-81E4-0D13FA5FEDB6}" type="presParOf" srcId="{AE9E376D-530B-4C63-9D41-1089F85C9E44}" destId="{F4727A34-D164-4ABB-A028-F660A0EC9753}" srcOrd="0" destOrd="0" presId="urn:microsoft.com/office/officeart/2005/8/layout/hList1"/>
    <dgm:cxn modelId="{2F955593-3F0D-4567-9F34-9ABAAFFC51AD}" type="presParOf" srcId="{AE9E376D-530B-4C63-9D41-1089F85C9E44}" destId="{8946A873-A430-4EC5-AD3A-D3300F633BAB}" srcOrd="1" destOrd="0" presId="urn:microsoft.com/office/officeart/2005/8/layout/hList1"/>
    <dgm:cxn modelId="{962B9BE0-26AC-4531-A480-78D18DF4E6EE}" type="presParOf" srcId="{643A49F2-CF66-4056-B3CE-CADE3CFB4C9D}" destId="{EF0D8B9C-7AB8-4C6A-AB7C-088E016B0EA0}" srcOrd="3" destOrd="0" presId="urn:microsoft.com/office/officeart/2005/8/layout/hList1"/>
    <dgm:cxn modelId="{D18B0099-2051-4352-BF67-ADCB11B7F0DA}" type="presParOf" srcId="{643A49F2-CF66-4056-B3CE-CADE3CFB4C9D}" destId="{CEB6E4F5-9F1E-4DD5-AEAC-C874CA0379AE}" srcOrd="4" destOrd="0" presId="urn:microsoft.com/office/officeart/2005/8/layout/hList1"/>
    <dgm:cxn modelId="{067FEF0B-4F71-4D90-89CA-F077BF7D183E}" type="presParOf" srcId="{CEB6E4F5-9F1E-4DD5-AEAC-C874CA0379AE}" destId="{84292650-5257-4156-9666-7644EC9E3299}" srcOrd="0" destOrd="0" presId="urn:microsoft.com/office/officeart/2005/8/layout/hList1"/>
    <dgm:cxn modelId="{3A127913-1BDB-4BEE-AD48-BBDFCBA188A9}" type="presParOf" srcId="{CEB6E4F5-9F1E-4DD5-AEAC-C874CA0379AE}" destId="{25A1EAD1-DE63-4435-AE80-F6AC8EE5CE73}" srcOrd="1" destOrd="0" presId="urn:microsoft.com/office/officeart/2005/8/layout/hList1"/>
    <dgm:cxn modelId="{6898B0E8-3134-4B2B-A262-2E8F494CF002}" type="presParOf" srcId="{643A49F2-CF66-4056-B3CE-CADE3CFB4C9D}" destId="{948EE0E4-6193-40BE-AC85-5CB8E4B0F881}" srcOrd="5" destOrd="0" presId="urn:microsoft.com/office/officeart/2005/8/layout/hList1"/>
    <dgm:cxn modelId="{FB65E9B2-6D7A-43F7-905C-05A4F8979BCA}" type="presParOf" srcId="{643A49F2-CF66-4056-B3CE-CADE3CFB4C9D}" destId="{54E838BD-B3F9-4734-A3BC-83F0FE09FFD7}" srcOrd="6" destOrd="0" presId="urn:microsoft.com/office/officeart/2005/8/layout/hList1"/>
    <dgm:cxn modelId="{99566A82-662D-4F9A-A040-8AB0E8D56B90}" type="presParOf" srcId="{54E838BD-B3F9-4734-A3BC-83F0FE09FFD7}" destId="{9720B900-C7F8-4EAB-BF27-FCC4D40643B7}" srcOrd="0" destOrd="0" presId="urn:microsoft.com/office/officeart/2005/8/layout/hList1"/>
    <dgm:cxn modelId="{00447563-AF63-4587-B5A3-A905FC997DA5}" type="presParOf" srcId="{54E838BD-B3F9-4734-A3BC-83F0FE09FFD7}" destId="{7EE777CE-C01C-49E2-8F2C-D37C5805B458}"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4EB22B-F6D3-4FE9-AAFB-E84C751A083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4941226-8474-496C-8519-B307C3594B7A}">
      <dgm:prSet phldrT="[Text]"/>
      <dgm:spPr>
        <a:solidFill>
          <a:srgbClr val="2995D2"/>
        </a:solidFill>
      </dgm:spPr>
      <dgm:t>
        <a:bodyPr/>
        <a:lstStyle/>
        <a:p>
          <a:r>
            <a:rPr lang="en-US" dirty="0">
              <a:latin typeface="Arial" pitchFamily="34" charset="0"/>
              <a:cs typeface="Arial" pitchFamily="34" charset="0"/>
            </a:rPr>
            <a:t>General</a:t>
          </a:r>
        </a:p>
      </dgm:t>
    </dgm:pt>
    <dgm:pt modelId="{4633CCF8-3198-48FB-B2A5-DE48678980BE}" type="parTrans" cxnId="{208EC4C5-61CC-4B26-9031-66244C2611F7}">
      <dgm:prSet/>
      <dgm:spPr/>
      <dgm:t>
        <a:bodyPr/>
        <a:lstStyle/>
        <a:p>
          <a:endParaRPr lang="en-US"/>
        </a:p>
      </dgm:t>
    </dgm:pt>
    <dgm:pt modelId="{C6515FC3-A2E8-413D-8C53-2F44AAE2B3A5}" type="sibTrans" cxnId="{208EC4C5-61CC-4B26-9031-66244C2611F7}">
      <dgm:prSet/>
      <dgm:spPr/>
      <dgm:t>
        <a:bodyPr/>
        <a:lstStyle/>
        <a:p>
          <a:endParaRPr lang="en-US"/>
        </a:p>
      </dgm:t>
    </dgm:pt>
    <dgm:pt modelId="{FB4FBC09-FBC8-4500-8897-7815CE48FCA0}">
      <dgm:prSet phldrT="[Text]"/>
      <dgm:spPr>
        <a:solidFill>
          <a:srgbClr val="009999"/>
        </a:solidFill>
      </dgm:spPr>
      <dgm:t>
        <a:bodyPr/>
        <a:lstStyle/>
        <a:p>
          <a:r>
            <a:rPr lang="en-US" dirty="0">
              <a:latin typeface="Arial" pitchFamily="34" charset="0"/>
              <a:cs typeface="Arial" pitchFamily="34" charset="0"/>
            </a:rPr>
            <a:t>Manager</a:t>
          </a:r>
        </a:p>
      </dgm:t>
    </dgm:pt>
    <dgm:pt modelId="{5E74C2B9-62D4-46B1-95CC-89C54A87F22C}" type="parTrans" cxnId="{0E5EDFA0-E7AC-4093-886D-7FD0E6A31D12}">
      <dgm:prSet/>
      <dgm:spPr/>
      <dgm:t>
        <a:bodyPr/>
        <a:lstStyle/>
        <a:p>
          <a:endParaRPr lang="en-US"/>
        </a:p>
      </dgm:t>
    </dgm:pt>
    <dgm:pt modelId="{9681C8F0-F4B7-444B-B7A6-572969FFE508}" type="sibTrans" cxnId="{0E5EDFA0-E7AC-4093-886D-7FD0E6A31D12}">
      <dgm:prSet/>
      <dgm:spPr/>
      <dgm:t>
        <a:bodyPr/>
        <a:lstStyle/>
        <a:p>
          <a:endParaRPr lang="en-US"/>
        </a:p>
      </dgm:t>
    </dgm:pt>
    <dgm:pt modelId="{60801664-387F-4ADB-AEC3-1B69F710D53B}">
      <dgm:prSet phldrT="[Text]"/>
      <dgm:spPr>
        <a:solidFill>
          <a:srgbClr val="55A220"/>
        </a:solidFill>
      </dgm:spPr>
      <dgm:t>
        <a:bodyPr/>
        <a:lstStyle/>
        <a:p>
          <a:r>
            <a:rPr lang="en-US" dirty="0">
              <a:latin typeface="Arial" pitchFamily="34" charset="0"/>
              <a:cs typeface="Arial" pitchFamily="34" charset="0"/>
            </a:rPr>
            <a:t>Specific – General</a:t>
          </a:r>
        </a:p>
      </dgm:t>
    </dgm:pt>
    <dgm:pt modelId="{7A7E39E5-5890-4095-87EA-87699B90A4F5}" type="parTrans" cxnId="{AB09EE60-2304-4A9D-ACC5-85B3021D1518}">
      <dgm:prSet/>
      <dgm:spPr/>
      <dgm:t>
        <a:bodyPr/>
        <a:lstStyle/>
        <a:p>
          <a:endParaRPr lang="en-US"/>
        </a:p>
      </dgm:t>
    </dgm:pt>
    <dgm:pt modelId="{52E621B0-C230-423C-A594-AFFE3C773192}" type="sibTrans" cxnId="{AB09EE60-2304-4A9D-ACC5-85B3021D1518}">
      <dgm:prSet/>
      <dgm:spPr/>
      <dgm:t>
        <a:bodyPr/>
        <a:lstStyle/>
        <a:p>
          <a:endParaRPr lang="en-US"/>
        </a:p>
      </dgm:t>
    </dgm:pt>
    <dgm:pt modelId="{BDF19C19-D7C0-4BB8-9635-DAEC7014D8CA}">
      <dgm:prSet phldrT="[Text]"/>
      <dgm:spPr>
        <a:solidFill>
          <a:srgbClr val="771B75"/>
        </a:solidFill>
      </dgm:spPr>
      <dgm:t>
        <a:bodyPr/>
        <a:lstStyle/>
        <a:p>
          <a:r>
            <a:rPr lang="en-US" dirty="0">
              <a:latin typeface="Arial" pitchFamily="34" charset="0"/>
              <a:cs typeface="Arial" pitchFamily="34" charset="0"/>
            </a:rPr>
            <a:t>Specific – R&amp;D</a:t>
          </a:r>
        </a:p>
      </dgm:t>
    </dgm:pt>
    <dgm:pt modelId="{16426BA0-6ACF-4643-A8DD-666D7D24B566}" type="parTrans" cxnId="{73CE5BD9-3B6E-41F2-A66A-8B818CD91F2C}">
      <dgm:prSet/>
      <dgm:spPr/>
      <dgm:t>
        <a:bodyPr/>
        <a:lstStyle/>
        <a:p>
          <a:endParaRPr lang="en-US"/>
        </a:p>
      </dgm:t>
    </dgm:pt>
    <dgm:pt modelId="{B7FF171C-CC67-4327-9A8A-E29F3DAAB109}" type="sibTrans" cxnId="{73CE5BD9-3B6E-41F2-A66A-8B818CD91F2C}">
      <dgm:prSet/>
      <dgm:spPr/>
      <dgm:t>
        <a:bodyPr/>
        <a:lstStyle/>
        <a:p>
          <a:endParaRPr lang="en-US"/>
        </a:p>
      </dgm:t>
    </dgm:pt>
    <dgm:pt modelId="{9B04D028-9885-4250-82A1-31EE27AC5346}">
      <dgm:prSet phldrT="[Text]"/>
      <dgm:spPr>
        <a:solidFill>
          <a:srgbClr val="FF6600"/>
        </a:solidFill>
      </dgm:spPr>
      <dgm:t>
        <a:bodyPr/>
        <a:lstStyle/>
        <a:p>
          <a:r>
            <a:rPr lang="en-US" dirty="0">
              <a:latin typeface="Arial" pitchFamily="34" charset="0"/>
              <a:cs typeface="Arial" pitchFamily="34" charset="0"/>
            </a:rPr>
            <a:t>Specific – Sales </a:t>
          </a:r>
        </a:p>
      </dgm:t>
    </dgm:pt>
    <dgm:pt modelId="{CB935EF2-44EF-4DD9-9F21-31323F1FA88F}" type="parTrans" cxnId="{2E9618B7-F802-4127-9599-FF9E59295B0C}">
      <dgm:prSet/>
      <dgm:spPr/>
      <dgm:t>
        <a:bodyPr/>
        <a:lstStyle/>
        <a:p>
          <a:endParaRPr lang="en-US"/>
        </a:p>
      </dgm:t>
    </dgm:pt>
    <dgm:pt modelId="{6D9EEE8C-5081-427D-933D-4C8EA7A7BBF7}" type="sibTrans" cxnId="{2E9618B7-F802-4127-9599-FF9E59295B0C}">
      <dgm:prSet/>
      <dgm:spPr/>
      <dgm:t>
        <a:bodyPr/>
        <a:lstStyle/>
        <a:p>
          <a:endParaRPr lang="en-US"/>
        </a:p>
      </dgm:t>
    </dgm:pt>
    <dgm:pt modelId="{560C0AF7-D4A4-4B30-A6ED-F05928B4B992}">
      <dgm:prSet phldrT="[Text]"/>
      <dgm:spPr>
        <a:solidFill>
          <a:srgbClr val="CC0033"/>
        </a:solidFill>
      </dgm:spPr>
      <dgm:t>
        <a:bodyPr/>
        <a:lstStyle/>
        <a:p>
          <a:r>
            <a:rPr lang="en-US" dirty="0">
              <a:latin typeface="Arial" pitchFamily="34" charset="0"/>
              <a:cs typeface="Arial" pitchFamily="34" charset="0"/>
            </a:rPr>
            <a:t>Specific – Marketing/</a:t>
          </a:r>
          <a:r>
            <a:rPr lang="en-US" dirty="0" err="1">
              <a:latin typeface="Arial" pitchFamily="34" charset="0"/>
              <a:cs typeface="Arial" pitchFamily="34" charset="0"/>
            </a:rPr>
            <a:t>CommOps</a:t>
          </a:r>
          <a:endParaRPr lang="en-US" dirty="0">
            <a:latin typeface="Arial" pitchFamily="34" charset="0"/>
            <a:cs typeface="Arial" pitchFamily="34" charset="0"/>
          </a:endParaRPr>
        </a:p>
      </dgm:t>
    </dgm:pt>
    <dgm:pt modelId="{EE12B1E2-0BEE-4952-B73C-2A212759AA61}" type="parTrans" cxnId="{7DA3A1C1-DD05-4DEC-9EB3-AD0346E53379}">
      <dgm:prSet/>
      <dgm:spPr/>
      <dgm:t>
        <a:bodyPr/>
        <a:lstStyle/>
        <a:p>
          <a:endParaRPr lang="en-US"/>
        </a:p>
      </dgm:t>
    </dgm:pt>
    <dgm:pt modelId="{B2CE255E-51EB-4188-8789-F796D9CE4F68}" type="sibTrans" cxnId="{7DA3A1C1-DD05-4DEC-9EB3-AD0346E53379}">
      <dgm:prSet/>
      <dgm:spPr/>
      <dgm:t>
        <a:bodyPr/>
        <a:lstStyle/>
        <a:p>
          <a:endParaRPr lang="en-US"/>
        </a:p>
      </dgm:t>
    </dgm:pt>
    <dgm:pt modelId="{E85E8533-A48F-4328-A22E-7E260D0F6924}" type="pres">
      <dgm:prSet presAssocID="{114EB22B-F6D3-4FE9-AAFB-E84C751A083F}" presName="diagram" presStyleCnt="0">
        <dgm:presLayoutVars>
          <dgm:dir/>
          <dgm:resizeHandles val="exact"/>
        </dgm:presLayoutVars>
      </dgm:prSet>
      <dgm:spPr/>
    </dgm:pt>
    <dgm:pt modelId="{DFAE61AA-E33F-422B-803C-586700ACE87C}" type="pres">
      <dgm:prSet presAssocID="{74941226-8474-496C-8519-B307C3594B7A}" presName="node" presStyleLbl="node1" presStyleIdx="0" presStyleCnt="6">
        <dgm:presLayoutVars>
          <dgm:bulletEnabled val="1"/>
        </dgm:presLayoutVars>
      </dgm:prSet>
      <dgm:spPr/>
    </dgm:pt>
    <dgm:pt modelId="{985B6B3B-D309-4C87-B79C-CF2FE4BC517C}" type="pres">
      <dgm:prSet presAssocID="{C6515FC3-A2E8-413D-8C53-2F44AAE2B3A5}" presName="sibTrans" presStyleCnt="0"/>
      <dgm:spPr/>
    </dgm:pt>
    <dgm:pt modelId="{C6AD5450-C74D-4038-887E-D435547B243D}" type="pres">
      <dgm:prSet presAssocID="{FB4FBC09-FBC8-4500-8897-7815CE48FCA0}" presName="node" presStyleLbl="node1" presStyleIdx="1" presStyleCnt="6">
        <dgm:presLayoutVars>
          <dgm:bulletEnabled val="1"/>
        </dgm:presLayoutVars>
      </dgm:prSet>
      <dgm:spPr/>
    </dgm:pt>
    <dgm:pt modelId="{60A789D5-15F1-4172-B00F-4DF212A0AF1D}" type="pres">
      <dgm:prSet presAssocID="{9681C8F0-F4B7-444B-B7A6-572969FFE508}" presName="sibTrans" presStyleCnt="0"/>
      <dgm:spPr/>
    </dgm:pt>
    <dgm:pt modelId="{0275F4F6-7419-4BDC-BFA3-FAD278D98B2C}" type="pres">
      <dgm:prSet presAssocID="{60801664-387F-4ADB-AEC3-1B69F710D53B}" presName="node" presStyleLbl="node1" presStyleIdx="2" presStyleCnt="6">
        <dgm:presLayoutVars>
          <dgm:bulletEnabled val="1"/>
        </dgm:presLayoutVars>
      </dgm:prSet>
      <dgm:spPr/>
    </dgm:pt>
    <dgm:pt modelId="{51637B2F-0D20-4B86-8124-602877016D21}" type="pres">
      <dgm:prSet presAssocID="{52E621B0-C230-423C-A594-AFFE3C773192}" presName="sibTrans" presStyleCnt="0"/>
      <dgm:spPr/>
    </dgm:pt>
    <dgm:pt modelId="{7FF836B2-55B2-492C-B1CD-4D7A45B857DC}" type="pres">
      <dgm:prSet presAssocID="{BDF19C19-D7C0-4BB8-9635-DAEC7014D8CA}" presName="node" presStyleLbl="node1" presStyleIdx="3" presStyleCnt="6">
        <dgm:presLayoutVars>
          <dgm:bulletEnabled val="1"/>
        </dgm:presLayoutVars>
      </dgm:prSet>
      <dgm:spPr/>
    </dgm:pt>
    <dgm:pt modelId="{E4D67D89-E475-4A02-AD12-94B5CC29E4A3}" type="pres">
      <dgm:prSet presAssocID="{B7FF171C-CC67-4327-9A8A-E29F3DAAB109}" presName="sibTrans" presStyleCnt="0"/>
      <dgm:spPr/>
    </dgm:pt>
    <dgm:pt modelId="{4A8843F5-0743-4860-9903-B9A7F08344B2}" type="pres">
      <dgm:prSet presAssocID="{9B04D028-9885-4250-82A1-31EE27AC5346}" presName="node" presStyleLbl="node1" presStyleIdx="4" presStyleCnt="6">
        <dgm:presLayoutVars>
          <dgm:bulletEnabled val="1"/>
        </dgm:presLayoutVars>
      </dgm:prSet>
      <dgm:spPr/>
    </dgm:pt>
    <dgm:pt modelId="{92FF4DD6-B488-44CE-930C-643AEB43A1D6}" type="pres">
      <dgm:prSet presAssocID="{6D9EEE8C-5081-427D-933D-4C8EA7A7BBF7}" presName="sibTrans" presStyleCnt="0"/>
      <dgm:spPr/>
    </dgm:pt>
    <dgm:pt modelId="{25040BEA-DADC-4335-BEA9-63F9714E7430}" type="pres">
      <dgm:prSet presAssocID="{560C0AF7-D4A4-4B30-A6ED-F05928B4B992}" presName="node" presStyleLbl="node1" presStyleIdx="5" presStyleCnt="6">
        <dgm:presLayoutVars>
          <dgm:bulletEnabled val="1"/>
        </dgm:presLayoutVars>
      </dgm:prSet>
      <dgm:spPr/>
    </dgm:pt>
  </dgm:ptLst>
  <dgm:cxnLst>
    <dgm:cxn modelId="{AB09EE60-2304-4A9D-ACC5-85B3021D1518}" srcId="{114EB22B-F6D3-4FE9-AAFB-E84C751A083F}" destId="{60801664-387F-4ADB-AEC3-1B69F710D53B}" srcOrd="2" destOrd="0" parTransId="{7A7E39E5-5890-4095-87EA-87699B90A4F5}" sibTransId="{52E621B0-C230-423C-A594-AFFE3C773192}"/>
    <dgm:cxn modelId="{CBF385F0-D538-4D03-BC12-83C2C9CF032B}" type="presOf" srcId="{74941226-8474-496C-8519-B307C3594B7A}" destId="{DFAE61AA-E33F-422B-803C-586700ACE87C}" srcOrd="0" destOrd="0" presId="urn:microsoft.com/office/officeart/2005/8/layout/default"/>
    <dgm:cxn modelId="{8670E91A-E930-47A4-81FE-2B06771316AE}" type="presOf" srcId="{BDF19C19-D7C0-4BB8-9635-DAEC7014D8CA}" destId="{7FF836B2-55B2-492C-B1CD-4D7A45B857DC}" srcOrd="0" destOrd="0" presId="urn:microsoft.com/office/officeart/2005/8/layout/default"/>
    <dgm:cxn modelId="{CCD8CB4A-48AB-4F29-8687-E79FDB805B19}" type="presOf" srcId="{60801664-387F-4ADB-AEC3-1B69F710D53B}" destId="{0275F4F6-7419-4BDC-BFA3-FAD278D98B2C}" srcOrd="0" destOrd="0" presId="urn:microsoft.com/office/officeart/2005/8/layout/default"/>
    <dgm:cxn modelId="{0E5EDFA0-E7AC-4093-886D-7FD0E6A31D12}" srcId="{114EB22B-F6D3-4FE9-AAFB-E84C751A083F}" destId="{FB4FBC09-FBC8-4500-8897-7815CE48FCA0}" srcOrd="1" destOrd="0" parTransId="{5E74C2B9-62D4-46B1-95CC-89C54A87F22C}" sibTransId="{9681C8F0-F4B7-444B-B7A6-572969FFE508}"/>
    <dgm:cxn modelId="{2E9618B7-F802-4127-9599-FF9E59295B0C}" srcId="{114EB22B-F6D3-4FE9-AAFB-E84C751A083F}" destId="{9B04D028-9885-4250-82A1-31EE27AC5346}" srcOrd="4" destOrd="0" parTransId="{CB935EF2-44EF-4DD9-9F21-31323F1FA88F}" sibTransId="{6D9EEE8C-5081-427D-933D-4C8EA7A7BBF7}"/>
    <dgm:cxn modelId="{73CE5BD9-3B6E-41F2-A66A-8B818CD91F2C}" srcId="{114EB22B-F6D3-4FE9-AAFB-E84C751A083F}" destId="{BDF19C19-D7C0-4BB8-9635-DAEC7014D8CA}" srcOrd="3" destOrd="0" parTransId="{16426BA0-6ACF-4643-A8DD-666D7D24B566}" sibTransId="{B7FF171C-CC67-4327-9A8A-E29F3DAAB109}"/>
    <dgm:cxn modelId="{091BC930-0D0B-4637-A79F-B3FA330D684A}" type="presOf" srcId="{114EB22B-F6D3-4FE9-AAFB-E84C751A083F}" destId="{E85E8533-A48F-4328-A22E-7E260D0F6924}" srcOrd="0" destOrd="0" presId="urn:microsoft.com/office/officeart/2005/8/layout/default"/>
    <dgm:cxn modelId="{FA3B01A0-C2D6-4B88-BEEA-E657B957F89D}" type="presOf" srcId="{9B04D028-9885-4250-82A1-31EE27AC5346}" destId="{4A8843F5-0743-4860-9903-B9A7F08344B2}" srcOrd="0" destOrd="0" presId="urn:microsoft.com/office/officeart/2005/8/layout/default"/>
    <dgm:cxn modelId="{80082137-2794-4B6A-A6F3-1697D7506850}" type="presOf" srcId="{560C0AF7-D4A4-4B30-A6ED-F05928B4B992}" destId="{25040BEA-DADC-4335-BEA9-63F9714E7430}" srcOrd="0" destOrd="0" presId="urn:microsoft.com/office/officeart/2005/8/layout/default"/>
    <dgm:cxn modelId="{208EC4C5-61CC-4B26-9031-66244C2611F7}" srcId="{114EB22B-F6D3-4FE9-AAFB-E84C751A083F}" destId="{74941226-8474-496C-8519-B307C3594B7A}" srcOrd="0" destOrd="0" parTransId="{4633CCF8-3198-48FB-B2A5-DE48678980BE}" sibTransId="{C6515FC3-A2E8-413D-8C53-2F44AAE2B3A5}"/>
    <dgm:cxn modelId="{694942F3-C829-43DE-8805-8C9766A73731}" type="presOf" srcId="{FB4FBC09-FBC8-4500-8897-7815CE48FCA0}" destId="{C6AD5450-C74D-4038-887E-D435547B243D}" srcOrd="0" destOrd="0" presId="urn:microsoft.com/office/officeart/2005/8/layout/default"/>
    <dgm:cxn modelId="{7DA3A1C1-DD05-4DEC-9EB3-AD0346E53379}" srcId="{114EB22B-F6D3-4FE9-AAFB-E84C751A083F}" destId="{560C0AF7-D4A4-4B30-A6ED-F05928B4B992}" srcOrd="5" destOrd="0" parTransId="{EE12B1E2-0BEE-4952-B73C-2A212759AA61}" sibTransId="{B2CE255E-51EB-4188-8789-F796D9CE4F68}"/>
    <dgm:cxn modelId="{749891B7-457B-46FC-9383-DDA5E23CEA72}" type="presParOf" srcId="{E85E8533-A48F-4328-A22E-7E260D0F6924}" destId="{DFAE61AA-E33F-422B-803C-586700ACE87C}" srcOrd="0" destOrd="0" presId="urn:microsoft.com/office/officeart/2005/8/layout/default"/>
    <dgm:cxn modelId="{F359BD13-8BDA-4D08-A899-E4467C8B44C8}" type="presParOf" srcId="{E85E8533-A48F-4328-A22E-7E260D0F6924}" destId="{985B6B3B-D309-4C87-B79C-CF2FE4BC517C}" srcOrd="1" destOrd="0" presId="urn:microsoft.com/office/officeart/2005/8/layout/default"/>
    <dgm:cxn modelId="{4E7C1B48-B64C-4D72-B008-5F75B3222022}" type="presParOf" srcId="{E85E8533-A48F-4328-A22E-7E260D0F6924}" destId="{C6AD5450-C74D-4038-887E-D435547B243D}" srcOrd="2" destOrd="0" presId="urn:microsoft.com/office/officeart/2005/8/layout/default"/>
    <dgm:cxn modelId="{64D9AD1D-08B6-4229-A871-F0C961CAEC16}" type="presParOf" srcId="{E85E8533-A48F-4328-A22E-7E260D0F6924}" destId="{60A789D5-15F1-4172-B00F-4DF212A0AF1D}" srcOrd="3" destOrd="0" presId="urn:microsoft.com/office/officeart/2005/8/layout/default"/>
    <dgm:cxn modelId="{C7437122-292F-4029-B361-6B0DCA336B95}" type="presParOf" srcId="{E85E8533-A48F-4328-A22E-7E260D0F6924}" destId="{0275F4F6-7419-4BDC-BFA3-FAD278D98B2C}" srcOrd="4" destOrd="0" presId="urn:microsoft.com/office/officeart/2005/8/layout/default"/>
    <dgm:cxn modelId="{85FA2BA5-6B00-4622-87C1-083A16D748F1}" type="presParOf" srcId="{E85E8533-A48F-4328-A22E-7E260D0F6924}" destId="{51637B2F-0D20-4B86-8124-602877016D21}" srcOrd="5" destOrd="0" presId="urn:microsoft.com/office/officeart/2005/8/layout/default"/>
    <dgm:cxn modelId="{0A6979E6-2B40-4BC6-A5C1-1610A03FFD48}" type="presParOf" srcId="{E85E8533-A48F-4328-A22E-7E260D0F6924}" destId="{7FF836B2-55B2-492C-B1CD-4D7A45B857DC}" srcOrd="6" destOrd="0" presId="urn:microsoft.com/office/officeart/2005/8/layout/default"/>
    <dgm:cxn modelId="{890E0145-7FA4-477A-85DA-2FB6A0DFE20E}" type="presParOf" srcId="{E85E8533-A48F-4328-A22E-7E260D0F6924}" destId="{E4D67D89-E475-4A02-AD12-94B5CC29E4A3}" srcOrd="7" destOrd="0" presId="urn:microsoft.com/office/officeart/2005/8/layout/default"/>
    <dgm:cxn modelId="{5479F83D-0128-4FA5-B02C-4B040E360DF8}" type="presParOf" srcId="{E85E8533-A48F-4328-A22E-7E260D0F6924}" destId="{4A8843F5-0743-4860-9903-B9A7F08344B2}" srcOrd="8" destOrd="0" presId="urn:microsoft.com/office/officeart/2005/8/layout/default"/>
    <dgm:cxn modelId="{1B50C6DE-A405-46E7-B223-24C69C73230E}" type="presParOf" srcId="{E85E8533-A48F-4328-A22E-7E260D0F6924}" destId="{92FF4DD6-B488-44CE-930C-643AEB43A1D6}" srcOrd="9" destOrd="0" presId="urn:microsoft.com/office/officeart/2005/8/layout/default"/>
    <dgm:cxn modelId="{5A0511A2-55DE-4D07-B560-A19E484CAA45}" type="presParOf" srcId="{E85E8533-A48F-4328-A22E-7E260D0F6924}" destId="{25040BEA-DADC-4335-BEA9-63F9714E743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98B8B-DC0D-4150-970C-DE98076AA59B}">
      <dsp:nvSpPr>
        <dsp:cNvPr id="0" name=""/>
        <dsp:cNvSpPr/>
      </dsp:nvSpPr>
      <dsp:spPr>
        <a:xfrm>
          <a:off x="2353" y="862289"/>
          <a:ext cx="1250342" cy="789201"/>
        </a:xfrm>
        <a:prstGeom prst="rect">
          <a:avLst/>
        </a:prstGeom>
        <a:solidFill>
          <a:schemeClr val="accent1"/>
        </a:solidFill>
        <a:ln w="9525" cap="flat" cmpd="sng" algn="ctr">
          <a:no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General</a:t>
          </a:r>
        </a:p>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(PDG/Shire)</a:t>
          </a:r>
        </a:p>
      </dsp:txBody>
      <dsp:txXfrm>
        <a:off x="2353" y="862289"/>
        <a:ext cx="1250342" cy="789201"/>
      </dsp:txXfrm>
    </dsp:sp>
    <dsp:sp modelId="{3EC5159E-4F27-4F02-91E4-FDD6D33BF08C}">
      <dsp:nvSpPr>
        <dsp:cNvPr id="0" name=""/>
        <dsp:cNvSpPr/>
      </dsp:nvSpPr>
      <dsp:spPr>
        <a:xfrm>
          <a:off x="2" y="1500255"/>
          <a:ext cx="1250342" cy="3269552"/>
        </a:xfrm>
        <a:prstGeom prst="rect">
          <a:avLst/>
        </a:prstGeom>
        <a:solidFill>
          <a:schemeClr val="accent1">
            <a:lumMod val="20000"/>
            <a:lumOff val="80000"/>
            <a:alpha val="90000"/>
          </a:schemeClr>
        </a:solid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 Covered Persons</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19063" lvl="1" indent="-119063"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CIA and Its </a:t>
          </a:r>
          <a:r>
            <a:rPr lang="en-US" sz="1100" kern="1200" dirty="0">
              <a:solidFill>
                <a:schemeClr val="tx1"/>
              </a:solidFill>
              <a:latin typeface="Arial" pitchFamily="34" charset="0"/>
              <a:cs typeface="Arial" pitchFamily="34" charset="0"/>
            </a:rPr>
            <a:t>Requirements</a:t>
          </a:r>
        </a:p>
        <a:p>
          <a:pPr marL="119063" lvl="1" indent="-119063" algn="l" defTabSz="488950">
            <a:lnSpc>
              <a:spcPct val="90000"/>
            </a:lnSpc>
            <a:spcBef>
              <a:spcPct val="0"/>
            </a:spcBef>
            <a:spcAft>
              <a:spcPct val="15000"/>
            </a:spcAft>
            <a:buChar char="•"/>
          </a:pPr>
          <a:r>
            <a:rPr lang="en-US" sz="1100" b="0" kern="1200" dirty="0">
              <a:solidFill>
                <a:schemeClr val="tx1"/>
              </a:solidFill>
              <a:latin typeface="Arial" pitchFamily="34" charset="0"/>
              <a:cs typeface="Arial" pitchFamily="34" charset="0"/>
            </a:rPr>
            <a:t>Code of Ethics</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Overview of </a:t>
          </a:r>
          <a:r>
            <a:rPr lang="en-US" sz="1100" kern="1200" dirty="0" err="1">
              <a:latin typeface="Arial" pitchFamily="34" charset="0"/>
              <a:cs typeface="Arial" pitchFamily="34" charset="0"/>
            </a:rPr>
            <a:t>Pharma</a:t>
          </a:r>
          <a:r>
            <a:rPr lang="en-US" sz="1100" kern="1200" dirty="0">
              <a:latin typeface="Arial" pitchFamily="34" charset="0"/>
              <a:cs typeface="Arial" pitchFamily="34" charset="0"/>
            </a:rPr>
            <a:t> </a:t>
          </a:r>
          <a:r>
            <a:rPr lang="en-US" sz="1100" kern="1200" dirty="0" err="1">
              <a:latin typeface="Arial" pitchFamily="34" charset="0"/>
              <a:cs typeface="Arial" pitchFamily="34" charset="0"/>
            </a:rPr>
            <a:t>Regs</a:t>
          </a:r>
          <a:r>
            <a:rPr lang="en-US" sz="1100" kern="1200" dirty="0">
              <a:latin typeface="Arial" pitchFamily="34" charset="0"/>
              <a:cs typeface="Arial" pitchFamily="34" charset="0"/>
            </a:rPr>
            <a:t>.</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Patient Safety</a:t>
          </a:r>
        </a:p>
        <a:p>
          <a:pPr marL="119063" lvl="1" indent="-119063" algn="l" defTabSz="488950">
            <a:lnSpc>
              <a:spcPct val="90000"/>
            </a:lnSpc>
            <a:spcBef>
              <a:spcPct val="0"/>
            </a:spcBef>
            <a:spcAft>
              <a:spcPct val="15000"/>
            </a:spcAft>
            <a:buChar char="•"/>
          </a:pPr>
          <a:r>
            <a:rPr lang="en-US" sz="1100" kern="1200" dirty="0">
              <a:latin typeface="Arial" pitchFamily="34" charset="0"/>
              <a:cs typeface="Arial" pitchFamily="34" charset="0"/>
            </a:rPr>
            <a:t>DBWI*  (30 </a:t>
          </a:r>
          <a:r>
            <a:rPr lang="en-US" sz="1100" kern="1200" dirty="0" err="1">
              <a:latin typeface="Arial" pitchFamily="34" charset="0"/>
              <a:cs typeface="Arial" pitchFamily="34" charset="0"/>
            </a:rPr>
            <a:t>Mins</a:t>
          </a:r>
          <a:r>
            <a:rPr lang="en-US" sz="1100" kern="1200" dirty="0">
              <a:latin typeface="Arial" pitchFamily="34" charset="0"/>
              <a:cs typeface="Arial" pitchFamily="34" charset="0"/>
            </a:rPr>
            <a:t>)</a:t>
          </a:r>
        </a:p>
      </dsp:txBody>
      <dsp:txXfrm>
        <a:off x="2" y="1500255"/>
        <a:ext cx="1250342" cy="3269552"/>
      </dsp:txXfrm>
    </dsp:sp>
    <dsp:sp modelId="{CADBABA1-0382-4358-9193-C878534A6777}">
      <dsp:nvSpPr>
        <dsp:cNvPr id="0" name=""/>
        <dsp:cNvSpPr/>
      </dsp:nvSpPr>
      <dsp:spPr>
        <a:xfrm>
          <a:off x="1447799" y="876300"/>
          <a:ext cx="1250342" cy="65253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 General (PDG)</a:t>
          </a:r>
        </a:p>
      </dsp:txBody>
      <dsp:txXfrm>
        <a:off x="1447799" y="876300"/>
        <a:ext cx="1250342" cy="652533"/>
      </dsp:txXfrm>
    </dsp:sp>
    <dsp:sp modelId="{20D1409D-2E47-401E-A602-A26C5D1C7701}">
      <dsp:nvSpPr>
        <dsp:cNvPr id="0" name=""/>
        <dsp:cNvSpPr/>
      </dsp:nvSpPr>
      <dsp:spPr>
        <a:xfrm>
          <a:off x="1427743" y="1472791"/>
          <a:ext cx="1250342" cy="3269552"/>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90 Minutes</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09538" lvl="1" indent="-109538"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endParaRPr lang="en-US" sz="1100" b="0" kern="1200" dirty="0">
            <a:latin typeface="Arial" pitchFamily="34" charset="0"/>
            <a:cs typeface="Arial" pitchFamily="34" charset="0"/>
          </a:endParaRP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Product Promotion</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Medical Information Inquiries</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Engaging HCPs</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Funding HCOs</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Government and Payer Interactions </a:t>
          </a:r>
        </a:p>
        <a:p>
          <a:pPr marL="119063" lvl="1" indent="-119063" algn="l" defTabSz="488950" rtl="0">
            <a:lnSpc>
              <a:spcPct val="90000"/>
            </a:lnSpc>
            <a:spcBef>
              <a:spcPct val="0"/>
            </a:spcBef>
            <a:spcAft>
              <a:spcPct val="15000"/>
            </a:spcAft>
            <a:buChar char="•"/>
          </a:pPr>
          <a:r>
            <a:rPr lang="en-US" sz="1100" kern="1200" dirty="0">
              <a:latin typeface="Arial" pitchFamily="34" charset="0"/>
              <a:cs typeface="Arial" pitchFamily="34" charset="0"/>
            </a:rPr>
            <a:t>Social Media </a:t>
          </a:r>
        </a:p>
      </dsp:txBody>
      <dsp:txXfrm>
        <a:off x="1427743" y="1472791"/>
        <a:ext cx="1250342" cy="3269552"/>
      </dsp:txXfrm>
    </dsp:sp>
    <dsp:sp modelId="{2062BF07-1D53-4B58-95B7-5D2B78CB1F85}">
      <dsp:nvSpPr>
        <dsp:cNvPr id="0" name=""/>
        <dsp:cNvSpPr/>
      </dsp:nvSpPr>
      <dsp:spPr>
        <a:xfrm>
          <a:off x="2853133" y="881177"/>
          <a:ext cx="1250342" cy="711064"/>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Manager</a:t>
          </a:r>
        </a:p>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(PDG/Shire)</a:t>
          </a:r>
        </a:p>
      </dsp:txBody>
      <dsp:txXfrm>
        <a:off x="2853133" y="881177"/>
        <a:ext cx="1250342" cy="711064"/>
      </dsp:txXfrm>
    </dsp:sp>
    <dsp:sp modelId="{7C0F83A0-4170-4C4B-B169-F46F83EA921C}">
      <dsp:nvSpPr>
        <dsp:cNvPr id="0" name=""/>
        <dsp:cNvSpPr/>
      </dsp:nvSpPr>
      <dsp:spPr>
        <a:xfrm>
          <a:off x="2853133" y="1485487"/>
          <a:ext cx="1250342" cy="3272135"/>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1 hour*</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Managers/  Supervisors</a:t>
          </a:r>
        </a:p>
        <a:p>
          <a:pPr marL="119063" lvl="1" indent="-119063" algn="l" defTabSz="444500" rtl="0">
            <a:lnSpc>
              <a:spcPct val="90000"/>
            </a:lnSpc>
            <a:spcBef>
              <a:spcPct val="0"/>
            </a:spcBef>
            <a:spcAft>
              <a:spcPct val="15000"/>
            </a:spcAft>
            <a:buChar char="•"/>
          </a:pPr>
          <a:endParaRPr lang="en-US" sz="1000" b="0" kern="1200" dirty="0">
            <a:latin typeface="Arial" pitchFamily="34" charset="0"/>
            <a:cs typeface="Arial" pitchFamily="34" charset="0"/>
          </a:endParaRPr>
        </a:p>
        <a:p>
          <a:pPr marL="119063" lvl="1" indent="-119063" algn="l" defTabSz="444500" rtl="0">
            <a:lnSpc>
              <a:spcPct val="90000"/>
            </a:lnSpc>
            <a:spcBef>
              <a:spcPct val="0"/>
            </a:spcBef>
            <a:spcAft>
              <a:spcPct val="15000"/>
            </a:spcAft>
            <a:buChar char="•"/>
          </a:pPr>
          <a:r>
            <a:rPr lang="en-US" sz="1000" b="1" u="sng" kern="1200" dirty="0">
              <a:latin typeface="Arial" pitchFamily="34" charset="0"/>
              <a:cs typeface="Arial" pitchFamily="34" charset="0"/>
            </a:rPr>
            <a:t>TOPICS</a:t>
          </a:r>
        </a:p>
        <a:p>
          <a:pPr marL="119063" lvl="1" indent="-119063" algn="l" defTabSz="444500" rtl="0">
            <a:lnSpc>
              <a:spcPct val="90000"/>
            </a:lnSpc>
            <a:spcBef>
              <a:spcPct val="0"/>
            </a:spcBef>
            <a:spcAft>
              <a:spcPct val="15000"/>
            </a:spcAft>
            <a:buChar char="•"/>
          </a:pPr>
          <a:r>
            <a:rPr lang="en-US" sz="1000" kern="1200" dirty="0">
              <a:latin typeface="Arial" pitchFamily="34" charset="0"/>
              <a:cs typeface="Arial" pitchFamily="34" charset="0"/>
            </a:rPr>
            <a:t>Reportable events</a:t>
          </a:r>
          <a:endParaRPr lang="en-US" sz="1000" b="0" kern="1200" dirty="0">
            <a:latin typeface="Arial" pitchFamily="34" charset="0"/>
            <a:cs typeface="Arial" pitchFamily="34" charset="0"/>
          </a:endParaRPr>
        </a:p>
        <a:p>
          <a:pPr marL="119063" lvl="1" indent="-119063" algn="l" defTabSz="444500" rtl="0">
            <a:lnSpc>
              <a:spcPct val="90000"/>
            </a:lnSpc>
            <a:spcBef>
              <a:spcPct val="0"/>
            </a:spcBef>
            <a:spcAft>
              <a:spcPct val="15000"/>
            </a:spcAft>
            <a:buChar char="•"/>
          </a:pPr>
          <a:r>
            <a:rPr lang="en-US" sz="1000" kern="1200" dirty="0">
              <a:latin typeface="Arial" pitchFamily="34" charset="0"/>
              <a:cs typeface="Arial" pitchFamily="34" charset="0"/>
            </a:rPr>
            <a:t>Disciplinary actions	</a:t>
          </a:r>
          <a:endParaRPr lang="en-US" sz="1000" b="0" kern="1200" dirty="0">
            <a:latin typeface="Arial" pitchFamily="34" charset="0"/>
            <a:cs typeface="Arial" pitchFamily="34" charset="0"/>
          </a:endParaRPr>
        </a:p>
        <a:p>
          <a:pPr marL="119063" lvl="1" indent="-119063" algn="l" defTabSz="444500">
            <a:lnSpc>
              <a:spcPct val="90000"/>
            </a:lnSpc>
            <a:spcBef>
              <a:spcPct val="0"/>
            </a:spcBef>
            <a:spcAft>
              <a:spcPct val="15000"/>
            </a:spcAft>
            <a:buChar char="•"/>
          </a:pPr>
          <a:r>
            <a:rPr lang="en-US" sz="1000" kern="1200" dirty="0" err="1">
              <a:latin typeface="Arial" pitchFamily="34" charset="0"/>
              <a:cs typeface="Arial" pitchFamily="34" charset="0"/>
            </a:rPr>
            <a:t>IRO</a:t>
          </a:r>
          <a:r>
            <a:rPr lang="en-US" sz="1000" kern="1200" dirty="0">
              <a:latin typeface="Arial" pitchFamily="34" charset="0"/>
              <a:cs typeface="Arial" pitchFamily="34" charset="0"/>
            </a:rPr>
            <a:t> Transaction Review</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Field Monitoring</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New hires</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Responsibility for coordinate with Covered Persons Champion</a:t>
          </a:r>
        </a:p>
        <a:p>
          <a:pPr marL="119063" lvl="1" indent="-119063" algn="l" defTabSz="444500">
            <a:lnSpc>
              <a:spcPct val="90000"/>
            </a:lnSpc>
            <a:spcBef>
              <a:spcPct val="0"/>
            </a:spcBef>
            <a:spcAft>
              <a:spcPct val="15000"/>
            </a:spcAft>
            <a:buChar char="•"/>
          </a:pPr>
          <a:r>
            <a:rPr lang="en-US" sz="1000" kern="1200" dirty="0">
              <a:latin typeface="Arial" pitchFamily="34" charset="0"/>
              <a:cs typeface="Arial" pitchFamily="34" charset="0"/>
            </a:rPr>
            <a:t>DBWI* (30 </a:t>
          </a:r>
          <a:r>
            <a:rPr lang="en-US" sz="1000" kern="1200" dirty="0" err="1">
              <a:latin typeface="Arial" pitchFamily="34" charset="0"/>
              <a:cs typeface="Arial" pitchFamily="34" charset="0"/>
            </a:rPr>
            <a:t>mins</a:t>
          </a:r>
          <a:r>
            <a:rPr lang="en-US" sz="1000" kern="1200" dirty="0">
              <a:latin typeface="Arial" pitchFamily="34" charset="0"/>
              <a:cs typeface="Arial" pitchFamily="34" charset="0"/>
            </a:rPr>
            <a:t>)</a:t>
          </a:r>
        </a:p>
      </dsp:txBody>
      <dsp:txXfrm>
        <a:off x="2853133" y="1485487"/>
        <a:ext cx="1250342" cy="3272135"/>
      </dsp:txXfrm>
    </dsp:sp>
    <dsp:sp modelId="{9B1A7C85-2212-404C-9EE2-791C2485EFD1}">
      <dsp:nvSpPr>
        <dsp:cNvPr id="0" name=""/>
        <dsp:cNvSpPr/>
      </dsp:nvSpPr>
      <dsp:spPr>
        <a:xfrm>
          <a:off x="4278523" y="881339"/>
          <a:ext cx="1250342" cy="71300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 Sales</a:t>
          </a:r>
        </a:p>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(PDG)</a:t>
          </a:r>
        </a:p>
      </dsp:txBody>
      <dsp:txXfrm>
        <a:off x="4278523" y="881339"/>
        <a:ext cx="1250342" cy="713000"/>
      </dsp:txXfrm>
    </dsp:sp>
    <dsp:sp modelId="{A764321A-F9BE-4BC3-925E-7D0A0CED66BA}">
      <dsp:nvSpPr>
        <dsp:cNvPr id="0" name=""/>
        <dsp:cNvSpPr/>
      </dsp:nvSpPr>
      <dsp:spPr>
        <a:xfrm>
          <a:off x="4267195" y="1527240"/>
          <a:ext cx="1250342" cy="3269552"/>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90 Minutes</a:t>
          </a:r>
        </a:p>
        <a:p>
          <a:pPr marL="109538" lvl="1" indent="-109538" algn="l" defTabSz="488950" rtl="0">
            <a:lnSpc>
              <a:spcPct val="90000"/>
            </a:lnSpc>
            <a:spcBef>
              <a:spcPct val="0"/>
            </a:spcBef>
            <a:spcAft>
              <a:spcPct val="15000"/>
            </a:spcAft>
            <a:buChar char="•"/>
          </a:pPr>
          <a:r>
            <a:rPr lang="en-US" sz="1100" b="0" i="0" kern="1200" dirty="0">
              <a:latin typeface="Arial" pitchFamily="34" charset="0"/>
              <a:cs typeface="Arial" pitchFamily="34" charset="0"/>
            </a:rPr>
            <a:t>All BUs</a:t>
          </a:r>
        </a:p>
        <a:p>
          <a:pPr marL="109538" lvl="1" indent="-109538" algn="l" defTabSz="488950" rtl="0">
            <a:lnSpc>
              <a:spcPct val="90000"/>
            </a:lnSpc>
            <a:spcBef>
              <a:spcPct val="0"/>
            </a:spcBef>
            <a:spcAft>
              <a:spcPct val="15000"/>
            </a:spcAft>
            <a:buChar char="•"/>
          </a:pPr>
          <a:endParaRPr lang="en-US" sz="1100" b="1" i="1" kern="1200" dirty="0">
            <a:latin typeface="Arial" pitchFamily="34" charset="0"/>
            <a:cs typeface="Arial" pitchFamily="34" charset="0"/>
          </a:endParaRPr>
        </a:p>
        <a:p>
          <a:pPr marL="109538" lvl="1" indent="-109538"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109538" lvl="1" indent="-109538" algn="l" defTabSz="444500" rtl="0">
            <a:lnSpc>
              <a:spcPct val="90000"/>
            </a:lnSpc>
            <a:spcBef>
              <a:spcPct val="0"/>
            </a:spcBef>
            <a:spcAft>
              <a:spcPct val="15000"/>
            </a:spcAft>
            <a:buChar char="•"/>
          </a:pPr>
          <a:r>
            <a:rPr lang="en-US" sz="1000" kern="1200" dirty="0">
              <a:latin typeface="Arial" pitchFamily="34" charset="0"/>
              <a:cs typeface="Arial" pitchFamily="34" charset="0"/>
            </a:rPr>
            <a:t>Samples</a:t>
          </a:r>
        </a:p>
        <a:p>
          <a:pPr marL="109538" lvl="1" indent="-109538" algn="l" defTabSz="444500" rtl="0">
            <a:lnSpc>
              <a:spcPct val="90000"/>
            </a:lnSpc>
            <a:spcBef>
              <a:spcPct val="0"/>
            </a:spcBef>
            <a:spcAft>
              <a:spcPct val="15000"/>
            </a:spcAft>
            <a:buChar char="•"/>
          </a:pPr>
          <a:r>
            <a:rPr lang="en-US" sz="1000" kern="1200" dirty="0">
              <a:latin typeface="Arial" pitchFamily="34" charset="0"/>
              <a:cs typeface="Arial" pitchFamily="34" charset="0"/>
            </a:rPr>
            <a:t>Incentive Compensation</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Call Planning</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Reprints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Speaker Programs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Interacting with MSLs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Scenarios </a:t>
          </a:r>
        </a:p>
      </dsp:txBody>
      <dsp:txXfrm>
        <a:off x="4267195" y="1527240"/>
        <a:ext cx="1250342" cy="3269552"/>
      </dsp:txXfrm>
    </dsp:sp>
    <dsp:sp modelId="{1574E1D2-E840-40D9-B71C-39432DB79730}">
      <dsp:nvSpPr>
        <dsp:cNvPr id="0" name=""/>
        <dsp:cNvSpPr/>
      </dsp:nvSpPr>
      <dsp:spPr>
        <a:xfrm>
          <a:off x="5703914" y="847954"/>
          <a:ext cx="1250342" cy="843956"/>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00075" rtl="0">
            <a:lnSpc>
              <a:spcPct val="90000"/>
            </a:lnSpc>
            <a:spcBef>
              <a:spcPct val="0"/>
            </a:spcBef>
            <a:spcAft>
              <a:spcPct val="35000"/>
            </a:spcAft>
            <a:buNone/>
          </a:pPr>
          <a:r>
            <a:rPr lang="en-US" sz="1350" b="1" kern="1200" dirty="0">
              <a:latin typeface="Arial" pitchFamily="34" charset="0"/>
              <a:cs typeface="Arial" pitchFamily="34" charset="0"/>
            </a:rPr>
            <a:t>Specific – Marketing/Com Ops (PDG)</a:t>
          </a:r>
        </a:p>
      </dsp:txBody>
      <dsp:txXfrm>
        <a:off x="5703914" y="847954"/>
        <a:ext cx="1250342" cy="843956"/>
      </dsp:txXfrm>
    </dsp:sp>
    <dsp:sp modelId="{49EED5C4-BCFE-4953-8E2A-C6EB14643E21}">
      <dsp:nvSpPr>
        <dsp:cNvPr id="0" name=""/>
        <dsp:cNvSpPr/>
      </dsp:nvSpPr>
      <dsp:spPr>
        <a:xfrm>
          <a:off x="5715004" y="1597113"/>
          <a:ext cx="1250342" cy="3272135"/>
        </a:xfrm>
        <a:prstGeom prst="rect">
          <a:avLst/>
        </a:prstGeom>
        <a:solidFill>
          <a:schemeClr val="accent6">
            <a:tint val="40000"/>
            <a:alpha val="90000"/>
            <a:hueOff val="0"/>
            <a:satOff val="0"/>
            <a:lumOff val="0"/>
            <a:alphaOff val="0"/>
          </a:schemeClr>
        </a:solidFill>
        <a:ln w="9525" cap="flat" cmpd="sng" algn="ctr">
          <a:solidFill>
            <a:schemeClr val="accent6">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1" kern="1200" dirty="0">
              <a:latin typeface="Arial" pitchFamily="34" charset="0"/>
              <a:cs typeface="Arial" pitchFamily="34" charset="0"/>
            </a:rPr>
            <a:t>90 Minutes</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0" lvl="1" indent="0" algn="l" defTabSz="488950" rtl="0">
            <a:lnSpc>
              <a:spcPct val="90000"/>
            </a:lnSpc>
            <a:spcBef>
              <a:spcPct val="0"/>
            </a:spcBef>
            <a:spcAft>
              <a:spcPct val="15000"/>
            </a:spcAft>
            <a:buChar char="•"/>
          </a:pPr>
          <a:r>
            <a:rPr lang="en-US" sz="1100" b="1" u="sng" kern="1200" dirty="0">
              <a:latin typeface="Arial" pitchFamily="34" charset="0"/>
              <a:cs typeface="Arial" pitchFamily="34" charset="0"/>
            </a:rPr>
            <a:t> TOPICS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Speaker Training</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Advisory Boards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Speaker Programs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Engaging HCPs</a:t>
          </a:r>
        </a:p>
        <a:p>
          <a:pPr marL="57150" lvl="1" indent="-57150" algn="l" defTabSz="444500" rtl="0">
            <a:lnSpc>
              <a:spcPct val="90000"/>
            </a:lnSpc>
            <a:spcBef>
              <a:spcPct val="0"/>
            </a:spcBef>
            <a:spcAft>
              <a:spcPct val="15000"/>
            </a:spcAft>
            <a:buChar char="•"/>
          </a:pPr>
          <a:r>
            <a:rPr lang="en-US" sz="1000" kern="1200" dirty="0">
              <a:latin typeface="Arial" pitchFamily="34" charset="0"/>
              <a:cs typeface="Arial" pitchFamily="34" charset="0"/>
            </a:rPr>
            <a:t>Samples</a:t>
          </a:r>
        </a:p>
        <a:p>
          <a:pPr marL="57150" lvl="1" indent="-57150" algn="l" defTabSz="444500" rtl="0">
            <a:lnSpc>
              <a:spcPct val="90000"/>
            </a:lnSpc>
            <a:spcBef>
              <a:spcPct val="0"/>
            </a:spcBef>
            <a:spcAft>
              <a:spcPct val="15000"/>
            </a:spcAft>
            <a:buChar char="•"/>
          </a:pPr>
          <a:r>
            <a:rPr lang="en-US" sz="1000" kern="1200" dirty="0">
              <a:latin typeface="Arial" pitchFamily="34" charset="0"/>
              <a:cs typeface="Arial" pitchFamily="34" charset="0"/>
            </a:rPr>
            <a:t>Incentive Compensation</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Call Planning</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Scenarios</a:t>
          </a:r>
        </a:p>
      </dsp:txBody>
      <dsp:txXfrm>
        <a:off x="5715004" y="1597113"/>
        <a:ext cx="1250342" cy="3272135"/>
      </dsp:txXfrm>
    </dsp:sp>
    <dsp:sp modelId="{9ED0BD71-99FF-480B-A3AF-1E322EFC2AFE}">
      <dsp:nvSpPr>
        <dsp:cNvPr id="0" name=""/>
        <dsp:cNvSpPr/>
      </dsp:nvSpPr>
      <dsp:spPr>
        <a:xfrm>
          <a:off x="7129304" y="848278"/>
          <a:ext cx="1250342" cy="84524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Specific – R&amp;D</a:t>
          </a:r>
        </a:p>
        <a:p>
          <a:pPr marL="0" lvl="0" indent="0" algn="ctr" defTabSz="622300" rtl="0">
            <a:lnSpc>
              <a:spcPct val="90000"/>
            </a:lnSpc>
            <a:spcBef>
              <a:spcPct val="0"/>
            </a:spcBef>
            <a:spcAft>
              <a:spcPct val="35000"/>
            </a:spcAft>
            <a:buNone/>
          </a:pPr>
          <a:r>
            <a:rPr lang="en-US" sz="1400" b="1" kern="1200" dirty="0">
              <a:latin typeface="Arial" pitchFamily="34" charset="0"/>
              <a:cs typeface="Arial" pitchFamily="34" charset="0"/>
            </a:rPr>
            <a:t>(PDG)</a:t>
          </a:r>
        </a:p>
      </dsp:txBody>
      <dsp:txXfrm>
        <a:off x="7129304" y="848278"/>
        <a:ext cx="1250342" cy="845246"/>
      </dsp:txXfrm>
    </dsp:sp>
    <dsp:sp modelId="{2827853A-99E2-41C3-B2FC-091041FA7097}">
      <dsp:nvSpPr>
        <dsp:cNvPr id="0" name=""/>
        <dsp:cNvSpPr/>
      </dsp:nvSpPr>
      <dsp:spPr>
        <a:xfrm>
          <a:off x="7131657" y="1561969"/>
          <a:ext cx="1250342" cy="3269552"/>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109538" lvl="1" indent="-109538"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109538" lvl="1" indent="-109538" algn="l" defTabSz="488950" rtl="0">
            <a:lnSpc>
              <a:spcPct val="90000"/>
            </a:lnSpc>
            <a:spcBef>
              <a:spcPct val="0"/>
            </a:spcBef>
            <a:spcAft>
              <a:spcPct val="15000"/>
            </a:spcAft>
            <a:buChar char="•"/>
          </a:pPr>
          <a:r>
            <a:rPr lang="en-US" sz="1100" b="1" i="0" kern="1200" dirty="0">
              <a:latin typeface="Arial" pitchFamily="34" charset="0"/>
              <a:cs typeface="Arial" pitchFamily="34" charset="0"/>
            </a:rPr>
            <a:t>90 Minutes</a:t>
          </a:r>
        </a:p>
        <a:p>
          <a:pPr marL="109538" lvl="1" indent="-109538" algn="l" defTabSz="488950" rtl="0">
            <a:lnSpc>
              <a:spcPct val="90000"/>
            </a:lnSpc>
            <a:spcBef>
              <a:spcPct val="0"/>
            </a:spcBef>
            <a:spcAft>
              <a:spcPct val="15000"/>
            </a:spcAft>
            <a:buChar char="•"/>
          </a:pPr>
          <a:r>
            <a:rPr lang="en-US" sz="1100" b="0" kern="1200" dirty="0">
              <a:latin typeface="Arial" pitchFamily="34" charset="0"/>
              <a:cs typeface="Arial" pitchFamily="34" charset="0"/>
            </a:rPr>
            <a:t>All</a:t>
          </a:r>
        </a:p>
        <a:p>
          <a:pPr marL="109538" lvl="1" indent="-109538"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166688" lvl="1" indent="-166688" algn="l" defTabSz="444500" rtl="0">
            <a:lnSpc>
              <a:spcPct val="90000"/>
            </a:lnSpc>
            <a:spcBef>
              <a:spcPct val="0"/>
            </a:spcBef>
            <a:spcAft>
              <a:spcPct val="15000"/>
            </a:spcAft>
            <a:buChar char="•"/>
          </a:pPr>
          <a:r>
            <a:rPr lang="en-US" sz="1000" b="1" u="sng" kern="1200" dirty="0">
              <a:latin typeface="Arial" pitchFamily="34" charset="0"/>
              <a:cs typeface="Arial" pitchFamily="34" charset="0"/>
            </a:rPr>
            <a:t>TOPICS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Publications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Scientific Integrity</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Engaging HCPs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Advisory Boards/Scientific Meetings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Investigator-Sponsored Trials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Roles and Responsibilities of MSLs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Roles and Responsibilities of HEOR/HEOR MSLs</a:t>
          </a:r>
        </a:p>
        <a:p>
          <a:pPr marL="57150" lvl="1" indent="-57150" algn="l" defTabSz="444500">
            <a:lnSpc>
              <a:spcPct val="90000"/>
            </a:lnSpc>
            <a:spcBef>
              <a:spcPct val="0"/>
            </a:spcBef>
            <a:spcAft>
              <a:spcPct val="15000"/>
            </a:spcAft>
            <a:buChar char="•"/>
          </a:pPr>
          <a:r>
            <a:rPr lang="en-US" sz="1000" kern="1200" dirty="0">
              <a:latin typeface="Arial" pitchFamily="34" charset="0"/>
              <a:cs typeface="Arial" pitchFamily="34" charset="0"/>
            </a:rPr>
            <a:t>Scenarios</a:t>
          </a:r>
        </a:p>
      </dsp:txBody>
      <dsp:txXfrm>
        <a:off x="7131657" y="1561969"/>
        <a:ext cx="1250342" cy="32695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98B8B-DC0D-4150-970C-DE98076AA59B}">
      <dsp:nvSpPr>
        <dsp:cNvPr id="0" name=""/>
        <dsp:cNvSpPr/>
      </dsp:nvSpPr>
      <dsp:spPr>
        <a:xfrm>
          <a:off x="3151" y="453376"/>
          <a:ext cx="1894954" cy="716620"/>
        </a:xfrm>
        <a:prstGeom prst="rect">
          <a:avLst/>
        </a:prstGeom>
        <a:solidFill>
          <a:srgbClr val="318DD2"/>
        </a:solidFill>
        <a:ln w="9525" cap="flat" cmpd="sng" algn="ctr">
          <a:no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err="1">
              <a:latin typeface="Arial" pitchFamily="34" charset="0"/>
              <a:cs typeface="Arial" pitchFamily="34" charset="0"/>
            </a:rPr>
            <a:t>BoD</a:t>
          </a:r>
          <a:endParaRPr lang="en-US" sz="1800" b="1" kern="1200" dirty="0">
            <a:latin typeface="Arial" pitchFamily="34" charset="0"/>
            <a:cs typeface="Arial" pitchFamily="34" charset="0"/>
          </a:endParaRPr>
        </a:p>
        <a:p>
          <a:pPr marL="0" lvl="0" indent="0" algn="ctr" defTabSz="800100" rtl="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(Shire)</a:t>
          </a:r>
        </a:p>
      </dsp:txBody>
      <dsp:txXfrm>
        <a:off x="3151" y="453376"/>
        <a:ext cx="1894954" cy="716620"/>
      </dsp:txXfrm>
    </dsp:sp>
    <dsp:sp modelId="{3EC5159E-4F27-4F02-91E4-FDD6D33BF08C}">
      <dsp:nvSpPr>
        <dsp:cNvPr id="0" name=""/>
        <dsp:cNvSpPr/>
      </dsp:nvSpPr>
      <dsp:spPr>
        <a:xfrm>
          <a:off x="0" y="1162390"/>
          <a:ext cx="1894954" cy="3710626"/>
        </a:xfrm>
        <a:prstGeom prst="rect">
          <a:avLst/>
        </a:prstGeom>
        <a:solidFill>
          <a:schemeClr val="accent1">
            <a:lumMod val="20000"/>
            <a:lumOff val="80000"/>
            <a:alpha val="9000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rtl="0">
            <a:lnSpc>
              <a:spcPct val="90000"/>
            </a:lnSpc>
            <a:spcBef>
              <a:spcPct val="0"/>
            </a:spcBef>
            <a:spcAft>
              <a:spcPct val="15000"/>
            </a:spcAft>
            <a:buChar char="•"/>
          </a:pPr>
          <a:r>
            <a:rPr lang="en-US" sz="1100" b="1" kern="1200" dirty="0">
              <a:latin typeface="Arial" pitchFamily="34" charset="0"/>
              <a:cs typeface="Arial" pitchFamily="34" charset="0"/>
            </a:rPr>
            <a:t>Live and then e-learning for new members</a:t>
          </a:r>
        </a:p>
        <a:p>
          <a:pPr marL="57150" lvl="1" indent="-57150" algn="l" defTabSz="488950" rtl="0">
            <a:lnSpc>
              <a:spcPct val="90000"/>
            </a:lnSpc>
            <a:spcBef>
              <a:spcPct val="0"/>
            </a:spcBef>
            <a:spcAft>
              <a:spcPct val="15000"/>
            </a:spcAft>
            <a:buChar char="•"/>
          </a:pPr>
          <a:r>
            <a:rPr lang="en-US" sz="1100" b="1" i="1" kern="1200" dirty="0">
              <a:latin typeface="Arial" pitchFamily="34" charset="0"/>
              <a:cs typeface="Arial" pitchFamily="34" charset="0"/>
            </a:rPr>
            <a:t>3 hours</a:t>
          </a:r>
        </a:p>
        <a:p>
          <a:pPr marL="57150" lvl="1" indent="-57150" algn="l" defTabSz="488950" rtl="0">
            <a:lnSpc>
              <a:spcPct val="90000"/>
            </a:lnSpc>
            <a:spcBef>
              <a:spcPct val="0"/>
            </a:spcBef>
            <a:spcAft>
              <a:spcPct val="15000"/>
            </a:spcAft>
            <a:buChar char="•"/>
          </a:pPr>
          <a:r>
            <a:rPr lang="en-US" sz="1100" b="0" kern="1200" dirty="0">
              <a:latin typeface="Arial" pitchFamily="34" charset="0"/>
              <a:cs typeface="Arial" pitchFamily="34" charset="0"/>
            </a:rPr>
            <a:t>All board members </a:t>
          </a:r>
        </a:p>
        <a:p>
          <a:pPr marL="57150" lvl="1" indent="-57150"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57150" lvl="1" indent="-57150" algn="l" defTabSz="488950">
            <a:lnSpc>
              <a:spcPct val="90000"/>
            </a:lnSpc>
            <a:spcBef>
              <a:spcPct val="0"/>
            </a:spcBef>
            <a:spcAft>
              <a:spcPct val="15000"/>
            </a:spcAft>
            <a:buChar char="•"/>
          </a:pPr>
          <a:r>
            <a:rPr lang="en-US" sz="1100" kern="1200" dirty="0">
              <a:latin typeface="Arial" pitchFamily="34" charset="0"/>
              <a:cs typeface="Arial" pitchFamily="34" charset="0"/>
            </a:rPr>
            <a:t>General CIA Training Content (including DBWI) – 1 hour</a:t>
          </a:r>
        </a:p>
        <a:p>
          <a:pPr marL="57150" lvl="1" indent="-57150" algn="l" defTabSz="488950">
            <a:lnSpc>
              <a:spcPct val="90000"/>
            </a:lnSpc>
            <a:spcBef>
              <a:spcPct val="0"/>
            </a:spcBef>
            <a:spcAft>
              <a:spcPct val="15000"/>
            </a:spcAft>
            <a:buChar char="•"/>
          </a:pPr>
          <a:r>
            <a:rPr lang="en-US" sz="1100" kern="1200" dirty="0">
              <a:latin typeface="Arial" pitchFamily="34" charset="0"/>
              <a:cs typeface="Arial" pitchFamily="34" charset="0"/>
            </a:rPr>
            <a:t>Specific Training to Board – 2 hours</a:t>
          </a:r>
        </a:p>
        <a:p>
          <a:pPr marL="57150" lvl="1" indent="-57150" algn="l" defTabSz="488950">
            <a:lnSpc>
              <a:spcPct val="90000"/>
            </a:lnSpc>
            <a:spcBef>
              <a:spcPct val="0"/>
            </a:spcBef>
            <a:spcAft>
              <a:spcPct val="15000"/>
            </a:spcAft>
            <a:buChar char="•"/>
          </a:pPr>
          <a:r>
            <a:rPr lang="en-US" sz="1100" kern="1200" dirty="0">
              <a:latin typeface="Arial" pitchFamily="34" charset="0"/>
              <a:cs typeface="Arial" pitchFamily="34" charset="0"/>
            </a:rPr>
            <a:t>Board responsibilities under a CIA</a:t>
          </a:r>
        </a:p>
      </dsp:txBody>
      <dsp:txXfrm>
        <a:off x="0" y="1162390"/>
        <a:ext cx="1894954" cy="3710626"/>
      </dsp:txXfrm>
    </dsp:sp>
    <dsp:sp modelId="{F4727A34-D164-4ABB-A028-F660A0EC9753}">
      <dsp:nvSpPr>
        <dsp:cNvPr id="0" name=""/>
        <dsp:cNvSpPr/>
      </dsp:nvSpPr>
      <dsp:spPr>
        <a:xfrm>
          <a:off x="2163399" y="453376"/>
          <a:ext cx="1894954" cy="716620"/>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Arial" pitchFamily="34" charset="0"/>
              <a:cs typeface="Arial" pitchFamily="34" charset="0"/>
            </a:rPr>
            <a:t>Vendors</a:t>
          </a:r>
          <a:endParaRPr lang="en-US" sz="1100" b="1" kern="1200" dirty="0">
            <a:latin typeface="Arial" pitchFamily="34" charset="0"/>
            <a:cs typeface="Arial" pitchFamily="34" charset="0"/>
          </a:endParaRPr>
        </a:p>
        <a:p>
          <a:pPr marL="0" lvl="0" indent="0" algn="ctr" defTabSz="800100" rtl="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(Shire)</a:t>
          </a:r>
        </a:p>
      </dsp:txBody>
      <dsp:txXfrm>
        <a:off x="2163399" y="453376"/>
        <a:ext cx="1894954" cy="716620"/>
      </dsp:txXfrm>
    </dsp:sp>
    <dsp:sp modelId="{8946A873-A430-4EC5-AD3A-D3300F633BAB}">
      <dsp:nvSpPr>
        <dsp:cNvPr id="0" name=""/>
        <dsp:cNvSpPr/>
      </dsp:nvSpPr>
      <dsp:spPr>
        <a:xfrm>
          <a:off x="2163399" y="1169997"/>
          <a:ext cx="1894954" cy="3710626"/>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rtl="0">
            <a:lnSpc>
              <a:spcPct val="90000"/>
            </a:lnSpc>
            <a:spcBef>
              <a:spcPct val="0"/>
            </a:spcBef>
            <a:spcAft>
              <a:spcPct val="15000"/>
            </a:spcAft>
            <a:buChar char="•"/>
          </a:pPr>
          <a:r>
            <a:rPr lang="en-US" sz="1100" b="1" kern="1200" dirty="0">
              <a:latin typeface="Arial" pitchFamily="34" charset="0"/>
              <a:cs typeface="Arial" pitchFamily="34" charset="0"/>
            </a:rPr>
            <a:t>Code Certification only?  Need to verify </a:t>
          </a:r>
        </a:p>
      </dsp:txBody>
      <dsp:txXfrm>
        <a:off x="2163399" y="1169997"/>
        <a:ext cx="1894954" cy="3710626"/>
      </dsp:txXfrm>
    </dsp:sp>
    <dsp:sp modelId="{84292650-5257-4156-9666-7644EC9E3299}">
      <dsp:nvSpPr>
        <dsp:cNvPr id="0" name=""/>
        <dsp:cNvSpPr/>
      </dsp:nvSpPr>
      <dsp:spPr>
        <a:xfrm>
          <a:off x="4323646" y="452643"/>
          <a:ext cx="1894954" cy="716620"/>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Arial" pitchFamily="34" charset="0"/>
              <a:cs typeface="Arial" pitchFamily="34" charset="0"/>
            </a:rPr>
            <a:t>HCP</a:t>
          </a:r>
        </a:p>
        <a:p>
          <a:pPr marL="0" lvl="0" indent="0" algn="ctr" defTabSz="800100" rtl="0">
            <a:lnSpc>
              <a:spcPct val="90000"/>
            </a:lnSpc>
            <a:spcBef>
              <a:spcPct val="0"/>
            </a:spcBef>
            <a:spcAft>
              <a:spcPct val="35000"/>
            </a:spcAft>
            <a:buNone/>
          </a:pPr>
          <a:r>
            <a:rPr lang="en-US" sz="1800" b="1" kern="1200" dirty="0">
              <a:latin typeface="Arial" pitchFamily="34" charset="0"/>
              <a:cs typeface="Arial" pitchFamily="34" charset="0"/>
            </a:rPr>
            <a:t>(PDG)</a:t>
          </a:r>
          <a:endParaRPr lang="en-US" sz="1100" b="1" kern="1200" dirty="0">
            <a:latin typeface="Arial" pitchFamily="34" charset="0"/>
            <a:cs typeface="Arial" pitchFamily="34" charset="0"/>
          </a:endParaRPr>
        </a:p>
      </dsp:txBody>
      <dsp:txXfrm>
        <a:off x="4323646" y="452643"/>
        <a:ext cx="1894954" cy="716620"/>
      </dsp:txXfrm>
    </dsp:sp>
    <dsp:sp modelId="{25A1EAD1-DE63-4435-AE80-F6AC8EE5CE73}">
      <dsp:nvSpPr>
        <dsp:cNvPr id="0" name=""/>
        <dsp:cNvSpPr/>
      </dsp:nvSpPr>
      <dsp:spPr>
        <a:xfrm>
          <a:off x="4323646" y="1167798"/>
          <a:ext cx="1894954" cy="3713558"/>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57150" lvl="1" indent="-57150" algn="l" defTabSz="488950" rtl="0">
            <a:lnSpc>
              <a:spcPct val="90000"/>
            </a:lnSpc>
            <a:spcBef>
              <a:spcPct val="0"/>
            </a:spcBef>
            <a:spcAft>
              <a:spcPct val="15000"/>
            </a:spcAft>
            <a:buChar char="•"/>
          </a:pPr>
          <a:r>
            <a:rPr lang="en-US" sz="1100" b="1" i="1" kern="1200" dirty="0">
              <a:latin typeface="Arial" pitchFamily="34" charset="0"/>
              <a:cs typeface="Arial" pitchFamily="34" charset="0"/>
            </a:rPr>
            <a:t>4 hours (develop 3 ½ more hrs)</a:t>
          </a:r>
        </a:p>
        <a:p>
          <a:pPr marL="57150" lvl="1" indent="-57150" algn="l" defTabSz="488950" rtl="0">
            <a:lnSpc>
              <a:spcPct val="90000"/>
            </a:lnSpc>
            <a:spcBef>
              <a:spcPct val="0"/>
            </a:spcBef>
            <a:spcAft>
              <a:spcPct val="15000"/>
            </a:spcAft>
            <a:buChar char="•"/>
          </a:pPr>
          <a:r>
            <a:rPr lang="en-US" sz="1100" b="0" kern="1200" dirty="0">
              <a:latin typeface="Arial" pitchFamily="34" charset="0"/>
              <a:cs typeface="Arial" pitchFamily="34" charset="0"/>
            </a:rPr>
            <a:t>HCPs over the threshold</a:t>
          </a:r>
        </a:p>
        <a:p>
          <a:pPr marL="57150" lvl="1" indent="-57150" algn="l" defTabSz="488950" rtl="0">
            <a:lnSpc>
              <a:spcPct val="90000"/>
            </a:lnSpc>
            <a:spcBef>
              <a:spcPct val="0"/>
            </a:spcBef>
            <a:spcAft>
              <a:spcPct val="15000"/>
            </a:spcAft>
            <a:buChar char="•"/>
          </a:pP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Overview of CIA </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Code of Ethics</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Engaging HCPs (General)</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Funding HCOs</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Speaker Training (</a:t>
          </a:r>
          <a:r>
            <a:rPr lang="en-US" sz="1100" kern="1200" dirty="0" err="1">
              <a:latin typeface="Arial" pitchFamily="34" charset="0"/>
              <a:cs typeface="Arial" pitchFamily="34" charset="0"/>
            </a:rPr>
            <a:t>ComOps</a:t>
          </a:r>
          <a:r>
            <a:rPr lang="en-US" sz="1100" kern="1200" dirty="0">
              <a:latin typeface="Arial" pitchFamily="34" charset="0"/>
              <a:cs typeface="Arial" pitchFamily="34" charset="0"/>
            </a:rPr>
            <a:t>)</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Advisory Boards(</a:t>
          </a:r>
          <a:r>
            <a:rPr lang="en-US" sz="1100" kern="1200" dirty="0" err="1">
              <a:latin typeface="Arial" pitchFamily="34" charset="0"/>
              <a:cs typeface="Arial" pitchFamily="34" charset="0"/>
            </a:rPr>
            <a:t>ComOps</a:t>
          </a:r>
          <a:r>
            <a:rPr lang="en-US" sz="1100" kern="1200" dirty="0">
              <a:latin typeface="Arial" pitchFamily="34" charset="0"/>
              <a:cs typeface="Arial" pitchFamily="34" charset="0"/>
            </a:rPr>
            <a:t>)</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Speaker Programs\ </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Engaging HCPs (</a:t>
          </a:r>
          <a:r>
            <a:rPr lang="en-US" sz="1100" kern="1200" dirty="0" err="1">
              <a:latin typeface="Arial" pitchFamily="34" charset="0"/>
              <a:cs typeface="Arial" pitchFamily="34" charset="0"/>
            </a:rPr>
            <a:t>ComOps</a:t>
          </a:r>
          <a:r>
            <a:rPr lang="en-US" sz="1100" kern="1200" dirty="0">
              <a:latin typeface="Arial" pitchFamily="34" charset="0"/>
              <a:cs typeface="Arial" pitchFamily="34" charset="0"/>
            </a:rPr>
            <a:t>)  </a:t>
          </a:r>
          <a:endParaRPr lang="en-US" sz="1100" b="0"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b="0" kern="1200" dirty="0">
              <a:latin typeface="Arial" pitchFamily="34" charset="0"/>
              <a:cs typeface="Arial" pitchFamily="34" charset="0"/>
            </a:rPr>
            <a:t>Engaging HCPs (R&amp;D)</a:t>
          </a:r>
        </a:p>
        <a:p>
          <a:pPr marL="57150" lvl="1" indent="-57150" algn="l" defTabSz="488950" rtl="0">
            <a:lnSpc>
              <a:spcPct val="90000"/>
            </a:lnSpc>
            <a:spcBef>
              <a:spcPct val="0"/>
            </a:spcBef>
            <a:spcAft>
              <a:spcPct val="15000"/>
            </a:spcAft>
            <a:buChar char="•"/>
          </a:pPr>
          <a:r>
            <a:rPr lang="en-US" sz="1100" b="0" kern="1200" dirty="0">
              <a:latin typeface="Arial" pitchFamily="34" charset="0"/>
              <a:cs typeface="Arial" pitchFamily="34" charset="0"/>
            </a:rPr>
            <a:t>Advisory Boards/Scientific Meetings (R&amp;D)</a:t>
          </a:r>
        </a:p>
        <a:p>
          <a:pPr marL="57150" lvl="1" indent="-57150" algn="l" defTabSz="488950" rtl="0">
            <a:lnSpc>
              <a:spcPct val="90000"/>
            </a:lnSpc>
            <a:spcBef>
              <a:spcPct val="0"/>
            </a:spcBef>
            <a:spcAft>
              <a:spcPct val="15000"/>
            </a:spcAft>
            <a:buChar char="•"/>
          </a:pPr>
          <a:r>
            <a:rPr lang="en-US" sz="1100" b="0" kern="1200" dirty="0">
              <a:latin typeface="Arial" pitchFamily="34" charset="0"/>
              <a:cs typeface="Arial" pitchFamily="34" charset="0"/>
            </a:rPr>
            <a:t>Investigator Sponsored Trials (R&amp;D)</a:t>
          </a:r>
        </a:p>
      </dsp:txBody>
      <dsp:txXfrm>
        <a:off x="4323646" y="1167798"/>
        <a:ext cx="1894954" cy="3713558"/>
      </dsp:txXfrm>
    </dsp:sp>
    <dsp:sp modelId="{9720B900-C7F8-4EAB-BF27-FCC4D40643B7}">
      <dsp:nvSpPr>
        <dsp:cNvPr id="0" name=""/>
        <dsp:cNvSpPr/>
      </dsp:nvSpPr>
      <dsp:spPr>
        <a:xfrm>
          <a:off x="6483894" y="453376"/>
          <a:ext cx="1894954" cy="71662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Arial" pitchFamily="34" charset="0"/>
              <a:cs typeface="Arial" pitchFamily="34" charset="0"/>
            </a:rPr>
            <a:t>CSO *</a:t>
          </a:r>
        </a:p>
        <a:p>
          <a:pPr marL="0" lvl="0" indent="0" algn="ctr" defTabSz="800100" rtl="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(Shire) </a:t>
          </a:r>
        </a:p>
      </dsp:txBody>
      <dsp:txXfrm>
        <a:off x="6483894" y="453376"/>
        <a:ext cx="1894954" cy="716620"/>
      </dsp:txXfrm>
    </dsp:sp>
    <dsp:sp modelId="{7EE777CE-C01C-49E2-8F2C-D37C5805B458}">
      <dsp:nvSpPr>
        <dsp:cNvPr id="0" name=""/>
        <dsp:cNvSpPr/>
      </dsp:nvSpPr>
      <dsp:spPr>
        <a:xfrm>
          <a:off x="6487045" y="1205915"/>
          <a:ext cx="1894954" cy="3710626"/>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rtl="0">
            <a:lnSpc>
              <a:spcPct val="90000"/>
            </a:lnSpc>
            <a:spcBef>
              <a:spcPct val="0"/>
            </a:spcBef>
            <a:spcAft>
              <a:spcPct val="15000"/>
            </a:spcAft>
            <a:buChar char="•"/>
          </a:pPr>
          <a:r>
            <a:rPr lang="en-US" sz="1100" b="1" kern="1200" dirty="0">
              <a:latin typeface="Arial" pitchFamily="34" charset="0"/>
              <a:cs typeface="Arial" pitchFamily="34" charset="0"/>
            </a:rPr>
            <a:t>E-learning</a:t>
          </a:r>
        </a:p>
        <a:p>
          <a:pPr marL="57150" lvl="1" indent="-57150" algn="l" defTabSz="488950" rtl="0">
            <a:lnSpc>
              <a:spcPct val="90000"/>
            </a:lnSpc>
            <a:spcBef>
              <a:spcPct val="0"/>
            </a:spcBef>
            <a:spcAft>
              <a:spcPct val="15000"/>
            </a:spcAft>
            <a:buChar char="•"/>
          </a:pPr>
          <a:r>
            <a:rPr lang="en-US" sz="1100" b="0" i="1" kern="1200" dirty="0">
              <a:solidFill>
                <a:schemeClr val="tx1"/>
              </a:solidFill>
              <a:latin typeface="Arial" pitchFamily="34" charset="0"/>
              <a:cs typeface="Arial" pitchFamily="34" charset="0"/>
            </a:rPr>
            <a:t>General CIA (same as Internal facing)</a:t>
          </a:r>
        </a:p>
        <a:p>
          <a:pPr marL="57150" lvl="1" indent="-57150" algn="l" defTabSz="488950" rtl="0">
            <a:lnSpc>
              <a:spcPct val="90000"/>
            </a:lnSpc>
            <a:spcBef>
              <a:spcPct val="0"/>
            </a:spcBef>
            <a:spcAft>
              <a:spcPct val="15000"/>
            </a:spcAft>
            <a:buChar char="•"/>
          </a:pPr>
          <a:r>
            <a:rPr lang="en-US" sz="1100" b="0" i="1" kern="1200" dirty="0">
              <a:solidFill>
                <a:schemeClr val="tx1"/>
              </a:solidFill>
              <a:latin typeface="Arial" pitchFamily="34" charset="0"/>
              <a:cs typeface="Arial" pitchFamily="34" charset="0"/>
            </a:rPr>
            <a:t>General Specific (same as internal facing – 90 </a:t>
          </a:r>
          <a:r>
            <a:rPr lang="en-US" sz="1100" b="0" i="1" kern="1200" dirty="0" err="1">
              <a:solidFill>
                <a:schemeClr val="tx1"/>
              </a:solidFill>
              <a:latin typeface="Arial" pitchFamily="34" charset="0"/>
              <a:cs typeface="Arial" pitchFamily="34" charset="0"/>
            </a:rPr>
            <a:t>mins</a:t>
          </a:r>
          <a:r>
            <a:rPr lang="en-US" sz="1100" b="0" i="1" kern="1200" dirty="0">
              <a:solidFill>
                <a:schemeClr val="tx1"/>
              </a:solidFill>
              <a:latin typeface="Arial" pitchFamily="34" charset="0"/>
              <a:cs typeface="Arial" pitchFamily="34" charset="0"/>
            </a:rPr>
            <a:t>)</a:t>
          </a:r>
        </a:p>
        <a:p>
          <a:pPr marL="57150" lvl="1" indent="-57150" algn="l" defTabSz="488950" rtl="0">
            <a:lnSpc>
              <a:spcPct val="90000"/>
            </a:lnSpc>
            <a:spcBef>
              <a:spcPct val="0"/>
            </a:spcBef>
            <a:spcAft>
              <a:spcPct val="15000"/>
            </a:spcAft>
            <a:buChar char="•"/>
          </a:pPr>
          <a:r>
            <a:rPr lang="en-US" sz="1100" b="0" i="1" kern="1200" dirty="0">
              <a:solidFill>
                <a:schemeClr val="tx1"/>
              </a:solidFill>
              <a:latin typeface="Arial" pitchFamily="34" charset="0"/>
              <a:cs typeface="Arial" pitchFamily="34" charset="0"/>
            </a:rPr>
            <a:t>Sales Specific (same as internal facing except for no incentive comp 90 </a:t>
          </a:r>
          <a:r>
            <a:rPr lang="en-US" sz="1100" b="0" i="1" kern="1200" dirty="0" err="1">
              <a:solidFill>
                <a:schemeClr val="tx1"/>
              </a:solidFill>
              <a:latin typeface="Arial" pitchFamily="34" charset="0"/>
              <a:cs typeface="Arial" pitchFamily="34" charset="0"/>
            </a:rPr>
            <a:t>mins</a:t>
          </a:r>
          <a:r>
            <a:rPr lang="en-US" sz="1100" b="0" i="1" kern="1200" dirty="0">
              <a:solidFill>
                <a:schemeClr val="tx1"/>
              </a:solidFill>
              <a:latin typeface="Arial" pitchFamily="34" charset="0"/>
              <a:cs typeface="Arial" pitchFamily="34" charset="0"/>
            </a:rPr>
            <a:t>)</a:t>
          </a:r>
        </a:p>
        <a:p>
          <a:pPr marL="57150" lvl="1" indent="-57150" algn="l" defTabSz="488950" rtl="0">
            <a:lnSpc>
              <a:spcPct val="90000"/>
            </a:lnSpc>
            <a:spcBef>
              <a:spcPct val="0"/>
            </a:spcBef>
            <a:spcAft>
              <a:spcPct val="15000"/>
            </a:spcAft>
            <a:buChar char="•"/>
          </a:pPr>
          <a:r>
            <a:rPr lang="en-US" sz="1100" b="0" i="0" kern="1200" dirty="0">
              <a:latin typeface="Arial" pitchFamily="34" charset="0"/>
              <a:cs typeface="Arial" pitchFamily="34" charset="0"/>
            </a:rPr>
            <a:t>Same topics as sales for the most part.  May also need the Code.  </a:t>
          </a:r>
        </a:p>
        <a:p>
          <a:pPr marL="57150" lvl="1" indent="-57150" algn="l" defTabSz="488950" rtl="0">
            <a:lnSpc>
              <a:spcPct val="90000"/>
            </a:lnSpc>
            <a:spcBef>
              <a:spcPct val="0"/>
            </a:spcBef>
            <a:spcAft>
              <a:spcPct val="15000"/>
            </a:spcAft>
            <a:buChar char="•"/>
          </a:pPr>
          <a:endParaRPr lang="en-US" sz="1100" b="1" i="1"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b="1" u="sng" kern="1200" dirty="0">
              <a:latin typeface="Arial" pitchFamily="34" charset="0"/>
              <a:cs typeface="Arial" pitchFamily="34" charset="0"/>
            </a:rPr>
            <a:t>Topics</a:t>
          </a:r>
          <a:endParaRPr lang="en-US" sz="1100" b="1" i="1" kern="1200" dirty="0">
            <a:latin typeface="Arial" pitchFamily="34" charset="0"/>
            <a:cs typeface="Arial" pitchFamily="34" charset="0"/>
          </a:endParaRP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Code of Ethics</a:t>
          </a: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Samples</a:t>
          </a:r>
        </a:p>
        <a:p>
          <a:pPr marL="57150" lvl="1" indent="-57150" algn="l" defTabSz="488950" rtl="0">
            <a:lnSpc>
              <a:spcPct val="90000"/>
            </a:lnSpc>
            <a:spcBef>
              <a:spcPct val="0"/>
            </a:spcBef>
            <a:spcAft>
              <a:spcPct val="15000"/>
            </a:spcAft>
            <a:buChar char="•"/>
          </a:pPr>
          <a:r>
            <a:rPr lang="en-US" sz="1100" kern="1200" dirty="0">
              <a:latin typeface="Arial" pitchFamily="34" charset="0"/>
              <a:cs typeface="Arial" pitchFamily="34" charset="0"/>
            </a:rPr>
            <a:t>Call Planning</a:t>
          </a:r>
        </a:p>
        <a:p>
          <a:pPr marL="57150" lvl="1" indent="-57150" algn="l" defTabSz="488950">
            <a:lnSpc>
              <a:spcPct val="90000"/>
            </a:lnSpc>
            <a:spcBef>
              <a:spcPct val="0"/>
            </a:spcBef>
            <a:spcAft>
              <a:spcPct val="15000"/>
            </a:spcAft>
            <a:buChar char="•"/>
          </a:pPr>
          <a:r>
            <a:rPr lang="en-US" sz="1100" kern="1200" dirty="0">
              <a:latin typeface="Arial" pitchFamily="34" charset="0"/>
              <a:cs typeface="Arial" pitchFamily="34" charset="0"/>
            </a:rPr>
            <a:t>Reprints</a:t>
          </a:r>
        </a:p>
        <a:p>
          <a:pPr marL="57150" lvl="1" indent="-57150" algn="l" defTabSz="488950">
            <a:lnSpc>
              <a:spcPct val="90000"/>
            </a:lnSpc>
            <a:spcBef>
              <a:spcPct val="0"/>
            </a:spcBef>
            <a:spcAft>
              <a:spcPct val="15000"/>
            </a:spcAft>
            <a:buChar char="•"/>
          </a:pPr>
          <a:r>
            <a:rPr lang="en-US" sz="1100" kern="1200" dirty="0">
              <a:latin typeface="Arial" pitchFamily="34" charset="0"/>
              <a:cs typeface="Arial" pitchFamily="34" charset="0"/>
            </a:rPr>
            <a:t>Speaker Programs</a:t>
          </a:r>
        </a:p>
        <a:p>
          <a:pPr marL="57150" lvl="1" indent="-57150" algn="l" defTabSz="488950">
            <a:lnSpc>
              <a:spcPct val="90000"/>
            </a:lnSpc>
            <a:spcBef>
              <a:spcPct val="0"/>
            </a:spcBef>
            <a:spcAft>
              <a:spcPct val="15000"/>
            </a:spcAft>
            <a:buChar char="•"/>
          </a:pPr>
          <a:r>
            <a:rPr lang="en-US" sz="1100" kern="1200" dirty="0">
              <a:latin typeface="Arial" pitchFamily="34" charset="0"/>
              <a:cs typeface="Arial" pitchFamily="34" charset="0"/>
            </a:rPr>
            <a:t>Interacting with MSLs</a:t>
          </a:r>
        </a:p>
        <a:p>
          <a:pPr marL="57150" lvl="1" indent="-57150" algn="l" defTabSz="488950">
            <a:lnSpc>
              <a:spcPct val="90000"/>
            </a:lnSpc>
            <a:spcBef>
              <a:spcPct val="0"/>
            </a:spcBef>
            <a:spcAft>
              <a:spcPct val="15000"/>
            </a:spcAft>
            <a:buChar char="•"/>
          </a:pPr>
          <a:r>
            <a:rPr lang="en-US" sz="1100" kern="1200" dirty="0">
              <a:latin typeface="Arial" pitchFamily="34" charset="0"/>
              <a:cs typeface="Arial" pitchFamily="34" charset="0"/>
            </a:rPr>
            <a:t>Scenarios </a:t>
          </a:r>
        </a:p>
      </dsp:txBody>
      <dsp:txXfrm>
        <a:off x="6487045" y="1205915"/>
        <a:ext cx="1894954" cy="37106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E61AA-E33F-422B-803C-586700ACE87C}">
      <dsp:nvSpPr>
        <dsp:cNvPr id="0" name=""/>
        <dsp:cNvSpPr/>
      </dsp:nvSpPr>
      <dsp:spPr>
        <a:xfrm>
          <a:off x="916483" y="1984"/>
          <a:ext cx="2030015" cy="1218009"/>
        </a:xfrm>
        <a:prstGeom prst="rect">
          <a:avLst/>
        </a:prstGeom>
        <a:solidFill>
          <a:srgbClr val="2995D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itchFamily="34" charset="0"/>
              <a:cs typeface="Arial" pitchFamily="34" charset="0"/>
            </a:rPr>
            <a:t>General</a:t>
          </a:r>
        </a:p>
      </dsp:txBody>
      <dsp:txXfrm>
        <a:off x="916483" y="1984"/>
        <a:ext cx="2030015" cy="1218009"/>
      </dsp:txXfrm>
    </dsp:sp>
    <dsp:sp modelId="{C6AD5450-C74D-4038-887E-D435547B243D}">
      <dsp:nvSpPr>
        <dsp:cNvPr id="0" name=""/>
        <dsp:cNvSpPr/>
      </dsp:nvSpPr>
      <dsp:spPr>
        <a:xfrm>
          <a:off x="3149500" y="1984"/>
          <a:ext cx="2030015" cy="1218009"/>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itchFamily="34" charset="0"/>
              <a:cs typeface="Arial" pitchFamily="34" charset="0"/>
            </a:rPr>
            <a:t>Manager</a:t>
          </a:r>
        </a:p>
      </dsp:txBody>
      <dsp:txXfrm>
        <a:off x="3149500" y="1984"/>
        <a:ext cx="2030015" cy="1218009"/>
      </dsp:txXfrm>
    </dsp:sp>
    <dsp:sp modelId="{0275F4F6-7419-4BDC-BFA3-FAD278D98B2C}">
      <dsp:nvSpPr>
        <dsp:cNvPr id="0" name=""/>
        <dsp:cNvSpPr/>
      </dsp:nvSpPr>
      <dsp:spPr>
        <a:xfrm>
          <a:off x="916483" y="1422995"/>
          <a:ext cx="2030015" cy="1218009"/>
        </a:xfrm>
        <a:prstGeom prst="rect">
          <a:avLst/>
        </a:prstGeom>
        <a:solidFill>
          <a:srgbClr val="55A22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itchFamily="34" charset="0"/>
              <a:cs typeface="Arial" pitchFamily="34" charset="0"/>
            </a:rPr>
            <a:t>Specific – General</a:t>
          </a:r>
        </a:p>
      </dsp:txBody>
      <dsp:txXfrm>
        <a:off x="916483" y="1422995"/>
        <a:ext cx="2030015" cy="1218009"/>
      </dsp:txXfrm>
    </dsp:sp>
    <dsp:sp modelId="{7FF836B2-55B2-492C-B1CD-4D7A45B857DC}">
      <dsp:nvSpPr>
        <dsp:cNvPr id="0" name=""/>
        <dsp:cNvSpPr/>
      </dsp:nvSpPr>
      <dsp:spPr>
        <a:xfrm>
          <a:off x="3149500" y="1422995"/>
          <a:ext cx="2030015" cy="1218009"/>
        </a:xfrm>
        <a:prstGeom prst="rect">
          <a:avLst/>
        </a:prstGeom>
        <a:solidFill>
          <a:srgbClr val="771B7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itchFamily="34" charset="0"/>
              <a:cs typeface="Arial" pitchFamily="34" charset="0"/>
            </a:rPr>
            <a:t>Specific – R&amp;D</a:t>
          </a:r>
        </a:p>
      </dsp:txBody>
      <dsp:txXfrm>
        <a:off x="3149500" y="1422995"/>
        <a:ext cx="2030015" cy="1218009"/>
      </dsp:txXfrm>
    </dsp:sp>
    <dsp:sp modelId="{4A8843F5-0743-4860-9903-B9A7F08344B2}">
      <dsp:nvSpPr>
        <dsp:cNvPr id="0" name=""/>
        <dsp:cNvSpPr/>
      </dsp:nvSpPr>
      <dsp:spPr>
        <a:xfrm>
          <a:off x="916483" y="2844006"/>
          <a:ext cx="2030015" cy="1218009"/>
        </a:xfrm>
        <a:prstGeom prst="rect">
          <a:avLst/>
        </a:prstGeom>
        <a:solidFill>
          <a:srgbClr val="FF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itchFamily="34" charset="0"/>
              <a:cs typeface="Arial" pitchFamily="34" charset="0"/>
            </a:rPr>
            <a:t>Specific – Sales </a:t>
          </a:r>
        </a:p>
      </dsp:txBody>
      <dsp:txXfrm>
        <a:off x="916483" y="2844006"/>
        <a:ext cx="2030015" cy="1218009"/>
      </dsp:txXfrm>
    </dsp:sp>
    <dsp:sp modelId="{25040BEA-DADC-4335-BEA9-63F9714E7430}">
      <dsp:nvSpPr>
        <dsp:cNvPr id="0" name=""/>
        <dsp:cNvSpPr/>
      </dsp:nvSpPr>
      <dsp:spPr>
        <a:xfrm>
          <a:off x="3149500" y="2844006"/>
          <a:ext cx="2030015" cy="1218009"/>
        </a:xfrm>
        <a:prstGeom prst="rect">
          <a:avLst/>
        </a:prstGeom>
        <a:solidFill>
          <a:srgbClr val="CC00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itchFamily="34" charset="0"/>
              <a:cs typeface="Arial" pitchFamily="34" charset="0"/>
            </a:rPr>
            <a:t>Specific – Marketing/</a:t>
          </a:r>
          <a:r>
            <a:rPr lang="en-US" sz="1500" kern="1200" dirty="0" err="1">
              <a:latin typeface="Arial" pitchFamily="34" charset="0"/>
              <a:cs typeface="Arial" pitchFamily="34" charset="0"/>
            </a:rPr>
            <a:t>CommOps</a:t>
          </a:r>
          <a:endParaRPr lang="en-US" sz="1500" kern="1200" dirty="0">
            <a:latin typeface="Arial" pitchFamily="34" charset="0"/>
            <a:cs typeface="Arial" pitchFamily="34" charset="0"/>
          </a:endParaRPr>
        </a:p>
      </dsp:txBody>
      <dsp:txXfrm>
        <a:off x="3149500" y="2844006"/>
        <a:ext cx="2030015" cy="121800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1" tIns="46150" rIns="92301" bIns="46150" rtlCol="0"/>
          <a:lstStyle>
            <a:lvl1pPr algn="l">
              <a:defRPr sz="1200"/>
            </a:lvl1pPr>
          </a:lstStyle>
          <a:p>
            <a:endParaRPr lang="en-US"/>
          </a:p>
        </p:txBody>
      </p:sp>
      <p:sp>
        <p:nvSpPr>
          <p:cNvPr id="3" name="Date Placeholder 2"/>
          <p:cNvSpPr>
            <a:spLocks noGrp="1"/>
          </p:cNvSpPr>
          <p:nvPr>
            <p:ph type="dt" idx="1"/>
          </p:nvPr>
        </p:nvSpPr>
        <p:spPr>
          <a:xfrm>
            <a:off x="3927775" y="0"/>
            <a:ext cx="3004820" cy="461010"/>
          </a:xfrm>
          <a:prstGeom prst="rect">
            <a:avLst/>
          </a:prstGeom>
        </p:spPr>
        <p:txBody>
          <a:bodyPr vert="horz" lIns="92301" tIns="46150" rIns="92301" bIns="46150" rtlCol="0"/>
          <a:lstStyle>
            <a:lvl1pPr algn="r">
              <a:defRPr sz="1200"/>
            </a:lvl1pPr>
          </a:lstStyle>
          <a:p>
            <a:fld id="{CBFBF7B6-1A96-4AA5-8A82-680EB6F843EE}" type="datetimeFigureOut">
              <a:rPr lang="en-US" smtClean="0"/>
              <a:t>2/20/2017</a:t>
            </a:fld>
            <a:endParaRPr lang="en-US"/>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301" tIns="46150" rIns="92301" bIns="46150" rtlCol="0" anchor="ctr"/>
          <a:lstStyle/>
          <a:p>
            <a:endParaRPr lang="en-US"/>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1" tIns="46150" rIns="92301" bIns="4615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1010"/>
          </a:xfrm>
          <a:prstGeom prst="rect">
            <a:avLst/>
          </a:prstGeom>
        </p:spPr>
        <p:txBody>
          <a:bodyPr vert="horz" lIns="92301" tIns="46150" rIns="92301" bIns="46150"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1" tIns="46150" rIns="92301" bIns="46150" rtlCol="0" anchor="b"/>
          <a:lstStyle>
            <a:lvl1pPr algn="r">
              <a:defRPr sz="1200"/>
            </a:lvl1pPr>
          </a:lstStyle>
          <a:p>
            <a:fld id="{AEBA93F2-EBA1-45F1-9A86-B1633DB36A07}" type="slidenum">
              <a:rPr lang="en-US" smtClean="0"/>
              <a:t>‹#›</a:t>
            </a:fld>
            <a:endParaRPr lang="en-US"/>
          </a:p>
        </p:txBody>
      </p:sp>
    </p:spTree>
    <p:extLst>
      <p:ext uri="{BB962C8B-B14F-4D97-AF65-F5344CB8AC3E}">
        <p14:creationId xmlns:p14="http://schemas.microsoft.com/office/powerpoint/2010/main" val="2340598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9940" indent="-288439" eaLnBrk="0" hangingPunct="0">
              <a:defRPr>
                <a:solidFill>
                  <a:schemeClr val="tx1"/>
                </a:solidFill>
                <a:latin typeface="Calibri" pitchFamily="34" charset="0"/>
                <a:cs typeface="Arial" pitchFamily="34" charset="0"/>
              </a:defRPr>
            </a:lvl2pPr>
            <a:lvl3pPr marL="1153755" indent="-230752" eaLnBrk="0" hangingPunct="0">
              <a:defRPr>
                <a:solidFill>
                  <a:schemeClr val="tx1"/>
                </a:solidFill>
                <a:latin typeface="Calibri" pitchFamily="34" charset="0"/>
                <a:cs typeface="Arial" pitchFamily="34" charset="0"/>
              </a:defRPr>
            </a:lvl3pPr>
            <a:lvl4pPr marL="1615257" indent="-230752" eaLnBrk="0" hangingPunct="0">
              <a:defRPr>
                <a:solidFill>
                  <a:schemeClr val="tx1"/>
                </a:solidFill>
                <a:latin typeface="Calibri" pitchFamily="34" charset="0"/>
                <a:cs typeface="Arial" pitchFamily="34" charset="0"/>
              </a:defRPr>
            </a:lvl4pPr>
            <a:lvl5pPr marL="2076758" indent="-230752" eaLnBrk="0" hangingPunct="0">
              <a:defRPr>
                <a:solidFill>
                  <a:schemeClr val="tx1"/>
                </a:solidFill>
                <a:latin typeface="Calibri" pitchFamily="34" charset="0"/>
                <a:cs typeface="Arial" pitchFamily="34" charset="0"/>
              </a:defRPr>
            </a:lvl5pPr>
            <a:lvl6pPr marL="2538260" indent="-230752" eaLnBrk="0" fontAlgn="base" hangingPunct="0">
              <a:spcBef>
                <a:spcPct val="0"/>
              </a:spcBef>
              <a:spcAft>
                <a:spcPct val="0"/>
              </a:spcAft>
              <a:defRPr>
                <a:solidFill>
                  <a:schemeClr val="tx1"/>
                </a:solidFill>
                <a:latin typeface="Calibri" pitchFamily="34" charset="0"/>
                <a:cs typeface="Arial" pitchFamily="34" charset="0"/>
              </a:defRPr>
            </a:lvl6pPr>
            <a:lvl7pPr marL="2999762" indent="-230752" eaLnBrk="0" fontAlgn="base" hangingPunct="0">
              <a:spcBef>
                <a:spcPct val="0"/>
              </a:spcBef>
              <a:spcAft>
                <a:spcPct val="0"/>
              </a:spcAft>
              <a:defRPr>
                <a:solidFill>
                  <a:schemeClr val="tx1"/>
                </a:solidFill>
                <a:latin typeface="Calibri" pitchFamily="34" charset="0"/>
                <a:cs typeface="Arial" pitchFamily="34" charset="0"/>
              </a:defRPr>
            </a:lvl7pPr>
            <a:lvl8pPr marL="3461264" indent="-230752" eaLnBrk="0" fontAlgn="base" hangingPunct="0">
              <a:spcBef>
                <a:spcPct val="0"/>
              </a:spcBef>
              <a:spcAft>
                <a:spcPct val="0"/>
              </a:spcAft>
              <a:defRPr>
                <a:solidFill>
                  <a:schemeClr val="tx1"/>
                </a:solidFill>
                <a:latin typeface="Calibri" pitchFamily="34" charset="0"/>
                <a:cs typeface="Arial" pitchFamily="34" charset="0"/>
              </a:defRPr>
            </a:lvl8pPr>
            <a:lvl9pPr marL="3922765" indent="-230752"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DEE50145-56D3-4C0B-AE02-1AB1C9A6113C}" type="slidenum">
              <a:rPr lang="en-US">
                <a:solidFill>
                  <a:prstClr val="black"/>
                </a:solidFill>
              </a:rPr>
              <a:pPr eaLnBrk="1" hangingPunct="1"/>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432" indent="-272859" eaLnBrk="0" hangingPunct="0">
              <a:defRPr>
                <a:solidFill>
                  <a:schemeClr val="tx1"/>
                </a:solidFill>
                <a:latin typeface="Calibri" pitchFamily="34" charset="0"/>
                <a:cs typeface="Arial" charset="0"/>
              </a:defRPr>
            </a:lvl2pPr>
            <a:lvl3pPr marL="1091435" indent="-218287" eaLnBrk="0" hangingPunct="0">
              <a:defRPr>
                <a:solidFill>
                  <a:schemeClr val="tx1"/>
                </a:solidFill>
                <a:latin typeface="Calibri" pitchFamily="34" charset="0"/>
                <a:cs typeface="Arial" charset="0"/>
              </a:defRPr>
            </a:lvl3pPr>
            <a:lvl4pPr marL="1528008" indent="-218287" eaLnBrk="0" hangingPunct="0">
              <a:defRPr>
                <a:solidFill>
                  <a:schemeClr val="tx1"/>
                </a:solidFill>
                <a:latin typeface="Calibri" pitchFamily="34" charset="0"/>
                <a:cs typeface="Arial" charset="0"/>
              </a:defRPr>
            </a:lvl4pPr>
            <a:lvl5pPr marL="1964583" indent="-218287" eaLnBrk="0" hangingPunct="0">
              <a:defRPr>
                <a:solidFill>
                  <a:schemeClr val="tx1"/>
                </a:solidFill>
                <a:latin typeface="Calibri" pitchFamily="34" charset="0"/>
                <a:cs typeface="Arial" charset="0"/>
              </a:defRPr>
            </a:lvl5pPr>
            <a:lvl6pPr marL="2401156" indent="-218287" eaLnBrk="0" fontAlgn="base" hangingPunct="0">
              <a:spcBef>
                <a:spcPct val="0"/>
              </a:spcBef>
              <a:spcAft>
                <a:spcPct val="0"/>
              </a:spcAft>
              <a:defRPr>
                <a:solidFill>
                  <a:schemeClr val="tx1"/>
                </a:solidFill>
                <a:latin typeface="Calibri" pitchFamily="34" charset="0"/>
                <a:cs typeface="Arial" charset="0"/>
              </a:defRPr>
            </a:lvl6pPr>
            <a:lvl7pPr marL="2837731" indent="-218287" eaLnBrk="0" fontAlgn="base" hangingPunct="0">
              <a:spcBef>
                <a:spcPct val="0"/>
              </a:spcBef>
              <a:spcAft>
                <a:spcPct val="0"/>
              </a:spcAft>
              <a:defRPr>
                <a:solidFill>
                  <a:schemeClr val="tx1"/>
                </a:solidFill>
                <a:latin typeface="Calibri" pitchFamily="34" charset="0"/>
                <a:cs typeface="Arial" charset="0"/>
              </a:defRPr>
            </a:lvl7pPr>
            <a:lvl8pPr marL="3274304" indent="-218287" eaLnBrk="0" fontAlgn="base" hangingPunct="0">
              <a:spcBef>
                <a:spcPct val="0"/>
              </a:spcBef>
              <a:spcAft>
                <a:spcPct val="0"/>
              </a:spcAft>
              <a:defRPr>
                <a:solidFill>
                  <a:schemeClr val="tx1"/>
                </a:solidFill>
                <a:latin typeface="Calibri" pitchFamily="34" charset="0"/>
                <a:cs typeface="Arial" charset="0"/>
              </a:defRPr>
            </a:lvl8pPr>
            <a:lvl9pPr marL="3710879" indent="-21828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04EDE24-7DD7-4CD1-9F7E-AF18A1B809D8}" type="slidenum">
              <a:rPr lang="en-US" smtClean="0"/>
              <a:pPr eaLnBrk="1" hangingPunct="1"/>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9940" indent="-288439" eaLnBrk="0" hangingPunct="0">
              <a:defRPr>
                <a:solidFill>
                  <a:schemeClr val="tx1"/>
                </a:solidFill>
                <a:latin typeface="Calibri" pitchFamily="34" charset="0"/>
                <a:cs typeface="Arial" pitchFamily="34" charset="0"/>
              </a:defRPr>
            </a:lvl2pPr>
            <a:lvl3pPr marL="1153755" indent="-230752" eaLnBrk="0" hangingPunct="0">
              <a:defRPr>
                <a:solidFill>
                  <a:schemeClr val="tx1"/>
                </a:solidFill>
                <a:latin typeface="Calibri" pitchFamily="34" charset="0"/>
                <a:cs typeface="Arial" pitchFamily="34" charset="0"/>
              </a:defRPr>
            </a:lvl3pPr>
            <a:lvl4pPr marL="1615257" indent="-230752" eaLnBrk="0" hangingPunct="0">
              <a:defRPr>
                <a:solidFill>
                  <a:schemeClr val="tx1"/>
                </a:solidFill>
                <a:latin typeface="Calibri" pitchFamily="34" charset="0"/>
                <a:cs typeface="Arial" pitchFamily="34" charset="0"/>
              </a:defRPr>
            </a:lvl4pPr>
            <a:lvl5pPr marL="2076758" indent="-230752" eaLnBrk="0" hangingPunct="0">
              <a:defRPr>
                <a:solidFill>
                  <a:schemeClr val="tx1"/>
                </a:solidFill>
                <a:latin typeface="Calibri" pitchFamily="34" charset="0"/>
                <a:cs typeface="Arial" pitchFamily="34" charset="0"/>
              </a:defRPr>
            </a:lvl5pPr>
            <a:lvl6pPr marL="2538260" indent="-230752" eaLnBrk="0" fontAlgn="base" hangingPunct="0">
              <a:spcBef>
                <a:spcPct val="0"/>
              </a:spcBef>
              <a:spcAft>
                <a:spcPct val="0"/>
              </a:spcAft>
              <a:defRPr>
                <a:solidFill>
                  <a:schemeClr val="tx1"/>
                </a:solidFill>
                <a:latin typeface="Calibri" pitchFamily="34" charset="0"/>
                <a:cs typeface="Arial" pitchFamily="34" charset="0"/>
              </a:defRPr>
            </a:lvl6pPr>
            <a:lvl7pPr marL="2999762" indent="-230752" eaLnBrk="0" fontAlgn="base" hangingPunct="0">
              <a:spcBef>
                <a:spcPct val="0"/>
              </a:spcBef>
              <a:spcAft>
                <a:spcPct val="0"/>
              </a:spcAft>
              <a:defRPr>
                <a:solidFill>
                  <a:schemeClr val="tx1"/>
                </a:solidFill>
                <a:latin typeface="Calibri" pitchFamily="34" charset="0"/>
                <a:cs typeface="Arial" pitchFamily="34" charset="0"/>
              </a:defRPr>
            </a:lvl7pPr>
            <a:lvl8pPr marL="3461264" indent="-230752" eaLnBrk="0" fontAlgn="base" hangingPunct="0">
              <a:spcBef>
                <a:spcPct val="0"/>
              </a:spcBef>
              <a:spcAft>
                <a:spcPct val="0"/>
              </a:spcAft>
              <a:defRPr>
                <a:solidFill>
                  <a:schemeClr val="tx1"/>
                </a:solidFill>
                <a:latin typeface="Calibri" pitchFamily="34" charset="0"/>
                <a:cs typeface="Arial" pitchFamily="34" charset="0"/>
              </a:defRPr>
            </a:lvl8pPr>
            <a:lvl9pPr marL="3922765" indent="-230752"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90231E73-6A6A-4FE1-A237-C530060859AD}" type="slidenum">
              <a:rPr lang="en-US">
                <a:solidFill>
                  <a:prstClr val="black"/>
                </a:solidFill>
              </a:rPr>
              <a:pPr eaLnBrk="1" hangingPunct="1"/>
              <a:t>2</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704701B-4B9A-4331-9111-D82D4C7E95A7}" type="slidenum">
              <a:rPr lang="en-US" smtClean="0"/>
              <a:pPr eaLnBrk="1" hangingPunct="1"/>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C8657074-5DFE-4695-918B-28B8A73C39FF}" type="slidenum">
              <a:rPr lang="en-US" smtClean="0"/>
              <a:pPr eaLnBrk="1" hangingPunct="1"/>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Removing </a:t>
            </a:r>
            <a:r>
              <a:rPr lang="en-US" dirty="0" err="1"/>
              <a:t>iPad</a:t>
            </a:r>
            <a:r>
              <a:rPr lang="en-US" dirty="0"/>
              <a:t> instructions</a:t>
            </a:r>
            <a:r>
              <a:rPr lang="en-US" baseline="0"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From Tracy - </a:t>
            </a:r>
            <a:r>
              <a:rPr lang="en-US" baseline="0" dirty="0"/>
              <a:t> 7/25: </a:t>
            </a:r>
            <a:r>
              <a:rPr lang="en-US" sz="1200" kern="1200" dirty="0">
                <a:solidFill>
                  <a:schemeClr val="tx1"/>
                </a:solidFill>
                <a:effectLst/>
                <a:latin typeface="+mn-lt"/>
                <a:ea typeface="+mn-ea"/>
                <a:cs typeface="+mn-cs"/>
              </a:rPr>
              <a:t>My only concern about the onscreen instructions is that until </a:t>
            </a:r>
            <a:r>
              <a:rPr lang="en-US" sz="1200" kern="1200" dirty="0" err="1">
                <a:solidFill>
                  <a:schemeClr val="tx1"/>
                </a:solidFill>
                <a:effectLst/>
                <a:latin typeface="+mn-lt"/>
                <a:ea typeface="+mn-ea"/>
                <a:cs typeface="+mn-cs"/>
              </a:rPr>
              <a:t>STELA</a:t>
            </a:r>
            <a:r>
              <a:rPr lang="en-US" sz="1200" kern="1200" dirty="0">
                <a:solidFill>
                  <a:schemeClr val="tx1"/>
                </a:solidFill>
                <a:effectLst/>
                <a:latin typeface="+mn-lt"/>
                <a:ea typeface="+mn-ea"/>
                <a:cs typeface="+mn-cs"/>
              </a:rPr>
              <a:t> is able to support </a:t>
            </a:r>
            <a:r>
              <a:rPr lang="en-US" sz="1200" kern="1200" dirty="0" err="1">
                <a:solidFill>
                  <a:schemeClr val="tx1"/>
                </a:solidFill>
                <a:effectLst/>
                <a:latin typeface="+mn-lt"/>
                <a:ea typeface="+mn-ea"/>
                <a:cs typeface="+mn-cs"/>
              </a:rPr>
              <a:t>ipad</a:t>
            </a:r>
            <a:r>
              <a:rPr lang="en-US" sz="1200" kern="1200" dirty="0">
                <a:solidFill>
                  <a:schemeClr val="tx1"/>
                </a:solidFill>
                <a:effectLst/>
                <a:latin typeface="+mn-lt"/>
                <a:ea typeface="+mn-ea"/>
                <a:cs typeface="+mn-cs"/>
              </a:rPr>
              <a:t> usage we are trying not to encourage users to access </a:t>
            </a:r>
            <a:r>
              <a:rPr lang="en-US" sz="1200" kern="1200" dirty="0" err="1">
                <a:solidFill>
                  <a:schemeClr val="tx1"/>
                </a:solidFill>
                <a:effectLst/>
                <a:latin typeface="+mn-lt"/>
                <a:ea typeface="+mn-ea"/>
                <a:cs typeface="+mn-cs"/>
              </a:rPr>
              <a:t>STELA</a:t>
            </a:r>
            <a:r>
              <a:rPr lang="en-US" sz="1200" kern="1200" dirty="0">
                <a:solidFill>
                  <a:schemeClr val="tx1"/>
                </a:solidFill>
                <a:effectLst/>
                <a:latin typeface="+mn-lt"/>
                <a:ea typeface="+mn-ea"/>
                <a:cs typeface="+mn-cs"/>
              </a:rPr>
              <a:t> via their </a:t>
            </a:r>
            <a:r>
              <a:rPr lang="en-US" sz="1200" kern="1200" dirty="0" err="1">
                <a:solidFill>
                  <a:schemeClr val="tx1"/>
                </a:solidFill>
                <a:effectLst/>
                <a:latin typeface="+mn-lt"/>
                <a:ea typeface="+mn-ea"/>
                <a:cs typeface="+mn-cs"/>
              </a:rPr>
              <a:t>ipad</a:t>
            </a:r>
            <a:r>
              <a:rPr lang="en-US" sz="1200" kern="1200" dirty="0">
                <a:solidFill>
                  <a:schemeClr val="tx1"/>
                </a:solidFill>
                <a:effectLst/>
                <a:latin typeface="+mn-lt"/>
                <a:ea typeface="+mn-ea"/>
                <a:cs typeface="+mn-cs"/>
              </a:rPr>
              <a:t>.  I wonder if this will prompt more users to try to access via their </a:t>
            </a:r>
            <a:r>
              <a:rPr lang="en-US" sz="1200" kern="1200" dirty="0" err="1">
                <a:solidFill>
                  <a:schemeClr val="tx1"/>
                </a:solidFill>
                <a:effectLst/>
                <a:latin typeface="+mn-lt"/>
                <a:ea typeface="+mn-ea"/>
                <a:cs typeface="+mn-cs"/>
              </a:rPr>
              <a:t>ipad</a:t>
            </a:r>
            <a:r>
              <a:rPr lang="en-US" sz="1200" kern="1200" dirty="0">
                <a:solidFill>
                  <a:schemeClr val="tx1"/>
                </a:solidFill>
                <a:effectLst/>
                <a:latin typeface="+mn-lt"/>
                <a:ea typeface="+mn-ea"/>
                <a:cs typeface="+mn-cs"/>
              </a:rPr>
              <a:t>?  I understand why you put the instructions there to “future proof”.  Would </a:t>
            </a:r>
            <a:r>
              <a:rPr lang="en-US" sz="1200" kern="1200" dirty="0" err="1">
                <a:solidFill>
                  <a:schemeClr val="tx1"/>
                </a:solidFill>
                <a:effectLst/>
                <a:latin typeface="+mn-lt"/>
                <a:ea typeface="+mn-ea"/>
                <a:cs typeface="+mn-cs"/>
              </a:rPr>
              <a:t>ipad</a:t>
            </a:r>
            <a:r>
              <a:rPr lang="en-US" sz="1200" kern="1200" dirty="0">
                <a:solidFill>
                  <a:schemeClr val="tx1"/>
                </a:solidFill>
                <a:effectLst/>
                <a:latin typeface="+mn-lt"/>
                <a:ea typeface="+mn-ea"/>
                <a:cs typeface="+mn-cs"/>
              </a:rPr>
              <a:t> savvy people know that viewing in landscape is ideal?  </a:t>
            </a:r>
          </a:p>
          <a:p>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C8657074-5DFE-4695-918B-28B8A73C39FF}" type="slidenum">
              <a:rPr lang="en-US" smtClean="0"/>
              <a:pPr eaLnBrk="1" hangingPunct="1"/>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aseline="0"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EF42267B-9A56-41B8-BAF5-3084FEC3384E}" type="slidenum">
              <a:rPr lang="en-US" smtClean="0"/>
              <a:pPr eaLnBrk="1" hangingPunct="1"/>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B74F43D-9FB8-47B8-90F5-BC0837A37967}" type="slidenum">
              <a:rPr lang="en-US" smtClean="0"/>
              <a:pPr eaLnBrk="1" hangingPunct="1"/>
              <a:t>28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B74F43D-9FB8-47B8-90F5-BC0837A37967}" type="slidenum">
              <a:rPr lang="en-US" smtClean="0"/>
              <a:pPr eaLnBrk="1" hangingPunct="1"/>
              <a:t>29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04" indent="-272810" eaLnBrk="0" hangingPunct="0">
              <a:defRPr>
                <a:solidFill>
                  <a:schemeClr val="tx1"/>
                </a:solidFill>
                <a:latin typeface="Calibri" pitchFamily="34" charset="0"/>
                <a:cs typeface="Arial" charset="0"/>
              </a:defRPr>
            </a:lvl2pPr>
            <a:lvl3pPr marL="1091237" indent="-218247" eaLnBrk="0" hangingPunct="0">
              <a:defRPr>
                <a:solidFill>
                  <a:schemeClr val="tx1"/>
                </a:solidFill>
                <a:latin typeface="Calibri" pitchFamily="34" charset="0"/>
                <a:cs typeface="Arial" charset="0"/>
              </a:defRPr>
            </a:lvl3pPr>
            <a:lvl4pPr marL="1527732" indent="-218247" eaLnBrk="0" hangingPunct="0">
              <a:defRPr>
                <a:solidFill>
                  <a:schemeClr val="tx1"/>
                </a:solidFill>
                <a:latin typeface="Calibri" pitchFamily="34" charset="0"/>
                <a:cs typeface="Arial" charset="0"/>
              </a:defRPr>
            </a:lvl4pPr>
            <a:lvl5pPr marL="1964228" indent="-218247" eaLnBrk="0" hangingPunct="0">
              <a:defRPr>
                <a:solidFill>
                  <a:schemeClr val="tx1"/>
                </a:solidFill>
                <a:latin typeface="Calibri" pitchFamily="34" charset="0"/>
                <a:cs typeface="Arial" charset="0"/>
              </a:defRPr>
            </a:lvl5pPr>
            <a:lvl6pPr marL="2400722" indent="-218247" eaLnBrk="0" fontAlgn="base" hangingPunct="0">
              <a:spcBef>
                <a:spcPct val="0"/>
              </a:spcBef>
              <a:spcAft>
                <a:spcPct val="0"/>
              </a:spcAft>
              <a:defRPr>
                <a:solidFill>
                  <a:schemeClr val="tx1"/>
                </a:solidFill>
                <a:latin typeface="Calibri" pitchFamily="34" charset="0"/>
                <a:cs typeface="Arial" charset="0"/>
              </a:defRPr>
            </a:lvl6pPr>
            <a:lvl7pPr marL="2837219" indent="-218247" eaLnBrk="0" fontAlgn="base" hangingPunct="0">
              <a:spcBef>
                <a:spcPct val="0"/>
              </a:spcBef>
              <a:spcAft>
                <a:spcPct val="0"/>
              </a:spcAft>
              <a:defRPr>
                <a:solidFill>
                  <a:schemeClr val="tx1"/>
                </a:solidFill>
                <a:latin typeface="Calibri" pitchFamily="34" charset="0"/>
                <a:cs typeface="Arial" charset="0"/>
              </a:defRPr>
            </a:lvl7pPr>
            <a:lvl8pPr marL="3273713" indent="-218247" eaLnBrk="0" fontAlgn="base" hangingPunct="0">
              <a:spcBef>
                <a:spcPct val="0"/>
              </a:spcBef>
              <a:spcAft>
                <a:spcPct val="0"/>
              </a:spcAft>
              <a:defRPr>
                <a:solidFill>
                  <a:schemeClr val="tx1"/>
                </a:solidFill>
                <a:latin typeface="Calibri" pitchFamily="34" charset="0"/>
                <a:cs typeface="Arial" charset="0"/>
              </a:defRPr>
            </a:lvl8pPr>
            <a:lvl9pPr marL="3710209" indent="-21824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50A7027E-39FF-47A3-AD9C-1ABC05ECF6E6}" type="slidenum">
              <a:rPr lang="en-US" smtClean="0">
                <a:solidFill>
                  <a:prstClr val="black"/>
                </a:solidFill>
              </a:rPr>
              <a:pPr eaLnBrk="1" hangingPunct="1"/>
              <a:t>30</a:t>
            </a:fld>
            <a:endParaRPr 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C8657074-5DFE-4695-918B-28B8A73C39FF}" type="slidenum">
              <a:rPr lang="en-US" smtClean="0"/>
              <a:pPr eaLnBrk="1" hangingPunct="1"/>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49940" indent="-288439" eaLnBrk="0" hangingPunct="0">
              <a:defRPr>
                <a:solidFill>
                  <a:schemeClr val="tx1"/>
                </a:solidFill>
                <a:latin typeface="Calibri" pitchFamily="34" charset="0"/>
                <a:cs typeface="Arial" pitchFamily="34" charset="0"/>
              </a:defRPr>
            </a:lvl2pPr>
            <a:lvl3pPr marL="1153755" indent="-230752" eaLnBrk="0" hangingPunct="0">
              <a:defRPr>
                <a:solidFill>
                  <a:schemeClr val="tx1"/>
                </a:solidFill>
                <a:latin typeface="Calibri" pitchFamily="34" charset="0"/>
                <a:cs typeface="Arial" pitchFamily="34" charset="0"/>
              </a:defRPr>
            </a:lvl3pPr>
            <a:lvl4pPr marL="1615257" indent="-230752" eaLnBrk="0" hangingPunct="0">
              <a:defRPr>
                <a:solidFill>
                  <a:schemeClr val="tx1"/>
                </a:solidFill>
                <a:latin typeface="Calibri" pitchFamily="34" charset="0"/>
                <a:cs typeface="Arial" pitchFamily="34" charset="0"/>
              </a:defRPr>
            </a:lvl4pPr>
            <a:lvl5pPr marL="2076758" indent="-230752" eaLnBrk="0" hangingPunct="0">
              <a:defRPr>
                <a:solidFill>
                  <a:schemeClr val="tx1"/>
                </a:solidFill>
                <a:latin typeface="Calibri" pitchFamily="34" charset="0"/>
                <a:cs typeface="Arial" pitchFamily="34" charset="0"/>
              </a:defRPr>
            </a:lvl5pPr>
            <a:lvl6pPr marL="2538260" indent="-230752" eaLnBrk="0" fontAlgn="base" hangingPunct="0">
              <a:spcBef>
                <a:spcPct val="0"/>
              </a:spcBef>
              <a:spcAft>
                <a:spcPct val="0"/>
              </a:spcAft>
              <a:defRPr>
                <a:solidFill>
                  <a:schemeClr val="tx1"/>
                </a:solidFill>
                <a:latin typeface="Calibri" pitchFamily="34" charset="0"/>
                <a:cs typeface="Arial" pitchFamily="34" charset="0"/>
              </a:defRPr>
            </a:lvl6pPr>
            <a:lvl7pPr marL="2999762" indent="-230752" eaLnBrk="0" fontAlgn="base" hangingPunct="0">
              <a:spcBef>
                <a:spcPct val="0"/>
              </a:spcBef>
              <a:spcAft>
                <a:spcPct val="0"/>
              </a:spcAft>
              <a:defRPr>
                <a:solidFill>
                  <a:schemeClr val="tx1"/>
                </a:solidFill>
                <a:latin typeface="Calibri" pitchFamily="34" charset="0"/>
                <a:cs typeface="Arial" pitchFamily="34" charset="0"/>
              </a:defRPr>
            </a:lvl7pPr>
            <a:lvl8pPr marL="3461264" indent="-230752" eaLnBrk="0" fontAlgn="base" hangingPunct="0">
              <a:spcBef>
                <a:spcPct val="0"/>
              </a:spcBef>
              <a:spcAft>
                <a:spcPct val="0"/>
              </a:spcAft>
              <a:defRPr>
                <a:solidFill>
                  <a:schemeClr val="tx1"/>
                </a:solidFill>
                <a:latin typeface="Calibri" pitchFamily="34" charset="0"/>
                <a:cs typeface="Arial" pitchFamily="34" charset="0"/>
              </a:defRPr>
            </a:lvl8pPr>
            <a:lvl9pPr marL="3922765" indent="-230752"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fld id="{90231E73-6A6A-4FE1-A237-C530060859AD}" type="slidenum">
              <a:rPr lang="en-US">
                <a:solidFill>
                  <a:prstClr val="black"/>
                </a:solidFill>
              </a:rPr>
              <a:pPr eaLnBrk="1" hangingPunct="1"/>
              <a:t>3</a:t>
            </a:fld>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33</a:t>
            </a:fld>
            <a:endParaRPr lang="en-US"/>
          </a:p>
        </p:txBody>
      </p:sp>
    </p:spTree>
    <p:extLst>
      <p:ext uri="{BB962C8B-B14F-4D97-AF65-F5344CB8AC3E}">
        <p14:creationId xmlns:p14="http://schemas.microsoft.com/office/powerpoint/2010/main" val="8246630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C8657074-5DFE-4695-918B-28B8A73C39FF}" type="slidenum">
              <a:rPr lang="en-US" smtClean="0"/>
              <a:pPr eaLnBrk="1" hangingPunct="1"/>
              <a:t>34</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37</a:t>
            </a:fld>
            <a:endParaRPr lang="en-US"/>
          </a:p>
        </p:txBody>
      </p:sp>
    </p:spTree>
    <p:extLst>
      <p:ext uri="{BB962C8B-B14F-4D97-AF65-F5344CB8AC3E}">
        <p14:creationId xmlns:p14="http://schemas.microsoft.com/office/powerpoint/2010/main" val="23667963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From Karen: In </a:t>
            </a:r>
            <a:r>
              <a:rPr lang="en-US" sz="1200" kern="1200" dirty="0">
                <a:solidFill>
                  <a:schemeClr val="tx1"/>
                </a:solidFill>
                <a:effectLst/>
                <a:latin typeface="+mn-lt"/>
                <a:ea typeface="+mn-ea"/>
                <a:cs typeface="+mn-cs"/>
              </a:rPr>
              <a:t>order to get video and audio to work on Saba </a:t>
            </a:r>
            <a:r>
              <a:rPr lang="en-US" sz="1200" kern="1200" dirty="0" err="1">
                <a:solidFill>
                  <a:schemeClr val="tx1"/>
                </a:solidFill>
                <a:effectLst/>
                <a:latin typeface="+mn-lt"/>
                <a:ea typeface="+mn-ea"/>
                <a:cs typeface="+mn-cs"/>
              </a:rPr>
              <a:t>LMS</a:t>
            </a:r>
            <a:r>
              <a:rPr lang="en-US" sz="1200" kern="1200" dirty="0">
                <a:solidFill>
                  <a:schemeClr val="tx1"/>
                </a:solidFill>
                <a:effectLst/>
                <a:latin typeface="+mn-lt"/>
                <a:ea typeface="+mn-ea"/>
                <a:cs typeface="+mn-cs"/>
              </a:rPr>
              <a:t>, we are using </a:t>
            </a:r>
            <a:r>
              <a:rPr lang="en-US" sz="1200" kern="1200" dirty="0" err="1">
                <a:solidFill>
                  <a:schemeClr val="tx1"/>
                </a:solidFill>
                <a:effectLst/>
                <a:latin typeface="+mn-lt"/>
                <a:ea typeface="+mn-ea"/>
                <a:cs typeface="+mn-cs"/>
              </a:rPr>
              <a:t>JWPlayer</a:t>
            </a:r>
            <a:r>
              <a:rPr lang="en-US" sz="1200" kern="1200" dirty="0">
                <a:solidFill>
                  <a:schemeClr val="tx1"/>
                </a:solidFill>
                <a:effectLst/>
                <a:latin typeface="+mn-lt"/>
                <a:ea typeface="+mn-ea"/>
                <a:cs typeface="+mn-cs"/>
              </a:rPr>
              <a:t>. With </a:t>
            </a:r>
            <a:r>
              <a:rPr lang="en-US" sz="1200" kern="1200" dirty="0" err="1">
                <a:solidFill>
                  <a:schemeClr val="tx1"/>
                </a:solidFill>
                <a:effectLst/>
                <a:latin typeface="+mn-lt"/>
                <a:ea typeface="+mn-ea"/>
                <a:cs typeface="+mn-cs"/>
              </a:rPr>
              <a:t>JWPlayer</a:t>
            </a:r>
            <a:r>
              <a:rPr lang="en-US" sz="1200" kern="1200" dirty="0">
                <a:solidFill>
                  <a:schemeClr val="tx1"/>
                </a:solidFill>
                <a:effectLst/>
                <a:latin typeface="+mn-lt"/>
                <a:ea typeface="+mn-ea"/>
                <a:cs typeface="+mn-cs"/>
              </a:rPr>
              <a:t>, o</a:t>
            </a:r>
            <a:r>
              <a:rPr lang="en-US" sz="1200" b="0" kern="1200" dirty="0">
                <a:solidFill>
                  <a:schemeClr val="tx1"/>
                </a:solidFill>
                <a:effectLst/>
                <a:latin typeface="+mn-lt"/>
                <a:ea typeface="+mn-ea"/>
                <a:cs typeface="+mn-cs"/>
              </a:rPr>
              <a:t>n the </a:t>
            </a:r>
            <a:r>
              <a:rPr lang="en-US" sz="1200" b="0" kern="1200" dirty="0" err="1">
                <a:solidFill>
                  <a:schemeClr val="tx1"/>
                </a:solidFill>
                <a:effectLst/>
                <a:latin typeface="+mn-lt"/>
                <a:ea typeface="+mn-ea"/>
                <a:cs typeface="+mn-cs"/>
              </a:rPr>
              <a:t>iPad</a:t>
            </a:r>
            <a:r>
              <a:rPr lang="en-US" sz="1200" b="0" kern="1200" dirty="0">
                <a:solidFill>
                  <a:schemeClr val="tx1"/>
                </a:solidFill>
                <a:effectLst/>
                <a:latin typeface="+mn-lt"/>
                <a:ea typeface="+mn-ea"/>
                <a:cs typeface="+mn-cs"/>
              </a:rPr>
              <a:t>, the user can tap the video and see a scrub bar, which will allow them to scrub to the end of the video without watching it. This feature of the current </a:t>
            </a:r>
            <a:r>
              <a:rPr lang="en-US" sz="1200" b="0" kern="1200" dirty="0" err="1">
                <a:solidFill>
                  <a:schemeClr val="tx1"/>
                </a:solidFill>
                <a:effectLst/>
                <a:latin typeface="+mn-lt"/>
                <a:ea typeface="+mn-ea"/>
                <a:cs typeface="+mn-cs"/>
              </a:rPr>
              <a:t>JWPlayer</a:t>
            </a:r>
            <a:r>
              <a:rPr lang="en-US" sz="1200" b="0" kern="1200" dirty="0">
                <a:solidFill>
                  <a:schemeClr val="tx1"/>
                </a:solidFill>
                <a:effectLst/>
                <a:latin typeface="+mn-lt"/>
                <a:ea typeface="+mn-ea"/>
                <a:cs typeface="+mn-cs"/>
              </a:rPr>
              <a:t> cannot be turned off.</a:t>
            </a:r>
          </a:p>
          <a:p>
            <a:endParaRPr lang="en-US" dirty="0"/>
          </a:p>
        </p:txBody>
      </p:sp>
      <p:sp>
        <p:nvSpPr>
          <p:cNvPr id="4" name="Slide Number Placeholder 3"/>
          <p:cNvSpPr>
            <a:spLocks noGrp="1"/>
          </p:cNvSpPr>
          <p:nvPr>
            <p:ph type="sldNum" sz="quarter" idx="10"/>
          </p:nvPr>
        </p:nvSpPr>
        <p:spPr/>
        <p:txBody>
          <a:bodyPr/>
          <a:lstStyle/>
          <a:p>
            <a:fld id="{AEBA93F2-EBA1-45F1-9A86-B1633DB36A07}" type="slidenum">
              <a:rPr lang="en-US" smtClean="0"/>
              <a:t>38</a:t>
            </a:fld>
            <a:endParaRPr lang="en-US"/>
          </a:p>
        </p:txBody>
      </p:sp>
    </p:spTree>
    <p:extLst>
      <p:ext uri="{BB962C8B-B14F-4D97-AF65-F5344CB8AC3E}">
        <p14:creationId xmlns:p14="http://schemas.microsoft.com/office/powerpoint/2010/main" val="36583800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EF077921-BB75-4B92-9E77-5E8AED009E51}" type="slidenum">
              <a:rPr lang="en-US" smtClean="0"/>
              <a:pPr eaLnBrk="1" hangingPunct="1"/>
              <a:t>40</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a:t>
            </a:r>
          </a:p>
        </p:txBody>
      </p:sp>
      <p:sp>
        <p:nvSpPr>
          <p:cNvPr id="4" name="Slide Number Placeholder 3"/>
          <p:cNvSpPr>
            <a:spLocks noGrp="1"/>
          </p:cNvSpPr>
          <p:nvPr>
            <p:ph type="sldNum" sz="quarter" idx="10"/>
          </p:nvPr>
        </p:nvSpPr>
        <p:spPr/>
        <p:txBody>
          <a:bodyPr/>
          <a:lstStyle/>
          <a:p>
            <a:fld id="{AEBA93F2-EBA1-45F1-9A86-B1633DB36A07}" type="slidenum">
              <a:rPr lang="en-US" smtClean="0"/>
              <a:t>42</a:t>
            </a:fld>
            <a:endParaRPr lang="en-US"/>
          </a:p>
        </p:txBody>
      </p:sp>
    </p:spTree>
    <p:extLst>
      <p:ext uri="{BB962C8B-B14F-4D97-AF65-F5344CB8AC3E}">
        <p14:creationId xmlns:p14="http://schemas.microsoft.com/office/powerpoint/2010/main" val="25877506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EF077921-BB75-4B92-9E77-5E8AED009E51}" type="slidenum">
              <a:rPr lang="en-US" smtClean="0"/>
              <a:pPr eaLnBrk="1" hangingPunct="1"/>
              <a:t>43</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p:txBody>
          <a:bodyPr/>
          <a:lstStyle>
            <a:lvl1pPr eaLnBrk="0" hangingPunct="0">
              <a:defRPr sz="2400">
                <a:solidFill>
                  <a:schemeClr val="bg2"/>
                </a:solidFill>
                <a:latin typeface="Arial" pitchFamily="34" charset="0"/>
                <a:ea typeface="ＭＳ Ｐゴシック" pitchFamily="34" charset="-128"/>
              </a:defRPr>
            </a:lvl1pPr>
            <a:lvl2pPr marL="749843" indent="-288401" eaLnBrk="0" hangingPunct="0">
              <a:defRPr sz="2400">
                <a:solidFill>
                  <a:schemeClr val="bg2"/>
                </a:solidFill>
                <a:latin typeface="Arial" pitchFamily="34" charset="0"/>
                <a:ea typeface="ＭＳ Ｐゴシック" pitchFamily="34" charset="-128"/>
              </a:defRPr>
            </a:lvl2pPr>
            <a:lvl3pPr marL="1153605" indent="-230721" eaLnBrk="0" hangingPunct="0">
              <a:defRPr sz="2400">
                <a:solidFill>
                  <a:schemeClr val="bg2"/>
                </a:solidFill>
                <a:latin typeface="Arial" pitchFamily="34" charset="0"/>
                <a:ea typeface="ＭＳ Ｐゴシック" pitchFamily="34" charset="-128"/>
              </a:defRPr>
            </a:lvl3pPr>
            <a:lvl4pPr marL="1615048" indent="-230721" eaLnBrk="0" hangingPunct="0">
              <a:defRPr sz="2400">
                <a:solidFill>
                  <a:schemeClr val="bg2"/>
                </a:solidFill>
                <a:latin typeface="Arial" pitchFamily="34" charset="0"/>
                <a:ea typeface="ＭＳ Ｐゴシック" pitchFamily="34" charset="-128"/>
              </a:defRPr>
            </a:lvl4pPr>
            <a:lvl5pPr marL="2076489" indent="-230721" eaLnBrk="0" hangingPunct="0">
              <a:defRPr sz="2400">
                <a:solidFill>
                  <a:schemeClr val="bg2"/>
                </a:solidFill>
                <a:latin typeface="Arial" pitchFamily="34" charset="0"/>
                <a:ea typeface="ＭＳ Ｐゴシック" pitchFamily="34" charset="-128"/>
              </a:defRPr>
            </a:lvl5pPr>
            <a:lvl6pPr marL="2537930" indent="-230721" eaLnBrk="0" fontAlgn="base" hangingPunct="0">
              <a:spcBef>
                <a:spcPct val="0"/>
              </a:spcBef>
              <a:spcAft>
                <a:spcPct val="0"/>
              </a:spcAft>
              <a:defRPr sz="2400">
                <a:solidFill>
                  <a:schemeClr val="bg2"/>
                </a:solidFill>
                <a:latin typeface="Arial" pitchFamily="34" charset="0"/>
                <a:ea typeface="ＭＳ Ｐゴシック" pitchFamily="34" charset="-128"/>
              </a:defRPr>
            </a:lvl6pPr>
            <a:lvl7pPr marL="2999372" indent="-230721" eaLnBrk="0" fontAlgn="base" hangingPunct="0">
              <a:spcBef>
                <a:spcPct val="0"/>
              </a:spcBef>
              <a:spcAft>
                <a:spcPct val="0"/>
              </a:spcAft>
              <a:defRPr sz="2400">
                <a:solidFill>
                  <a:schemeClr val="bg2"/>
                </a:solidFill>
                <a:latin typeface="Arial" pitchFamily="34" charset="0"/>
                <a:ea typeface="ＭＳ Ｐゴシック" pitchFamily="34" charset="-128"/>
              </a:defRPr>
            </a:lvl7pPr>
            <a:lvl8pPr marL="3460814" indent="-230721" eaLnBrk="0" fontAlgn="base" hangingPunct="0">
              <a:spcBef>
                <a:spcPct val="0"/>
              </a:spcBef>
              <a:spcAft>
                <a:spcPct val="0"/>
              </a:spcAft>
              <a:defRPr sz="2400">
                <a:solidFill>
                  <a:schemeClr val="bg2"/>
                </a:solidFill>
                <a:latin typeface="Arial" pitchFamily="34" charset="0"/>
                <a:ea typeface="ＭＳ Ｐゴシック" pitchFamily="34" charset="-128"/>
              </a:defRPr>
            </a:lvl8pPr>
            <a:lvl9pPr marL="3922256" indent="-230721" eaLnBrk="0" fontAlgn="base" hangingPunct="0">
              <a:spcBef>
                <a:spcPct val="0"/>
              </a:spcBef>
              <a:spcAft>
                <a:spcPct val="0"/>
              </a:spcAft>
              <a:defRPr sz="2400">
                <a:solidFill>
                  <a:schemeClr val="bg2"/>
                </a:solidFill>
                <a:latin typeface="Arial" pitchFamily="34" charset="0"/>
                <a:ea typeface="ＭＳ Ｐゴシック" pitchFamily="34" charset="-128"/>
              </a:defRPr>
            </a:lvl9pPr>
          </a:lstStyle>
          <a:p>
            <a:pPr eaLnBrk="1" hangingPunct="1">
              <a:defRPr/>
            </a:pPr>
            <a:fld id="{763C716B-11A7-43B6-96EC-D7D79FC375EF}" type="slidenum">
              <a:rPr lang="en-US" sz="1000">
                <a:solidFill>
                  <a:schemeClr val="tx1"/>
                </a:solidFill>
              </a:rPr>
              <a:pPr eaLnBrk="1" hangingPunct="1">
                <a:defRPr/>
              </a:pPr>
              <a:t>44</a:t>
            </a:fld>
            <a:endParaRPr lang="en-US" sz="1000">
              <a:solidFill>
                <a:schemeClr val="tx1"/>
              </a:solidFill>
            </a:endParaRPr>
          </a:p>
        </p:txBody>
      </p:sp>
      <p:sp>
        <p:nvSpPr>
          <p:cNvPr id="133122" name="Rectangle 2"/>
          <p:cNvSpPr>
            <a:spLocks noGrp="1" noRot="1" noChangeAspect="1" noChangeArrowheads="1" noTextEdit="1"/>
          </p:cNvSpPr>
          <p:nvPr>
            <p:ph type="sldImg"/>
          </p:nvPr>
        </p:nvSpPr>
        <p:spPr>
          <a:ln/>
          <a:extLst/>
        </p:spPr>
      </p:sp>
      <p:sp>
        <p:nvSpPr>
          <p:cNvPr id="133123" name="Rectangle 3"/>
          <p:cNvSpPr>
            <a:spLocks noGrp="1" noChangeArrowheads="1"/>
          </p:cNvSpPr>
          <p:nvPr>
            <p:ph type="body" idx="1"/>
          </p:nvPr>
        </p:nvSpPr>
        <p:spPr/>
        <p:txBody>
          <a:bodyPr/>
          <a:lstStyle/>
          <a:p>
            <a:pPr eaLnBrk="1" hangingPunct="1">
              <a:defRPr/>
            </a:pPr>
            <a:endParaRPr lang="en-US" dirty="0"/>
          </a:p>
        </p:txBody>
      </p:sp>
    </p:spTree>
    <p:extLst>
      <p:ext uri="{BB962C8B-B14F-4D97-AF65-F5344CB8AC3E}">
        <p14:creationId xmlns:p14="http://schemas.microsoft.com/office/powerpoint/2010/main" val="2911771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D9337FBD-7E3A-482C-B54F-771068ED1D48}" type="slidenum">
              <a:rPr lang="en-US" smtClean="0"/>
              <a:pPr eaLnBrk="1" hangingPunct="1"/>
              <a:t>48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3037A1E8-FCB6-4E08-A467-774A7113AEA8}" type="slidenum">
              <a:rPr lang="en-US" smtClean="0"/>
              <a:pPr eaLnBrk="1" hangingPunct="1"/>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1663A84E-AFC8-4F37-8FBC-E648D90C9A62}" type="slidenum">
              <a:rPr lang="en-US" smtClean="0"/>
              <a:pPr eaLnBrk="1" hangingPunct="1"/>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04EDE24-7DD7-4CD1-9F7E-AF18A1B809D8}" type="slidenum">
              <a:rPr lang="en-US" smtClean="0"/>
              <a:pPr eaLnBrk="1" hangingPunct="1"/>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04EDE24-7DD7-4CD1-9F7E-AF18A1B809D8}" type="slidenum">
              <a:rPr lang="en-US" smtClean="0"/>
              <a:pPr eaLnBrk="1" hangingPunct="1"/>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aseline="0"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04EDE24-7DD7-4CD1-9F7E-AF18A1B809D8}" type="slidenum">
              <a:rPr lang="en-US" smtClean="0"/>
              <a:pPr eaLnBrk="1" hangingPunct="1"/>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09368" indent="-272835" eaLnBrk="0" hangingPunct="0">
              <a:defRPr>
                <a:solidFill>
                  <a:schemeClr val="tx1"/>
                </a:solidFill>
                <a:latin typeface="Calibri" pitchFamily="34" charset="0"/>
                <a:cs typeface="Arial" charset="0"/>
              </a:defRPr>
            </a:lvl2pPr>
            <a:lvl3pPr marL="1091336" indent="-218267" eaLnBrk="0" hangingPunct="0">
              <a:defRPr>
                <a:solidFill>
                  <a:schemeClr val="tx1"/>
                </a:solidFill>
                <a:latin typeface="Calibri" pitchFamily="34" charset="0"/>
                <a:cs typeface="Arial" charset="0"/>
              </a:defRPr>
            </a:lvl3pPr>
            <a:lvl4pPr marL="1527870" indent="-218267" eaLnBrk="0" hangingPunct="0">
              <a:defRPr>
                <a:solidFill>
                  <a:schemeClr val="tx1"/>
                </a:solidFill>
                <a:latin typeface="Calibri" pitchFamily="34" charset="0"/>
                <a:cs typeface="Arial" charset="0"/>
              </a:defRPr>
            </a:lvl4pPr>
            <a:lvl5pPr marL="1964405" indent="-218267" eaLnBrk="0" hangingPunct="0">
              <a:defRPr>
                <a:solidFill>
                  <a:schemeClr val="tx1"/>
                </a:solidFill>
                <a:latin typeface="Calibri" pitchFamily="34" charset="0"/>
                <a:cs typeface="Arial" charset="0"/>
              </a:defRPr>
            </a:lvl5pPr>
            <a:lvl6pPr marL="2400939" indent="-218267" eaLnBrk="0" fontAlgn="base" hangingPunct="0">
              <a:spcBef>
                <a:spcPct val="0"/>
              </a:spcBef>
              <a:spcAft>
                <a:spcPct val="0"/>
              </a:spcAft>
              <a:defRPr>
                <a:solidFill>
                  <a:schemeClr val="tx1"/>
                </a:solidFill>
                <a:latin typeface="Calibri" pitchFamily="34" charset="0"/>
                <a:cs typeface="Arial" charset="0"/>
              </a:defRPr>
            </a:lvl6pPr>
            <a:lvl7pPr marL="2837475" indent="-218267" eaLnBrk="0" fontAlgn="base" hangingPunct="0">
              <a:spcBef>
                <a:spcPct val="0"/>
              </a:spcBef>
              <a:spcAft>
                <a:spcPct val="0"/>
              </a:spcAft>
              <a:defRPr>
                <a:solidFill>
                  <a:schemeClr val="tx1"/>
                </a:solidFill>
                <a:latin typeface="Calibri" pitchFamily="34" charset="0"/>
                <a:cs typeface="Arial" charset="0"/>
              </a:defRPr>
            </a:lvl7pPr>
            <a:lvl8pPr marL="3274008" indent="-218267" eaLnBrk="0" fontAlgn="base" hangingPunct="0">
              <a:spcBef>
                <a:spcPct val="0"/>
              </a:spcBef>
              <a:spcAft>
                <a:spcPct val="0"/>
              </a:spcAft>
              <a:defRPr>
                <a:solidFill>
                  <a:schemeClr val="tx1"/>
                </a:solidFill>
                <a:latin typeface="Calibri" pitchFamily="34" charset="0"/>
                <a:cs typeface="Arial" charset="0"/>
              </a:defRPr>
            </a:lvl8pPr>
            <a:lvl9pPr marL="3710544" indent="-218267"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B04EDE24-7DD7-4CD1-9F7E-AF18A1B809D8}" type="slidenum">
              <a:rPr lang="en-US" smtClean="0"/>
              <a:pPr eaLnBrk="1" hangingPunct="1"/>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157663"/>
            <a:ext cx="914400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0"/>
            <a:ext cx="91440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7988" y="5638800"/>
            <a:ext cx="735012"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7200" y="2743200"/>
            <a:ext cx="8229600" cy="1470025"/>
          </a:xfrm>
        </p:spPr>
        <p:txBody>
          <a:bodyPr anchor="b"/>
          <a:lstStyle>
            <a:lvl1pPr algn="l">
              <a:defRPr sz="3500" spc="-150">
                <a:solidFill>
                  <a:schemeClr val="tx1">
                    <a:lumMod val="65000"/>
                    <a:lumOff val="35000"/>
                  </a:schemeClr>
                </a:solidFill>
                <a:latin typeface="Arial Black" pitchFamily="34" charset="0"/>
                <a:cs typeface="Arial" pitchFamily="34" charset="0"/>
              </a:defRPr>
            </a:lvl1pPr>
          </a:lstStyle>
          <a:p>
            <a:r>
              <a:rPr lang="en-US" dirty="0"/>
              <a:t>Click to edit Master title style</a:t>
            </a:r>
          </a:p>
        </p:txBody>
      </p:sp>
      <p:sp>
        <p:nvSpPr>
          <p:cNvPr id="3" name="Subtitle 2"/>
          <p:cNvSpPr>
            <a:spLocks noGrp="1"/>
          </p:cNvSpPr>
          <p:nvPr>
            <p:ph type="subTitle" idx="1"/>
          </p:nvPr>
        </p:nvSpPr>
        <p:spPr>
          <a:xfrm>
            <a:off x="4343400" y="4267200"/>
            <a:ext cx="4572000" cy="533400"/>
          </a:xfrm>
        </p:spPr>
        <p:txBody>
          <a:bodyPr/>
          <a:lstStyle>
            <a:lvl1pPr marL="0" indent="0" algn="l">
              <a:buNone/>
              <a:defRPr sz="16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Slide Number Placeholder 5"/>
          <p:cNvSpPr>
            <a:spLocks noGrp="1"/>
          </p:cNvSpPr>
          <p:nvPr>
            <p:ph type="sldNum" sz="quarter" idx="10"/>
          </p:nvPr>
        </p:nvSpPr>
        <p:spPr/>
        <p:txBody>
          <a:bodyPr/>
          <a:lstStyle>
            <a:lvl1pPr>
              <a:defRPr>
                <a:solidFill>
                  <a:schemeClr val="bg1"/>
                </a:solidFill>
              </a:defRPr>
            </a:lvl1pPr>
          </a:lstStyle>
          <a:p>
            <a:pPr>
              <a:defRPr/>
            </a:pPr>
            <a:fld id="{4E6F301A-573A-44DF-B16A-D404088844EE}"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492405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5344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304800" y="1143000"/>
            <a:ext cx="8534400" cy="5105400"/>
          </a:xfrm>
        </p:spPr>
        <p:txBody>
          <a:bodyPr/>
          <a:lstStyle>
            <a:lvl1pPr marL="342900" indent="-342900">
              <a:buFont typeface="Wingdings" pitchFamily="2" charset="2"/>
              <a:buChar char="§"/>
              <a:defRPr sz="2400">
                <a:solidFill>
                  <a:schemeClr val="tx1">
                    <a:lumMod val="65000"/>
                    <a:lumOff val="35000"/>
                  </a:schemeClr>
                </a:solidFill>
                <a:latin typeface="Arial" pitchFamily="34" charset="0"/>
                <a:cs typeface="Arial" pitchFamily="34" charset="0"/>
              </a:defRPr>
            </a:lvl1pPr>
            <a:lvl2pPr>
              <a:defRPr sz="20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a:defRPr/>
            </a:lvl1pPr>
          </a:lstStyle>
          <a:p>
            <a:pPr>
              <a:defRPr/>
            </a:pPr>
            <a:fld id="{2A5840A1-2061-4AA9-AB33-8A5DAB274CC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6583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p:cNvSpPr/>
          <p:nvPr userDrawn="1"/>
        </p:nvSpPr>
        <p:spPr>
          <a:xfrm>
            <a:off x="3300413" y="320675"/>
            <a:ext cx="5843587" cy="6553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4801" y="457200"/>
            <a:ext cx="28194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a:t>
            </a:r>
          </a:p>
        </p:txBody>
      </p:sp>
      <p:sp>
        <p:nvSpPr>
          <p:cNvPr id="3" name="Content Placeholder 2"/>
          <p:cNvSpPr>
            <a:spLocks noGrp="1"/>
          </p:cNvSpPr>
          <p:nvPr>
            <p:ph idx="1"/>
          </p:nvPr>
        </p:nvSpPr>
        <p:spPr>
          <a:xfrm>
            <a:off x="304800" y="1143000"/>
            <a:ext cx="2819400" cy="5105400"/>
          </a:xfrm>
        </p:spPr>
        <p:txBody>
          <a:bodyPr/>
          <a:lstStyle>
            <a:lvl1pPr marL="0" indent="0">
              <a:buFont typeface="Wingdings" pitchFamily="2" charset="2"/>
              <a:buNone/>
              <a:defRPr sz="2400">
                <a:solidFill>
                  <a:schemeClr val="tx1">
                    <a:lumMod val="65000"/>
                    <a:lumOff val="35000"/>
                  </a:schemeClr>
                </a:solidFill>
                <a:latin typeface="Arial" pitchFamily="34" charset="0"/>
                <a:cs typeface="Arial" pitchFamily="34" charset="0"/>
              </a:defRPr>
            </a:lvl1pPr>
            <a:lvl2pPr>
              <a:defRPr sz="16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p:txBody>
      </p:sp>
      <p:sp>
        <p:nvSpPr>
          <p:cNvPr id="26" name="Content Placeholder 2"/>
          <p:cNvSpPr>
            <a:spLocks noGrp="1"/>
          </p:cNvSpPr>
          <p:nvPr>
            <p:ph idx="11"/>
          </p:nvPr>
        </p:nvSpPr>
        <p:spPr>
          <a:xfrm>
            <a:off x="3581400" y="1143000"/>
            <a:ext cx="5257800" cy="5105400"/>
          </a:xfrm>
        </p:spPr>
        <p:txBody>
          <a:bodyPr/>
          <a:lstStyle>
            <a:lvl1pPr marL="0" indent="0">
              <a:buFont typeface="Wingdings" pitchFamily="2" charset="2"/>
              <a:buNone/>
              <a:defRPr sz="2400">
                <a:solidFill>
                  <a:schemeClr val="tx1">
                    <a:lumMod val="65000"/>
                    <a:lumOff val="35000"/>
                  </a:schemeClr>
                </a:solidFill>
                <a:latin typeface="Arial" pitchFamily="34" charset="0"/>
                <a:cs typeface="Arial" pitchFamily="34" charset="0"/>
              </a:defRPr>
            </a:lvl1pPr>
            <a:lvl2pPr>
              <a:defRPr sz="16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p:txBody>
      </p:sp>
      <p:sp>
        <p:nvSpPr>
          <p:cNvPr id="7" name="Slide Number Placeholder 5"/>
          <p:cNvSpPr>
            <a:spLocks noGrp="1"/>
          </p:cNvSpPr>
          <p:nvPr>
            <p:ph type="sldNum" sz="quarter" idx="12"/>
          </p:nvPr>
        </p:nvSpPr>
        <p:spPr/>
        <p:txBody>
          <a:bodyPr/>
          <a:lstStyle>
            <a:lvl1pPr>
              <a:defRPr/>
            </a:lvl1pPr>
          </a:lstStyle>
          <a:p>
            <a:pPr>
              <a:defRPr/>
            </a:pPr>
            <a:fld id="{3A657F04-D8CA-43B7-A324-D1C31B1A786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07451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Rectangle 4"/>
          <p:cNvSpPr/>
          <p:nvPr userDrawn="1"/>
        </p:nvSpPr>
        <p:spPr>
          <a:xfrm>
            <a:off x="0" y="320675"/>
            <a:ext cx="3300413" cy="65373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581400" y="457200"/>
            <a:ext cx="46482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a:t>
            </a:r>
          </a:p>
        </p:txBody>
      </p:sp>
      <p:sp>
        <p:nvSpPr>
          <p:cNvPr id="3" name="Content Placeholder 2"/>
          <p:cNvSpPr>
            <a:spLocks noGrp="1"/>
          </p:cNvSpPr>
          <p:nvPr>
            <p:ph idx="1"/>
          </p:nvPr>
        </p:nvSpPr>
        <p:spPr>
          <a:xfrm>
            <a:off x="304800" y="457200"/>
            <a:ext cx="2819400" cy="5105400"/>
          </a:xfrm>
        </p:spPr>
        <p:txBody>
          <a:bodyPr/>
          <a:lstStyle>
            <a:lvl1pPr marL="0" indent="0">
              <a:buFont typeface="Wingdings" pitchFamily="2" charset="2"/>
              <a:buNone/>
              <a:defRPr sz="2400">
                <a:solidFill>
                  <a:schemeClr val="tx1">
                    <a:lumMod val="65000"/>
                    <a:lumOff val="35000"/>
                  </a:schemeClr>
                </a:solidFill>
                <a:latin typeface="Arial" pitchFamily="34" charset="0"/>
                <a:cs typeface="Arial" pitchFamily="34" charset="0"/>
              </a:defRPr>
            </a:lvl1pPr>
            <a:lvl2pPr>
              <a:defRPr sz="16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11"/>
          </p:nvPr>
        </p:nvSpPr>
        <p:spPr>
          <a:xfrm>
            <a:off x="3581400" y="1143000"/>
            <a:ext cx="5257800" cy="5105400"/>
          </a:xfrm>
        </p:spPr>
        <p:txBody>
          <a:bodyPr/>
          <a:lstStyle>
            <a:lvl1pPr marL="342900" indent="-342900">
              <a:buFont typeface="Wingdings" pitchFamily="2" charset="2"/>
              <a:buChar char="§"/>
              <a:defRPr sz="2400">
                <a:solidFill>
                  <a:schemeClr val="tx1">
                    <a:lumMod val="65000"/>
                    <a:lumOff val="35000"/>
                  </a:schemeClr>
                </a:solidFill>
                <a:latin typeface="Arial" pitchFamily="34" charset="0"/>
                <a:cs typeface="Arial" pitchFamily="34" charset="0"/>
              </a:defRPr>
            </a:lvl1pPr>
            <a:lvl2pPr>
              <a:defRPr sz="20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2"/>
          </p:nvPr>
        </p:nvSpPr>
        <p:spPr/>
        <p:txBody>
          <a:bodyPr/>
          <a:lstStyle>
            <a:lvl1pPr>
              <a:defRPr/>
            </a:lvl1pPr>
          </a:lstStyle>
          <a:p>
            <a:pPr>
              <a:defRPr/>
            </a:pPr>
            <a:fld id="{702811C0-83B1-4926-B867-90CF4CCA1C0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14838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Rectangle 2"/>
          <p:cNvSpPr/>
          <p:nvPr userDrawn="1"/>
        </p:nvSpPr>
        <p:spPr>
          <a:xfrm>
            <a:off x="0" y="320675"/>
            <a:ext cx="9144000" cy="898525"/>
          </a:xfrm>
          <a:prstGeom prst="rect">
            <a:avLst/>
          </a:prstGeom>
          <a:solidFill>
            <a:srgbClr val="FCA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4"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userDrawn="1"/>
        </p:nvSpPr>
        <p:spPr bwMode="auto">
          <a:xfrm>
            <a:off x="301625" y="457200"/>
            <a:ext cx="4648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3200" b="1" kern="1200" spc="-150">
                <a:solidFill>
                  <a:schemeClr val="tx1">
                    <a:lumMod val="65000"/>
                    <a:lumOff val="35000"/>
                  </a:schemeClr>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dirty="0">
                <a:solidFill>
                  <a:prstClr val="white"/>
                </a:solidFill>
              </a:rPr>
              <a:t>Click to edit</a:t>
            </a:r>
          </a:p>
        </p:txBody>
      </p:sp>
      <p:sp>
        <p:nvSpPr>
          <p:cNvPr id="10" name="Content Placeholder 2"/>
          <p:cNvSpPr>
            <a:spLocks noGrp="1"/>
          </p:cNvSpPr>
          <p:nvPr>
            <p:ph idx="1"/>
          </p:nvPr>
        </p:nvSpPr>
        <p:spPr>
          <a:xfrm>
            <a:off x="304800" y="1344168"/>
            <a:ext cx="8534400" cy="4904232"/>
          </a:xfrm>
        </p:spPr>
        <p:txBody>
          <a:bodyPr/>
          <a:lstStyle>
            <a:lvl1pPr marL="342900" indent="-342900">
              <a:buFont typeface="Wingdings" pitchFamily="2" charset="2"/>
              <a:buChar char="§"/>
              <a:defRPr sz="2400">
                <a:solidFill>
                  <a:schemeClr val="tx1">
                    <a:lumMod val="65000"/>
                    <a:lumOff val="35000"/>
                  </a:schemeClr>
                </a:solidFill>
                <a:latin typeface="Arial" pitchFamily="34" charset="0"/>
                <a:cs typeface="Arial" pitchFamily="34" charset="0"/>
              </a:defRPr>
            </a:lvl1pPr>
            <a:lvl2pPr>
              <a:defRPr sz="2000">
                <a:solidFill>
                  <a:schemeClr val="tx1">
                    <a:lumMod val="65000"/>
                    <a:lumOff val="35000"/>
                  </a:schemeClr>
                </a:solidFill>
                <a:latin typeface="Arial" pitchFamily="34" charset="0"/>
                <a:cs typeface="Arial" pitchFamily="34" charset="0"/>
              </a:defRPr>
            </a:lvl2pPr>
            <a:lvl3pPr marL="1143000" indent="-228600">
              <a:buFont typeface="Wingdings" pitchFamily="2" charset="2"/>
              <a:buChar char="§"/>
              <a:defRPr sz="1800">
                <a:solidFill>
                  <a:schemeClr val="tx1">
                    <a:lumMod val="65000"/>
                    <a:lumOff val="35000"/>
                  </a:schemeClr>
                </a:solidFill>
                <a:latin typeface="Arial" pitchFamily="34" charset="0"/>
                <a:cs typeface="Arial" pitchFamily="34" charset="0"/>
              </a:defRPr>
            </a:lvl3pPr>
            <a:lvl4pPr>
              <a:defRPr sz="1600">
                <a:solidFill>
                  <a:schemeClr val="tx1">
                    <a:lumMod val="65000"/>
                    <a:lumOff val="35000"/>
                  </a:schemeClr>
                </a:solidFill>
                <a:latin typeface="Arial" pitchFamily="34" charset="0"/>
                <a:cs typeface="Arial" pitchFamily="34" charset="0"/>
              </a:defRPr>
            </a:lvl4pPr>
            <a:lvl5pPr>
              <a:defRPr sz="1800">
                <a:solidFill>
                  <a:schemeClr val="tx1">
                    <a:lumMod val="65000"/>
                    <a:lumOff val="3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0"/>
          </p:nvPr>
        </p:nvSpPr>
        <p:spPr/>
        <p:txBody>
          <a:bodyPr/>
          <a:lstStyle>
            <a:lvl1pPr>
              <a:defRPr/>
            </a:lvl1pPr>
          </a:lstStyle>
          <a:p>
            <a:pPr>
              <a:defRPr/>
            </a:pPr>
            <a:fld id="{16B98AE9-7D13-42ED-BD9B-79EF3C400BD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38347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Rectangle 10"/>
          <p:cNvSpPr/>
          <p:nvPr userDrawn="1"/>
        </p:nvSpPr>
        <p:spPr>
          <a:xfrm>
            <a:off x="0" y="1143000"/>
            <a:ext cx="1651000" cy="5708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cxnSp>
        <p:nvCxnSpPr>
          <p:cNvPr id="12" name="Straight Connector 11"/>
          <p:cNvCxnSpPr/>
          <p:nvPr userDrawn="1"/>
        </p:nvCxnSpPr>
        <p:spPr>
          <a:xfrm>
            <a:off x="0" y="11430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9525" y="25146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9525" y="39624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0" y="5410200"/>
            <a:ext cx="914400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04800" y="457200"/>
            <a:ext cx="8534400" cy="685800"/>
          </a:xfrm>
        </p:spPr>
        <p:txBody>
          <a:bodyPr anchor="t"/>
          <a:lstStyle>
            <a:lvl1pPr algn="l">
              <a:defRPr sz="3200" b="1" spc="-150">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21" name="Text Placeholder 19"/>
          <p:cNvSpPr>
            <a:spLocks noGrp="1"/>
          </p:cNvSpPr>
          <p:nvPr>
            <p:ph type="body" sz="quarter" idx="11"/>
          </p:nvPr>
        </p:nvSpPr>
        <p:spPr>
          <a:xfrm>
            <a:off x="0" y="1371600"/>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26" name="Text Placeholder 19"/>
          <p:cNvSpPr>
            <a:spLocks noGrp="1"/>
          </p:cNvSpPr>
          <p:nvPr>
            <p:ph type="body" sz="quarter" idx="12"/>
          </p:nvPr>
        </p:nvSpPr>
        <p:spPr>
          <a:xfrm>
            <a:off x="-9525" y="2774950"/>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27" name="Text Placeholder 19"/>
          <p:cNvSpPr>
            <a:spLocks noGrp="1"/>
          </p:cNvSpPr>
          <p:nvPr>
            <p:ph type="body" sz="quarter" idx="13"/>
          </p:nvPr>
        </p:nvSpPr>
        <p:spPr>
          <a:xfrm>
            <a:off x="1" y="4267200"/>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28" name="Text Placeholder 19"/>
          <p:cNvSpPr>
            <a:spLocks noGrp="1"/>
          </p:cNvSpPr>
          <p:nvPr>
            <p:ph type="body" sz="quarter" idx="14"/>
          </p:nvPr>
        </p:nvSpPr>
        <p:spPr>
          <a:xfrm>
            <a:off x="-9525" y="5646738"/>
            <a:ext cx="1650999" cy="874712"/>
          </a:xfrm>
        </p:spPr>
        <p:txBody>
          <a:bodyPr anchor="ctr"/>
          <a:lstStyle>
            <a:lvl1pPr marL="0" indent="0" algn="ctr">
              <a:buFontTx/>
              <a:buNone/>
              <a:defRPr sz="1600" b="1">
                <a:solidFill>
                  <a:schemeClr val="tx1">
                    <a:lumMod val="65000"/>
                    <a:lumOff val="35000"/>
                  </a:schemeClr>
                </a:solidFill>
                <a:latin typeface="Arial" pitchFamily="34" charset="0"/>
                <a:cs typeface="Arial" pitchFamily="34" charset="0"/>
              </a:defRPr>
            </a:lvl1pPr>
          </a:lstStyle>
          <a:p>
            <a:pPr lvl="0"/>
            <a:r>
              <a:rPr lang="en-US" dirty="0"/>
              <a:t>Click to edit Master text styles</a:t>
            </a:r>
          </a:p>
        </p:txBody>
      </p:sp>
      <p:sp>
        <p:nvSpPr>
          <p:cNvPr id="31" name="Text Placeholder 19"/>
          <p:cNvSpPr>
            <a:spLocks noGrp="1"/>
          </p:cNvSpPr>
          <p:nvPr>
            <p:ph type="body" sz="quarter" idx="15"/>
          </p:nvPr>
        </p:nvSpPr>
        <p:spPr>
          <a:xfrm>
            <a:off x="1828800" y="1373188"/>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32" name="Text Placeholder 19"/>
          <p:cNvSpPr>
            <a:spLocks noGrp="1"/>
          </p:cNvSpPr>
          <p:nvPr>
            <p:ph type="body" sz="quarter" idx="16"/>
          </p:nvPr>
        </p:nvSpPr>
        <p:spPr>
          <a:xfrm>
            <a:off x="1828800" y="2819400"/>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33" name="Text Placeholder 19"/>
          <p:cNvSpPr>
            <a:spLocks noGrp="1"/>
          </p:cNvSpPr>
          <p:nvPr>
            <p:ph type="body" sz="quarter" idx="17"/>
          </p:nvPr>
        </p:nvSpPr>
        <p:spPr>
          <a:xfrm>
            <a:off x="1828800" y="4267200"/>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34" name="Text Placeholder 19"/>
          <p:cNvSpPr>
            <a:spLocks noGrp="1"/>
          </p:cNvSpPr>
          <p:nvPr>
            <p:ph type="body" sz="quarter" idx="18"/>
          </p:nvPr>
        </p:nvSpPr>
        <p:spPr>
          <a:xfrm>
            <a:off x="1828800" y="5638800"/>
            <a:ext cx="6985000" cy="874712"/>
          </a:xfrm>
        </p:spPr>
        <p:txBody>
          <a:bodyPr anchor="ctr"/>
          <a:lstStyle>
            <a:lvl1pPr marL="0" indent="0" algn="l">
              <a:spcBef>
                <a:spcPts val="0"/>
              </a:spcBef>
              <a:buFontTx/>
              <a:buNone/>
              <a:defRPr sz="1600" b="0">
                <a:solidFill>
                  <a:schemeClr val="tx1">
                    <a:lumMod val="65000"/>
                    <a:lumOff val="35000"/>
                  </a:schemeClr>
                </a:solidFill>
                <a:latin typeface="Arial" pitchFamily="34" charset="0"/>
                <a:cs typeface="Arial" pitchFamily="34" charset="0"/>
              </a:defRPr>
            </a:lvl1pPr>
          </a:lstStyle>
          <a:p>
            <a:pPr lvl="0"/>
            <a:r>
              <a:rPr lang="en-US"/>
              <a:t>Click to edit Master text styles</a:t>
            </a:r>
          </a:p>
          <a:p>
            <a:pPr lvl="1"/>
            <a:r>
              <a:rPr lang="en-US"/>
              <a:t>Second level</a:t>
            </a:r>
          </a:p>
          <a:p>
            <a:pPr lvl="2"/>
            <a:r>
              <a:rPr lang="en-US"/>
              <a:t>Third level</a:t>
            </a:r>
          </a:p>
        </p:txBody>
      </p:sp>
      <p:sp>
        <p:nvSpPr>
          <p:cNvPr id="16" name="Slide Number Placeholder 5"/>
          <p:cNvSpPr>
            <a:spLocks noGrp="1"/>
          </p:cNvSpPr>
          <p:nvPr>
            <p:ph type="sldNum" sz="quarter" idx="19"/>
          </p:nvPr>
        </p:nvSpPr>
        <p:spPr/>
        <p:txBody>
          <a:bodyPr/>
          <a:lstStyle>
            <a:lvl1pPr>
              <a:defRPr/>
            </a:lvl1pPr>
          </a:lstStyle>
          <a:p>
            <a:pPr>
              <a:defRPr/>
            </a:pPr>
            <a:fld id="{9A94B757-24C3-4CED-90A0-38CEDF952EA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85289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4" name="Picture 3" descr="logo_sm.png"/>
          <p:cNvPicPr>
            <a:picLocks noChangeAspect="1"/>
          </p:cNvPicPr>
          <p:nvPr userDrawn="1"/>
        </p:nvPicPr>
        <p:blipFill>
          <a:blip r:embed="rId2"/>
          <a:stretch>
            <a:fillRect/>
          </a:stretch>
        </p:blipFill>
        <p:spPr>
          <a:xfrm>
            <a:off x="8153400" y="5867400"/>
            <a:ext cx="792163" cy="768350"/>
          </a:xfrm>
          <a:prstGeom prst="rect">
            <a:avLst/>
          </a:prstGeom>
          <a:ln>
            <a:noFill/>
          </a:ln>
          <a:effectLst>
            <a:outerShdw blurRad="50800" dist="38100" dir="5400000" algn="t" rotWithShape="0">
              <a:prstClr val="black">
                <a:alpha val="40000"/>
              </a:prstClr>
            </a:outerShdw>
          </a:effectLst>
        </p:spPr>
      </p:pic>
      <p:sp>
        <p:nvSpPr>
          <p:cNvPr id="5" name="TextBox 4"/>
          <p:cNvSpPr txBox="1">
            <a:spLocks noChangeArrowheads="1"/>
          </p:cNvSpPr>
          <p:nvPr userDrawn="1"/>
        </p:nvSpPr>
        <p:spPr bwMode="auto">
          <a:xfrm>
            <a:off x="457200" y="6324600"/>
            <a:ext cx="2819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20000"/>
              </a:spcBef>
              <a:spcAft>
                <a:spcPct val="0"/>
              </a:spcAft>
              <a:defRPr/>
            </a:pPr>
            <a:r>
              <a:rPr lang="en-US" sz="1400">
                <a:solidFill>
                  <a:prstClr val="white"/>
                </a:solidFill>
              </a:rPr>
              <a:t>www.performdev.com</a:t>
            </a:r>
          </a:p>
        </p:txBody>
      </p:sp>
      <p:sp>
        <p:nvSpPr>
          <p:cNvPr id="6" name="TextBox 5"/>
          <p:cNvSpPr txBox="1">
            <a:spLocks noChangeArrowheads="1"/>
          </p:cNvSpPr>
          <p:nvPr userDrawn="1"/>
        </p:nvSpPr>
        <p:spPr bwMode="auto">
          <a:xfrm>
            <a:off x="4572000" y="6324600"/>
            <a:ext cx="3343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20000"/>
              </a:spcBef>
              <a:spcAft>
                <a:spcPct val="0"/>
              </a:spcAft>
              <a:buFont typeface="Arial" charset="0"/>
              <a:buNone/>
              <a:defRPr/>
            </a:pPr>
            <a:r>
              <a:rPr lang="en-US" sz="1400">
                <a:solidFill>
                  <a:prstClr val="white"/>
                </a:solidFill>
              </a:rPr>
              <a:t>Performance Development Group</a:t>
            </a:r>
          </a:p>
        </p:txBody>
      </p:sp>
      <p:sp>
        <p:nvSpPr>
          <p:cNvPr id="7" name="Content Placeholder 2"/>
          <p:cNvSpPr>
            <a:spLocks noGrp="1"/>
          </p:cNvSpPr>
          <p:nvPr>
            <p:ph idx="1"/>
          </p:nvPr>
        </p:nvSpPr>
        <p:spPr>
          <a:xfrm>
            <a:off x="457200" y="16002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8"/>
          <p:cNvSpPr>
            <a:spLocks noGrp="1"/>
          </p:cNvSpPr>
          <p:nvPr>
            <p:ph type="title"/>
          </p:nvPr>
        </p:nvSpPr>
        <p:spPr>
          <a:xfrm>
            <a:off x="457200" y="274638"/>
            <a:ext cx="8229600" cy="1143000"/>
          </a:xfrm>
        </p:spPr>
        <p:txBody>
          <a:bodyPr/>
          <a:lstStyle/>
          <a:p>
            <a:r>
              <a:rPr lang="en-US"/>
              <a:t>Click to edit Master title style</a:t>
            </a:r>
          </a:p>
        </p:txBody>
      </p:sp>
    </p:spTree>
    <p:extLst>
      <p:ext uri="{BB962C8B-B14F-4D97-AF65-F5344CB8AC3E}">
        <p14:creationId xmlns:p14="http://schemas.microsoft.com/office/powerpoint/2010/main" val="252065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Green Title">
    <p:spTree>
      <p:nvGrpSpPr>
        <p:cNvPr id="1" name=""/>
        <p:cNvGrpSpPr/>
        <p:nvPr/>
      </p:nvGrpSpPr>
      <p:grpSpPr>
        <a:xfrm>
          <a:off x="0" y="0"/>
          <a:ext cx="0" cy="0"/>
          <a:chOff x="0" y="0"/>
          <a:chExt cx="0" cy="0"/>
        </a:xfrm>
      </p:grpSpPr>
      <p:sp>
        <p:nvSpPr>
          <p:cNvPr id="4" name="Rectangle 3"/>
          <p:cNvSpPr/>
          <p:nvPr userDrawn="1"/>
        </p:nvSpPr>
        <p:spPr>
          <a:xfrm>
            <a:off x="0" y="320675"/>
            <a:ext cx="9144000" cy="898525"/>
          </a:xfrm>
          <a:prstGeom prst="rect">
            <a:avLst/>
          </a:prstGeom>
          <a:solidFill>
            <a:srgbClr val="4EB9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5"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2"/>
          <p:cNvSpPr>
            <a:spLocks noGrp="1"/>
          </p:cNvSpPr>
          <p:nvPr>
            <p:ph idx="1"/>
          </p:nvPr>
        </p:nvSpPr>
        <p:spPr>
          <a:xfrm>
            <a:off x="304800" y="1344168"/>
            <a:ext cx="8534400" cy="4904232"/>
          </a:xfrm>
        </p:spPr>
        <p:txBody>
          <a:bodyPr/>
          <a:lstStyle>
            <a:lvl1pPr marL="0" indent="0">
              <a:buFont typeface="Wingdings" pitchFamily="2" charset="2"/>
              <a:buNone/>
              <a:defRPr sz="2000">
                <a:solidFill>
                  <a:schemeClr val="bg2">
                    <a:lumMod val="25000"/>
                  </a:schemeClr>
                </a:solidFill>
                <a:latin typeface="Arial" pitchFamily="34" charset="0"/>
                <a:cs typeface="Arial" pitchFamily="34" charset="0"/>
              </a:defRPr>
            </a:lvl1pPr>
            <a:lvl2pPr marL="742950" indent="-285750">
              <a:buClr>
                <a:srgbClr val="00A1C2"/>
              </a:buClr>
              <a:buFont typeface="Wingdings" pitchFamily="2" charset="2"/>
              <a:buChar char="§"/>
              <a:defRPr sz="1800">
                <a:solidFill>
                  <a:schemeClr val="bg2">
                    <a:lumMod val="25000"/>
                  </a:schemeClr>
                </a:solidFill>
                <a:latin typeface="Arial" pitchFamily="34" charset="0"/>
                <a:cs typeface="Arial" pitchFamily="34" charset="0"/>
              </a:defRPr>
            </a:lvl2pPr>
            <a:lvl3pPr marL="1143000" indent="-228600">
              <a:buClr>
                <a:srgbClr val="00A1C2"/>
              </a:buClr>
              <a:buFont typeface="Wingdings" pitchFamily="2" charset="2"/>
              <a:buChar char="§"/>
              <a:defRPr sz="1600">
                <a:solidFill>
                  <a:schemeClr val="bg2">
                    <a:lumMod val="25000"/>
                  </a:schemeClr>
                </a:solidFill>
                <a:latin typeface="Arial" pitchFamily="34" charset="0"/>
                <a:cs typeface="Arial" pitchFamily="34" charset="0"/>
              </a:defRPr>
            </a:lvl3pPr>
            <a:lvl4pPr>
              <a:defRPr sz="1400">
                <a:solidFill>
                  <a:schemeClr val="bg2">
                    <a:lumMod val="25000"/>
                  </a:schemeClr>
                </a:solidFill>
                <a:latin typeface="Arial" pitchFamily="34" charset="0"/>
                <a:cs typeface="Arial" pitchFamily="34" charset="0"/>
              </a:defRPr>
            </a:lvl4pPr>
            <a:lvl5pPr>
              <a:defRPr sz="1200">
                <a:solidFill>
                  <a:schemeClr val="bg2">
                    <a:lumMod val="2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1"/>
          </p:nvPr>
        </p:nvSpPr>
        <p:spPr>
          <a:xfrm>
            <a:off x="304800" y="457200"/>
            <a:ext cx="8077199" cy="609600"/>
          </a:xfrm>
        </p:spPr>
        <p:txBody>
          <a:bodyPr/>
          <a:lstStyle>
            <a:lvl1pPr marL="0" indent="0">
              <a:buNone/>
              <a:defRPr b="1" spc="-150">
                <a:solidFill>
                  <a:schemeClr val="bg1"/>
                </a:solidFill>
                <a:latin typeface="Arial" pitchFamily="34" charset="0"/>
                <a:cs typeface="Arial" pitchFamily="34" charset="0"/>
              </a:defRPr>
            </a:lvl1pPr>
          </a:lstStyle>
          <a:p>
            <a:r>
              <a:rPr lang="en-US" dirty="0"/>
              <a:t>Click to edit</a:t>
            </a:r>
          </a:p>
        </p:txBody>
      </p:sp>
      <p:sp>
        <p:nvSpPr>
          <p:cNvPr id="6" name="Slide Number Placeholder 5"/>
          <p:cNvSpPr>
            <a:spLocks noGrp="1"/>
          </p:cNvSpPr>
          <p:nvPr>
            <p:ph type="sldNum" sz="quarter" idx="12"/>
          </p:nvPr>
        </p:nvSpPr>
        <p:spPr/>
        <p:txBody>
          <a:bodyPr/>
          <a:lstStyle>
            <a:lvl1pPr>
              <a:defRPr/>
            </a:lvl1pPr>
          </a:lstStyle>
          <a:p>
            <a:pPr>
              <a:defRPr/>
            </a:pPr>
            <a:fld id="{A331E851-ED04-446F-8B95-0F5DB719FC4B}" type="slidenum">
              <a:rPr lang="en-US"/>
              <a:pPr>
                <a:defRPr/>
              </a:pPr>
              <a:t>‹#›</a:t>
            </a:fld>
            <a:endParaRPr lang="en-US" dirty="0"/>
          </a:p>
        </p:txBody>
      </p:sp>
    </p:spTree>
    <p:extLst>
      <p:ext uri="{BB962C8B-B14F-4D97-AF65-F5344CB8AC3E}">
        <p14:creationId xmlns:p14="http://schemas.microsoft.com/office/powerpoint/2010/main" val="2615443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132C5AC-A96D-48F0-B820-0F5C8A5B5088}" type="slidenum">
              <a:rPr lang="en-US">
                <a:solidFill>
                  <a:prstClr val="black">
                    <a:tint val="75000"/>
                  </a:prstClr>
                </a:solidFill>
              </a:rPr>
              <a:pPr>
                <a:defRPr/>
              </a:pPr>
              <a:t>‹#›</a:t>
            </a:fld>
            <a:endParaRPr lang="en-US">
              <a:solidFill>
                <a:prstClr val="black">
                  <a:tint val="75000"/>
                </a:prstClr>
              </a:solidFill>
            </a:endParaRPr>
          </a:p>
        </p:txBody>
      </p:sp>
      <p:sp>
        <p:nvSpPr>
          <p:cNvPr id="8" name="Rectangle 7"/>
          <p:cNvSpPr/>
          <p:nvPr/>
        </p:nvSpPr>
        <p:spPr>
          <a:xfrm>
            <a:off x="0" y="0"/>
            <a:ext cx="9144000" cy="315913"/>
          </a:xfrm>
          <a:prstGeom prst="rect">
            <a:avLst/>
          </a:prstGeom>
          <a:solidFill>
            <a:srgbClr val="00A1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pic>
        <p:nvPicPr>
          <p:cNvPr id="1030" name="Picture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0791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94" r:id="rId8"/>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12.jp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13.jp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7.jpe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18.jp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2.jpeg"/><Relationship Id="rId7" Type="http://schemas.openxmlformats.org/officeDocument/2006/relationships/image" Target="../media/image8.png"/><Relationship Id="rId12"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1.png"/><Relationship Id="rId11" Type="http://schemas.openxmlformats.org/officeDocument/2006/relationships/image" Target="../media/image28.jpeg"/><Relationship Id="rId5" Type="http://schemas.openxmlformats.org/officeDocument/2006/relationships/image" Target="../media/image24.jpeg"/><Relationship Id="rId10" Type="http://schemas.openxmlformats.org/officeDocument/2006/relationships/image" Target="../media/image27.png"/><Relationship Id="rId4" Type="http://schemas.openxmlformats.org/officeDocument/2006/relationships/image" Target="../media/image23.jpeg"/><Relationship Id="rId9" Type="http://schemas.openxmlformats.org/officeDocument/2006/relationships/image" Target="../media/image26.png"/><Relationship Id="rId1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24.jpeg"/></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514600"/>
            <a:ext cx="8915400" cy="1470025"/>
          </a:xfrm>
        </p:spPr>
        <p:txBody>
          <a:bodyPr/>
          <a:lstStyle/>
          <a:p>
            <a:pPr>
              <a:defRPr/>
            </a:pPr>
            <a:r>
              <a:rPr lang="en-US" sz="3600" b="1" dirty="0">
                <a:solidFill>
                  <a:srgbClr val="009454"/>
                </a:solidFill>
                <a:latin typeface="Arial" pitchFamily="34" charset="0"/>
              </a:rPr>
              <a:t>CIA Program Design Curriculum Roadmap</a:t>
            </a:r>
          </a:p>
        </p:txBody>
      </p:sp>
      <p:sp>
        <p:nvSpPr>
          <p:cNvPr id="9219" name="Subtitle 4"/>
          <p:cNvSpPr>
            <a:spLocks noGrp="1"/>
          </p:cNvSpPr>
          <p:nvPr>
            <p:ph type="subTitle" idx="1"/>
          </p:nvPr>
        </p:nvSpPr>
        <p:spPr>
          <a:xfrm>
            <a:off x="4343400" y="4267200"/>
            <a:ext cx="4572000" cy="838200"/>
          </a:xfrm>
        </p:spPr>
        <p:txBody>
          <a:bodyPr/>
          <a:lstStyle/>
          <a:p>
            <a:r>
              <a:rPr lang="en-US" sz="1800" b="1" dirty="0"/>
              <a:t>Master Design Strategy Document</a:t>
            </a:r>
          </a:p>
          <a:p>
            <a:r>
              <a:rPr lang="en-US" sz="1800" b="1" dirty="0"/>
              <a:t>Version 3.0</a:t>
            </a:r>
          </a:p>
          <a:p>
            <a:r>
              <a:rPr lang="en-US" dirty="0"/>
              <a:t>July 25, 2013</a:t>
            </a:r>
          </a:p>
        </p:txBody>
      </p:sp>
      <p:sp>
        <p:nvSpPr>
          <p:cNvPr id="5" name="Subtitle 4"/>
          <p:cNvSpPr txBox="1">
            <a:spLocks/>
          </p:cNvSpPr>
          <p:nvPr/>
        </p:nvSpPr>
        <p:spPr bwMode="auto">
          <a:xfrm>
            <a:off x="4343400" y="6400800"/>
            <a:ext cx="472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l" rtl="0" eaLnBrk="0" fontAlgn="base" hangingPunct="0">
              <a:spcBef>
                <a:spcPct val="20000"/>
              </a:spcBef>
              <a:spcAft>
                <a:spcPct val="0"/>
              </a:spcAft>
              <a:buFont typeface="Arial" charset="0"/>
              <a:buNone/>
              <a:defRPr sz="1600" kern="1200">
                <a:solidFill>
                  <a:schemeClr val="bg1"/>
                </a:solidFill>
                <a:latin typeface="Arial" pitchFamily="34" charset="0"/>
                <a:ea typeface="+mn-ea"/>
                <a:cs typeface="Arial" pitchFamily="34" charset="0"/>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n-US" sz="1050" dirty="0">
                <a:solidFill>
                  <a:srgbClr val="4F81BD">
                    <a:lumMod val="40000"/>
                    <a:lumOff val="60000"/>
                  </a:srgbClr>
                </a:solidFill>
                <a:latin typeface="Arial" charset="0"/>
                <a:cs typeface="Arial" charset="0"/>
              </a:rPr>
              <a:t>Performance Development Group</a:t>
            </a:r>
            <a:r>
              <a:rPr lang="en-US" sz="1050" dirty="0">
                <a:solidFill>
                  <a:srgbClr val="4F81BD">
                    <a:lumMod val="40000"/>
                    <a:lumOff val="60000"/>
                  </a:srgbClr>
                </a:solidFill>
              </a:rPr>
              <a:t>   |   610.854.4400   |   </a:t>
            </a:r>
            <a:r>
              <a:rPr lang="en-US" sz="1050" dirty="0">
                <a:solidFill>
                  <a:srgbClr val="4F81BD">
                    <a:lumMod val="40000"/>
                    <a:lumOff val="60000"/>
                  </a:srgbClr>
                </a:solidFill>
                <a:latin typeface="Arial" charset="0"/>
                <a:cs typeface="Arial" charset="0"/>
              </a:rPr>
              <a:t>performdev.com</a:t>
            </a:r>
          </a:p>
        </p:txBody>
      </p:sp>
      <p:pic>
        <p:nvPicPr>
          <p:cNvPr id="72706" name="Picture 2" descr="https://encrypted-tbn1.gstatic.com/images?q=tbn:ANd9GcSSyW7UJ0t_yjUQQKvE6OKUENDMjcKT0kCLMaTxA6po3rrKfOu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362200"/>
            <a:ext cx="22860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459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Curriculum Overview – External Facing</a:t>
            </a:r>
          </a:p>
        </p:txBody>
      </p:sp>
      <p:pic>
        <p:nvPicPr>
          <p:cNvPr id="174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7428"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2163" y="639763"/>
            <a:ext cx="5222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Content Placeholder 4"/>
          <p:cNvGraphicFramePr>
            <a:graphicFrameLocks/>
          </p:cNvGraphicFramePr>
          <p:nvPr>
            <p:extLst>
              <p:ext uri="{D42A27DB-BD31-4B8C-83A1-F6EECF244321}">
                <p14:modId xmlns:p14="http://schemas.microsoft.com/office/powerpoint/2010/main" val="3093806760"/>
              </p:ext>
            </p:extLst>
          </p:nvPr>
        </p:nvGraphicFramePr>
        <p:xfrm>
          <a:off x="294481" y="1219200"/>
          <a:ext cx="8382000" cy="533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Slide Number Placeholder 3"/>
          <p:cNvSpPr>
            <a:spLocks noGrp="1"/>
          </p:cNvSpPr>
          <p:nvPr>
            <p:ph type="sldNum" sz="quarter" idx="12"/>
          </p:nvPr>
        </p:nvSpPr>
        <p:spPr/>
        <p:txBody>
          <a:bodyPr/>
          <a:lstStyle/>
          <a:p>
            <a:pPr>
              <a:defRPr/>
            </a:pPr>
            <a:fld id="{A331E851-ED04-446F-8B95-0F5DB719FC4B}" type="slidenum">
              <a:rPr lang="en-US" smtClean="0"/>
              <a:pPr>
                <a:defRPr/>
              </a:pPr>
              <a:t>10</a:t>
            </a:fld>
            <a:endParaRPr lang="en-US" dirty="0"/>
          </a:p>
        </p:txBody>
      </p:sp>
    </p:spTree>
    <p:extLst>
      <p:ext uri="{BB962C8B-B14F-4D97-AF65-F5344CB8AC3E}">
        <p14:creationId xmlns:p14="http://schemas.microsoft.com/office/powerpoint/2010/main" val="2342215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2564971424"/>
              </p:ext>
            </p:extLst>
          </p:nvPr>
        </p:nvGraphicFramePr>
        <p:xfrm>
          <a:off x="357385" y="2276901"/>
          <a:ext cx="8458200" cy="2504676"/>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6510">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lumMod val="85000"/>
                              <a:lumOff val="15000"/>
                            </a:schemeClr>
                          </a:solidFill>
                          <a:effectLst/>
                          <a:latin typeface="Arial" pitchFamily="34" charset="0"/>
                          <a:ea typeface="+mn-ea"/>
                          <a:cs typeface="Arial" pitchFamily="34" charset="0"/>
                        </a:rPr>
                        <a:t>Comply</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with all CIA requirements </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lumMod val="85000"/>
                              <a:lumOff val="15000"/>
                            </a:schemeClr>
                          </a:solidFill>
                          <a:effectLst/>
                          <a:latin typeface="Arial" pitchFamily="34" charset="0"/>
                          <a:ea typeface="+mn-ea"/>
                          <a:cs typeface="Arial" pitchFamily="34" charset="0"/>
                        </a:rPr>
                        <a:t>Recall consequences for not complying with the CIA requirements </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endParaRPr lang="en-US" sz="1200" b="1" dirty="0">
                        <a:solidFill>
                          <a:schemeClr val="tx1">
                            <a:lumMod val="85000"/>
                            <a:lumOff val="15000"/>
                          </a:schemeClr>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Explain what a CIA is and why Shire has entered into the agreement</a:t>
                      </a:r>
                    </a:p>
                    <a:p>
                      <a:pPr marL="171450" marR="0" indent="-17145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why complying with the CIA is important</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scope of Shire CIA requirements and recall the individuals to whom the CIA applies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the individuals who are responsible for certifying compliance with CIA requirements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Discuss consequences for non-compliance with the CIA</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Differentiate what is a U.S. Government Reimbursed product as it relates to CIA</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5"/>
          <p:cNvSpPr txBox="1">
            <a:spLocks noChangeArrowheads="1"/>
          </p:cNvSpPr>
          <p:nvPr/>
        </p:nvSpPr>
        <p:spPr bwMode="auto">
          <a:xfrm>
            <a:off x="357385" y="1902023"/>
            <a:ext cx="8592940" cy="307777"/>
          </a:xfrm>
          <a:prstGeom prst="rect">
            <a:avLst/>
          </a:prstGeom>
          <a:noFill/>
          <a:ln w="9525">
            <a:noFill/>
            <a:miter lim="800000"/>
            <a:headEnd/>
            <a:tailEnd/>
          </a:ln>
          <a:effectLst/>
        </p:spPr>
        <p:txBody>
          <a:bodyPr wrap="square">
            <a:prstTxWarp prst="textNoShape">
              <a:avLst/>
            </a:prstTxWarp>
            <a:spAutoFit/>
          </a:bodyPr>
          <a:lstStyle/>
          <a:p>
            <a:r>
              <a:rPr lang="en-US" sz="1400" dirty="0">
                <a:latin typeface="Arial" pitchFamily="34" charset="0"/>
                <a:cs typeface="Arial" pitchFamily="34" charset="0"/>
              </a:rPr>
              <a:t>These are the performance goals and learning objectives agreed upon in the Curriculum Map:</a:t>
            </a:r>
          </a:p>
        </p:txBody>
      </p:sp>
      <p:sp>
        <p:nvSpPr>
          <p:cNvPr id="9" name="Text Placeholder 2"/>
          <p:cNvSpPr>
            <a:spLocks noGrp="1"/>
          </p:cNvSpPr>
          <p:nvPr>
            <p:ph type="body" sz="quarter" idx="11"/>
          </p:nvPr>
        </p:nvSpPr>
        <p:spPr>
          <a:xfrm>
            <a:off x="304800" y="457200"/>
            <a:ext cx="8077200" cy="609600"/>
          </a:xfrm>
        </p:spPr>
        <p:txBody>
          <a:bodyPr/>
          <a:lstStyle/>
          <a:p>
            <a:pPr>
              <a:defRPr/>
            </a:pPr>
            <a:r>
              <a:rPr lang="en-US" sz="2800" dirty="0"/>
              <a:t>Goals &amp; Objectives: General</a:t>
            </a:r>
          </a:p>
        </p:txBody>
      </p:sp>
      <p:sp>
        <p:nvSpPr>
          <p:cNvPr id="10" name="Rectangle 9"/>
          <p:cNvSpPr/>
          <p:nvPr/>
        </p:nvSpPr>
        <p:spPr>
          <a:xfrm>
            <a:off x="357385" y="1524000"/>
            <a:ext cx="7840608"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Building on Our Culture of Compliance</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11</a:t>
            </a:fld>
            <a:endParaRPr lang="en-US" dirty="0"/>
          </a:p>
        </p:txBody>
      </p:sp>
    </p:spTree>
    <p:extLst>
      <p:ext uri="{BB962C8B-B14F-4D97-AF65-F5344CB8AC3E}">
        <p14:creationId xmlns:p14="http://schemas.microsoft.com/office/powerpoint/2010/main" val="41227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3846644818"/>
              </p:ext>
            </p:extLst>
          </p:nvPr>
        </p:nvGraphicFramePr>
        <p:xfrm>
          <a:off x="357385" y="2276901"/>
          <a:ext cx="8458200" cy="3464968"/>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6510">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solidFill>
                          <a:effectLst/>
                          <a:latin typeface="Arial" pitchFamily="34" charset="0"/>
                          <a:ea typeface="+mn-ea"/>
                          <a:cs typeface="Arial" pitchFamily="34" charset="0"/>
                        </a:rPr>
                        <a:t>Fully comply with Shire BRAVE values in all activities</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solidFill>
                          <a:effectLst/>
                          <a:latin typeface="Arial" pitchFamily="34" charset="0"/>
                          <a:ea typeface="+mn-ea"/>
                          <a:cs typeface="Arial" pitchFamily="34" charset="0"/>
                        </a:rPr>
                        <a:t>Use the Code of Ethics to guide decision-making</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p>
                    <a:p>
                      <a:pPr marL="171450" lvl="0" indent="-171450">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Identify Shire’s BRAVE values</a:t>
                      </a:r>
                    </a:p>
                    <a:p>
                      <a:pPr marL="171450" indent="-171450">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Describe how to use the Code of Ethics to help address ethical and legal issues and dilemmas</a:t>
                      </a:r>
                      <a:endParaRPr lang="en-US" sz="1200" b="1"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369">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Recognize the key laws and guidelines</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governing the pharmaceutical industry</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Avoid situations that could lead to violations</a:t>
                      </a:r>
                    </a:p>
                    <a:p>
                      <a:pPr marL="285750" marR="0" lvl="0" indent="-28575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228600" algn="l"/>
                        </a:tabLst>
                        <a:defRPr/>
                      </a:pP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importance of complying with pharmaceutical</a:t>
                      </a:r>
                      <a:r>
                        <a:rPr lang="en-US" sz="1200" kern="1200" baseline="0" dirty="0">
                          <a:solidFill>
                            <a:schemeClr val="tx1">
                              <a:lumMod val="85000"/>
                              <a:lumOff val="15000"/>
                            </a:schemeClr>
                          </a:solidFill>
                          <a:effectLst/>
                          <a:latin typeface="Arial" pitchFamily="34" charset="0"/>
                          <a:ea typeface="+mn-ea"/>
                          <a:cs typeface="Arial" pitchFamily="34" charset="0"/>
                        </a:rPr>
                        <a:t> laws and regulations and industry codes and standards. </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Recognize potential compliance violations that may arise in your daily work</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27998">
                <a:tc>
                  <a:txBody>
                    <a:bodyPr/>
                    <a:lstStyle/>
                    <a:p>
                      <a:pPr marL="285750" marR="0" lvl="0" indent="-28575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228600" algn="l"/>
                        </a:tabLst>
                        <a:defRPr/>
                      </a:pPr>
                      <a:r>
                        <a:rPr lang="en-US" sz="1200" kern="1200" dirty="0">
                          <a:solidFill>
                            <a:schemeClr val="tx1">
                              <a:lumMod val="85000"/>
                              <a:lumOff val="15000"/>
                            </a:schemeClr>
                          </a:solidFill>
                          <a:effectLst/>
                          <a:latin typeface="Arial" pitchFamily="34" charset="0"/>
                          <a:ea typeface="+mn-ea"/>
                          <a:cs typeface="Arial" pitchFamily="34" charset="0"/>
                        </a:rPr>
                        <a:t>Report adverse events and product quality complaints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product quality complaint sand reportable adverse events</a:t>
                      </a:r>
                    </a:p>
                    <a:p>
                      <a:pPr marL="17780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process for reporting adverse events and product quality complaints</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5"/>
          <p:cNvSpPr txBox="1">
            <a:spLocks noChangeArrowheads="1"/>
          </p:cNvSpPr>
          <p:nvPr/>
        </p:nvSpPr>
        <p:spPr bwMode="auto">
          <a:xfrm>
            <a:off x="357385" y="1902023"/>
            <a:ext cx="8592940" cy="307777"/>
          </a:xfrm>
          <a:prstGeom prst="rect">
            <a:avLst/>
          </a:prstGeom>
          <a:noFill/>
          <a:ln w="9525">
            <a:noFill/>
            <a:miter lim="800000"/>
            <a:headEnd/>
            <a:tailEnd/>
          </a:ln>
          <a:effectLst/>
        </p:spPr>
        <p:txBody>
          <a:bodyPr wrap="square">
            <a:prstTxWarp prst="textNoShape">
              <a:avLst/>
            </a:prstTxWarp>
            <a:spAutoFit/>
          </a:bodyPr>
          <a:lstStyle/>
          <a:p>
            <a:r>
              <a:rPr lang="en-US" sz="1400" dirty="0">
                <a:latin typeface="Arial" pitchFamily="34" charset="0"/>
                <a:cs typeface="Arial" pitchFamily="34" charset="0"/>
              </a:rPr>
              <a:t>These are the performance goals and learning objectives agreed upon in the Curriculum Map:</a:t>
            </a:r>
          </a:p>
        </p:txBody>
      </p:sp>
      <p:sp>
        <p:nvSpPr>
          <p:cNvPr id="9" name="Text Placeholder 2"/>
          <p:cNvSpPr>
            <a:spLocks noGrp="1"/>
          </p:cNvSpPr>
          <p:nvPr>
            <p:ph type="body" sz="quarter" idx="11"/>
          </p:nvPr>
        </p:nvSpPr>
        <p:spPr>
          <a:xfrm>
            <a:off x="304800" y="457200"/>
            <a:ext cx="8077200" cy="609600"/>
          </a:xfrm>
        </p:spPr>
        <p:txBody>
          <a:bodyPr/>
          <a:lstStyle/>
          <a:p>
            <a:pPr>
              <a:defRPr/>
            </a:pPr>
            <a:r>
              <a:rPr lang="en-US" sz="2800" dirty="0"/>
              <a:t>Goals &amp; Objectives: General</a:t>
            </a:r>
          </a:p>
        </p:txBody>
      </p:sp>
      <p:sp>
        <p:nvSpPr>
          <p:cNvPr id="10" name="Rectangle 9"/>
          <p:cNvSpPr/>
          <p:nvPr/>
        </p:nvSpPr>
        <p:spPr>
          <a:xfrm>
            <a:off x="357385" y="1524000"/>
            <a:ext cx="7840608"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Building on Our Culture of Compliance</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12</a:t>
            </a:fld>
            <a:endParaRPr lang="en-US" dirty="0"/>
          </a:p>
        </p:txBody>
      </p:sp>
    </p:spTree>
    <p:extLst>
      <p:ext uri="{BB962C8B-B14F-4D97-AF65-F5344CB8AC3E}">
        <p14:creationId xmlns:p14="http://schemas.microsoft.com/office/powerpoint/2010/main" val="2454865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Specific  General</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1037719811"/>
              </p:ext>
            </p:extLst>
          </p:nvPr>
        </p:nvGraphicFramePr>
        <p:xfrm>
          <a:off x="356616" y="2267712"/>
          <a:ext cx="8458200" cy="3144842"/>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6510">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7800" lvl="0" indent="-177800">
                        <a:spcAft>
                          <a:spcPts val="60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Recognize the principles for engaging in appropriate promotional activities that comply with federal health care laws and regulations</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Adhere to FDA guidelines and federal laws regarding product promotion and labeling during interactions with HCPs</a:t>
                      </a:r>
                    </a:p>
                    <a:p>
                      <a:pPr marL="285750" marR="0" lvl="0" indent="-28575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228600" algn="l"/>
                        </a:tabLst>
                        <a:defRPr/>
                      </a:pP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endParaRPr lang="en-US" sz="1200" b="1" dirty="0">
                        <a:solidFill>
                          <a:schemeClr val="tx1">
                            <a:lumMod val="85000"/>
                            <a:lumOff val="15000"/>
                          </a:schemeClr>
                        </a:solidFill>
                        <a:latin typeface="Arial" pitchFamily="34" charset="0"/>
                        <a:cs typeface="Arial" pitchFamily="34" charset="0"/>
                      </a:endParaRP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the laws, regulations, and industry codes that govern the promotional practices associated with Shire products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Recall risks associated with off-label activities as they relate to the promotion and sale of Shire products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how to use claims effectively and correctly</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a:t>
                      </a:r>
                      <a:r>
                        <a:rPr lang="en-US" sz="1200" kern="1200" dirty="0" err="1">
                          <a:solidFill>
                            <a:schemeClr val="tx1">
                              <a:lumMod val="85000"/>
                              <a:lumOff val="15000"/>
                            </a:schemeClr>
                          </a:solidFill>
                          <a:effectLst/>
                          <a:latin typeface="Arial" pitchFamily="34" charset="0"/>
                          <a:ea typeface="+mn-ea"/>
                          <a:cs typeface="Arial" pitchFamily="34" charset="0"/>
                        </a:rPr>
                        <a:t>CMLR</a:t>
                      </a:r>
                      <a:r>
                        <a:rPr lang="en-US" sz="1200" kern="1200" dirty="0">
                          <a:solidFill>
                            <a:schemeClr val="tx1">
                              <a:lumMod val="85000"/>
                              <a:lumOff val="15000"/>
                            </a:schemeClr>
                          </a:solidFill>
                          <a:effectLst/>
                          <a:latin typeface="Arial" pitchFamily="34" charset="0"/>
                          <a:ea typeface="+mn-ea"/>
                          <a:cs typeface="Arial" pitchFamily="34" charset="0"/>
                        </a:rPr>
                        <a:t> (Commercial, Medical, Legal, Regulatory)  review process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appropriate use of promotional materials </a:t>
                      </a:r>
                    </a:p>
                    <a:p>
                      <a:pPr marL="285750" marR="0" indent="-28575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endParaRPr lang="en-US" sz="1200" kern="1200" dirty="0">
                        <a:solidFill>
                          <a:schemeClr val="tx1">
                            <a:lumMod val="85000"/>
                            <a:lumOff val="15000"/>
                          </a:schemeClr>
                        </a:solidFill>
                        <a:effectLst/>
                        <a:latin typeface="Arial" pitchFamily="34" charset="0"/>
                        <a:ea typeface="+mn-ea"/>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369">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Respond appropriately to inquiries about off-label use</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off-label inquiries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Explain the appropriate guidelines for handling  off-label questions</a:t>
                      </a: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who can respond to off-label questions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6263253"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Products and Promotion</a:t>
            </a:r>
          </a:p>
        </p:txBody>
      </p:sp>
      <p:sp>
        <p:nvSpPr>
          <p:cNvPr id="9" name="Text Box 75"/>
          <p:cNvSpPr txBox="1">
            <a:spLocks noChangeArrowheads="1"/>
          </p:cNvSpPr>
          <p:nvPr/>
        </p:nvSpPr>
        <p:spPr bwMode="auto">
          <a:xfrm>
            <a:off x="357385" y="1902023"/>
            <a:ext cx="8592940" cy="307777"/>
          </a:xfrm>
          <a:prstGeom prst="rect">
            <a:avLst/>
          </a:prstGeom>
          <a:noFill/>
          <a:ln w="9525">
            <a:noFill/>
            <a:miter lim="800000"/>
            <a:headEnd/>
            <a:tailEnd/>
          </a:ln>
          <a:effectLst/>
        </p:spPr>
        <p:txBody>
          <a:bodyPr wrap="square">
            <a:prstTxWarp prst="textNoShape">
              <a:avLst/>
            </a:prstTxWarp>
            <a:spAutoFit/>
          </a:bodyPr>
          <a:lstStyle/>
          <a:p>
            <a:r>
              <a:rPr lang="en-US" sz="1400" dirty="0">
                <a:latin typeface="Arial" pitchFamily="34" charset="0"/>
                <a:cs typeface="Arial" pitchFamily="34" charset="0"/>
              </a:rPr>
              <a:t>These are the performance goals and learning objectives agreed upon in the Curriculum Map:</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13</a:t>
            </a:fld>
            <a:endParaRPr lang="en-US" dirty="0"/>
          </a:p>
        </p:txBody>
      </p:sp>
    </p:spTree>
    <p:extLst>
      <p:ext uri="{BB962C8B-B14F-4D97-AF65-F5344CB8AC3E}">
        <p14:creationId xmlns:p14="http://schemas.microsoft.com/office/powerpoint/2010/main" val="250470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Specific General</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2669418895"/>
              </p:ext>
            </p:extLst>
          </p:nvPr>
        </p:nvGraphicFramePr>
        <p:xfrm>
          <a:off x="356616" y="1981200"/>
          <a:ext cx="8458200" cy="4532806"/>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15240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63614">
                <a:tc>
                  <a:txBody>
                    <a:bodyPr/>
                    <a:lstStyle/>
                    <a:p>
                      <a:pPr marL="0" marR="0" lvl="0" indent="0" algn="l" defTabSz="914400" rtl="0" eaLnBrk="0" fontAlgn="base" latinLnBrk="0" hangingPunct="0">
                        <a:lnSpc>
                          <a:spcPct val="100000"/>
                        </a:lnSpc>
                        <a:spcBef>
                          <a:spcPct val="0"/>
                        </a:spcBef>
                        <a:spcAft>
                          <a:spcPts val="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7800" lvl="0" indent="-177800">
                        <a:spcAft>
                          <a:spcPts val="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Comply with the principles and laws governing engaging HCPs</a:t>
                      </a:r>
                    </a:p>
                    <a:p>
                      <a:pPr marL="177800" lvl="0" indent="-177800">
                        <a:spcAft>
                          <a:spcPts val="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Discern business needs and document those needs before engaging with HCPs</a:t>
                      </a:r>
                    </a:p>
                    <a:p>
                      <a:pPr marL="177800" lvl="0" indent="-177800">
                        <a:spcAft>
                          <a:spcPts val="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Recognize that Shire only engages HCPs for legitimate business needs, and that the HCPs are paid the value of their service and no more</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endParaRPr lang="en-US" sz="1200" b="1" dirty="0">
                        <a:solidFill>
                          <a:schemeClr val="tx1">
                            <a:lumMod val="85000"/>
                            <a:lumOff val="15000"/>
                          </a:schemeClr>
                        </a:solidFill>
                        <a:latin typeface="Arial" pitchFamily="34" charset="0"/>
                        <a:cs typeface="Arial" pitchFamily="34" charset="0"/>
                      </a:endParaRP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Define engaging HCPs and identify the laws (Including the Anti- Kickback Statute) that govern interactions with them</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Discuss the critical importance of the term “legitimate need” and why legitimate need must be identified and documented before an</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HCP is engaged and/or paid</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Explain fair market value and how it is determined by Shire </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Discuss Physician Aggregate Spend as it relates to state reporting laws and the Federal Physicians Payment Sunshine Law</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Apply processes and standards for grant requests when faced with specific customer inquiries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providing educational</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grants </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providing charitable contributions </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75445">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Engage in appropriate discussions with HCPs regarding prior authorization</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appropriate interactions with HCPs regarding prior authorization </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prior authorization process</a:t>
                      </a:r>
                    </a:p>
                    <a:p>
                      <a:pPr marL="17780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Explain the consequences for non-compliance with prior authorization guidelines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6128">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Use social media responsibly</a:t>
                      </a: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Adhere to the guidelines for using social media</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examples of social media</a:t>
                      </a: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using social media</a:t>
                      </a:r>
                      <a:endParaRPr lang="en-US" sz="1200" kern="1200" baseline="0" dirty="0">
                        <a:solidFill>
                          <a:schemeClr val="tx1">
                            <a:lumMod val="85000"/>
                            <a:lumOff val="15000"/>
                          </a:schemeClr>
                        </a:solidFill>
                        <a:effectLst/>
                        <a:latin typeface="Arial" pitchFamily="34" charset="0"/>
                        <a:ea typeface="+mn-ea"/>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6263253"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Products and Promotion</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14</a:t>
            </a:fld>
            <a:endParaRPr lang="en-US" dirty="0"/>
          </a:p>
        </p:txBody>
      </p:sp>
    </p:spTree>
    <p:extLst>
      <p:ext uri="{BB962C8B-B14F-4D97-AF65-F5344CB8AC3E}">
        <p14:creationId xmlns:p14="http://schemas.microsoft.com/office/powerpoint/2010/main" val="2211788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Specific R&amp;D</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64825059"/>
              </p:ext>
            </p:extLst>
          </p:nvPr>
        </p:nvGraphicFramePr>
        <p:xfrm>
          <a:off x="357385" y="2267712"/>
          <a:ext cx="8458200" cy="3602383"/>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6510">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Follow all applicable standards, regulatory requirements, and laws when performing scientific activities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endParaRPr lang="en-US" sz="1200" b="1" dirty="0">
                        <a:solidFill>
                          <a:schemeClr val="tx1">
                            <a:lumMod val="85000"/>
                            <a:lumOff val="15000"/>
                          </a:schemeClr>
                        </a:solidFill>
                        <a:latin typeface="Arial" pitchFamily="34" charset="0"/>
                        <a:cs typeface="Arial" pitchFamily="34" charset="0"/>
                      </a:endParaRPr>
                    </a:p>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standards for ensuring scientific integrity</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369">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the guidelines</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for scientific  publications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the guidelines related to scientific publications</a:t>
                      </a:r>
                      <a:endParaRPr lang="en-US" sz="1200" dirty="0">
                        <a:solidFill>
                          <a:schemeClr val="tx1">
                            <a:lumMod val="85000"/>
                            <a:lumOff val="15000"/>
                          </a:schemeClr>
                        </a:solidFill>
                        <a:effectLst/>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9523">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Comply with the guidelines for specific consulting engagements with HCPs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specific consulting arrangements with HCPs</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7851">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Shire standards when arranging advisory boards and scientific meetings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related to purpose, content, selection of participants, materials, and conduct of advisory board and scientific meetings</a:t>
                      </a: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Explain the guidelines for consultant agreements</a:t>
                      </a:r>
                      <a:endParaRPr lang="en-US" sz="1200" dirty="0">
                        <a:solidFill>
                          <a:schemeClr val="tx1">
                            <a:lumMod val="85000"/>
                            <a:lumOff val="15000"/>
                          </a:schemeClr>
                        </a:solidFill>
                        <a:effectLst/>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3150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Comply with standards for Shire Investigator-sponsored</a:t>
                      </a:r>
                      <a:r>
                        <a:rPr lang="en-US" sz="1200" kern="1200" baseline="0" dirty="0">
                          <a:solidFill>
                            <a:schemeClr val="tx1">
                              <a:lumMod val="85000"/>
                              <a:lumOff val="15000"/>
                            </a:schemeClr>
                          </a:solidFill>
                          <a:effectLst/>
                          <a:latin typeface="Arial" pitchFamily="34" charset="0"/>
                          <a:ea typeface="+mn-ea"/>
                          <a:cs typeface="Arial" pitchFamily="34" charset="0"/>
                        </a:rPr>
                        <a:t> Trials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guidance and oversight of Investigator-sponsored</a:t>
                      </a:r>
                      <a:r>
                        <a:rPr lang="en-US" sz="1200" kern="1200" baseline="0" dirty="0">
                          <a:solidFill>
                            <a:schemeClr val="tx1">
                              <a:lumMod val="85000"/>
                              <a:lumOff val="15000"/>
                            </a:schemeClr>
                          </a:solidFill>
                          <a:effectLst/>
                          <a:latin typeface="Arial" pitchFamily="34" charset="0"/>
                          <a:ea typeface="+mn-ea"/>
                          <a:cs typeface="Arial" pitchFamily="34" charset="0"/>
                        </a:rPr>
                        <a:t> Trials</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7981672"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Medical and Scientific Communications</a:t>
            </a:r>
          </a:p>
        </p:txBody>
      </p:sp>
      <p:sp>
        <p:nvSpPr>
          <p:cNvPr id="9" name="Text Box 75"/>
          <p:cNvSpPr txBox="1">
            <a:spLocks noChangeArrowheads="1"/>
          </p:cNvSpPr>
          <p:nvPr/>
        </p:nvSpPr>
        <p:spPr bwMode="auto">
          <a:xfrm>
            <a:off x="357385" y="1902023"/>
            <a:ext cx="8592940" cy="307777"/>
          </a:xfrm>
          <a:prstGeom prst="rect">
            <a:avLst/>
          </a:prstGeom>
          <a:noFill/>
          <a:ln w="9525">
            <a:noFill/>
            <a:miter lim="800000"/>
            <a:headEnd/>
            <a:tailEnd/>
          </a:ln>
          <a:effectLst/>
        </p:spPr>
        <p:txBody>
          <a:bodyPr wrap="square">
            <a:prstTxWarp prst="textNoShape">
              <a:avLst/>
            </a:prstTxWarp>
            <a:spAutoFit/>
          </a:bodyPr>
          <a:lstStyle/>
          <a:p>
            <a:r>
              <a:rPr lang="en-US" sz="1400" dirty="0">
                <a:latin typeface="Arial" pitchFamily="34" charset="0"/>
                <a:cs typeface="Arial" pitchFamily="34" charset="0"/>
              </a:rPr>
              <a:t>These are the performance goals and learning objectives agreed upon in the Curriculum Map:</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15</a:t>
            </a:fld>
            <a:endParaRPr lang="en-US" dirty="0"/>
          </a:p>
        </p:txBody>
      </p:sp>
    </p:spTree>
    <p:extLst>
      <p:ext uri="{BB962C8B-B14F-4D97-AF65-F5344CB8AC3E}">
        <p14:creationId xmlns:p14="http://schemas.microsoft.com/office/powerpoint/2010/main" val="120601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Specific R&amp;D</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2163433365"/>
              </p:ext>
            </p:extLst>
          </p:nvPr>
        </p:nvGraphicFramePr>
        <p:xfrm>
          <a:off x="356616" y="2057400"/>
          <a:ext cx="8458200" cy="1773156"/>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68250">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Recognize the appropriate interactions with Sales and Marketing and Key Opinion Leaders (</a:t>
                      </a:r>
                      <a:r>
                        <a:rPr lang="en-US" sz="1200" kern="1200" dirty="0" err="1">
                          <a:solidFill>
                            <a:schemeClr val="tx1">
                              <a:lumMod val="85000"/>
                              <a:lumOff val="15000"/>
                            </a:schemeClr>
                          </a:solidFill>
                          <a:effectLst/>
                          <a:latin typeface="Arial" pitchFamily="34" charset="0"/>
                          <a:ea typeface="+mn-ea"/>
                          <a:cs typeface="Arial" pitchFamily="34" charset="0"/>
                        </a:rPr>
                        <a:t>KOLs</a:t>
                      </a:r>
                      <a:r>
                        <a:rPr lang="en-US" sz="1200" kern="1200" dirty="0">
                          <a:solidFill>
                            <a:schemeClr val="tx1">
                              <a:lumMod val="85000"/>
                              <a:lumOff val="15000"/>
                            </a:schemeClr>
                          </a:solidFill>
                          <a:effectLst/>
                          <a:latin typeface="Arial" pitchFamily="34" charset="0"/>
                          <a:ea typeface="+mn-ea"/>
                          <a:cs typeface="Arial" pitchFamily="34" charset="0"/>
                        </a:rPr>
                        <a:t>)</a:t>
                      </a:r>
                    </a:p>
                    <a:p>
                      <a:pPr marL="0" lvl="0" indent="0">
                        <a:buClr>
                          <a:srgbClr val="00A1C2"/>
                        </a:buClr>
                        <a:buFont typeface="Wingdings" pitchFamily="2" charset="2"/>
                        <a:buNone/>
                      </a:pPr>
                      <a:endParaRPr lang="en-US" sz="1200" kern="1200" dirty="0">
                        <a:solidFill>
                          <a:schemeClr val="tx1">
                            <a:lumMod val="85000"/>
                            <a:lumOff val="15000"/>
                          </a:schemeClr>
                        </a:solidFill>
                        <a:effectLst/>
                        <a:latin typeface="Arial" pitchFamily="34" charset="0"/>
                        <a:ea typeface="+mn-ea"/>
                        <a:cs typeface="Arial" pitchFamily="34" charset="0"/>
                      </a:endParaRP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Identifying appropriate MSL presentations </a:t>
                      </a:r>
                      <a:endParaRPr lang="en-US" sz="1200" b="1"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p>
                    <a:p>
                      <a:pPr marL="171450" marR="0" lvl="0" indent="-17145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Identify the roles and responsibilities of </a:t>
                      </a:r>
                      <a:r>
                        <a:rPr lang="en-US" sz="1200" kern="1200" dirty="0" err="1">
                          <a:solidFill>
                            <a:schemeClr val="tx1">
                              <a:lumMod val="85000"/>
                              <a:lumOff val="15000"/>
                            </a:schemeClr>
                          </a:solidFill>
                          <a:effectLst/>
                          <a:latin typeface="Arial" pitchFamily="34" charset="0"/>
                          <a:ea typeface="+mn-ea"/>
                          <a:cs typeface="Arial" pitchFamily="34" charset="0"/>
                        </a:rPr>
                        <a:t>MSLs</a:t>
                      </a:r>
                      <a:r>
                        <a:rPr lang="en-US" sz="1200" kern="1200" dirty="0">
                          <a:solidFill>
                            <a:schemeClr val="tx1">
                              <a:lumMod val="85000"/>
                              <a:lumOff val="15000"/>
                            </a:schemeClr>
                          </a:solidFill>
                          <a:effectLst/>
                          <a:latin typeface="Arial" pitchFamily="34" charset="0"/>
                          <a:ea typeface="+mn-ea"/>
                          <a:cs typeface="Arial" pitchFamily="34" charset="0"/>
                        </a:rPr>
                        <a:t>, </a:t>
                      </a:r>
                      <a:r>
                        <a:rPr lang="en-US" sz="1200" kern="1200" dirty="0" err="1">
                          <a:solidFill>
                            <a:schemeClr val="tx1">
                              <a:lumMod val="85000"/>
                              <a:lumOff val="15000"/>
                            </a:schemeClr>
                          </a:solidFill>
                          <a:effectLst/>
                          <a:latin typeface="Arial" pitchFamily="34" charset="0"/>
                          <a:ea typeface="+mn-ea"/>
                          <a:cs typeface="Arial" pitchFamily="34" charset="0"/>
                        </a:rPr>
                        <a:t>HEORs</a:t>
                      </a:r>
                      <a:r>
                        <a:rPr lang="en-US" sz="1200" kern="1200" dirty="0">
                          <a:solidFill>
                            <a:schemeClr val="tx1">
                              <a:lumMod val="85000"/>
                              <a:lumOff val="15000"/>
                            </a:schemeClr>
                          </a:solidFill>
                          <a:effectLst/>
                          <a:latin typeface="Arial" pitchFamily="34" charset="0"/>
                          <a:ea typeface="+mn-ea"/>
                          <a:cs typeface="Arial" pitchFamily="34" charset="0"/>
                        </a:rPr>
                        <a:t>/</a:t>
                      </a:r>
                      <a:r>
                        <a:rPr lang="en-US" sz="1200" kern="1200" dirty="0" err="1">
                          <a:solidFill>
                            <a:schemeClr val="tx1">
                              <a:lumMod val="85000"/>
                              <a:lumOff val="15000"/>
                            </a:schemeClr>
                          </a:solidFill>
                          <a:effectLst/>
                          <a:latin typeface="Arial" pitchFamily="34" charset="0"/>
                          <a:ea typeface="+mn-ea"/>
                          <a:cs typeface="Arial" pitchFamily="34" charset="0"/>
                        </a:rPr>
                        <a:t>HEOR</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err="1">
                          <a:solidFill>
                            <a:schemeClr val="tx1">
                              <a:lumMod val="85000"/>
                              <a:lumOff val="15000"/>
                            </a:schemeClr>
                          </a:solidFill>
                          <a:effectLst/>
                          <a:latin typeface="Arial" pitchFamily="34" charset="0"/>
                          <a:ea typeface="+mn-ea"/>
                          <a:cs typeface="Arial" pitchFamily="34" charset="0"/>
                        </a:rPr>
                        <a:t>MSLs</a:t>
                      </a:r>
                      <a:endParaRPr lang="en-US" sz="1200" kern="1200" dirty="0">
                        <a:solidFill>
                          <a:schemeClr val="tx1">
                            <a:lumMod val="85000"/>
                            <a:lumOff val="15000"/>
                          </a:schemeClr>
                        </a:solidFill>
                        <a:effectLst/>
                        <a:latin typeface="Arial" pitchFamily="34" charset="0"/>
                        <a:ea typeface="+mn-ea"/>
                        <a:cs typeface="Arial" pitchFamily="34" charset="0"/>
                      </a:endParaRP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appropriate interactions between </a:t>
                      </a:r>
                      <a:r>
                        <a:rPr lang="en-US" sz="1200" kern="1200" dirty="0" err="1">
                          <a:solidFill>
                            <a:schemeClr val="tx1">
                              <a:lumMod val="85000"/>
                              <a:lumOff val="15000"/>
                            </a:schemeClr>
                          </a:solidFill>
                          <a:effectLst/>
                          <a:latin typeface="Arial" pitchFamily="34" charset="0"/>
                          <a:ea typeface="+mn-ea"/>
                          <a:cs typeface="Arial" pitchFamily="34" charset="0"/>
                        </a:rPr>
                        <a:t>MSLs</a:t>
                      </a:r>
                      <a:r>
                        <a:rPr lang="en-US" sz="1200" kern="1200" dirty="0">
                          <a:solidFill>
                            <a:schemeClr val="tx1">
                              <a:lumMod val="85000"/>
                              <a:lumOff val="15000"/>
                            </a:schemeClr>
                          </a:solidFill>
                          <a:effectLst/>
                          <a:latin typeface="Arial" pitchFamily="34" charset="0"/>
                          <a:ea typeface="+mn-ea"/>
                          <a:cs typeface="Arial" pitchFamily="34" charset="0"/>
                        </a:rPr>
                        <a:t> and sales representatives</a:t>
                      </a: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MSL interactions with KOLs</a:t>
                      </a:r>
                      <a:endParaRPr lang="en-US" sz="1200" dirty="0">
                        <a:solidFill>
                          <a:schemeClr val="tx1">
                            <a:lumMod val="85000"/>
                            <a:lumOff val="15000"/>
                          </a:schemeClr>
                        </a:solidFill>
                        <a:effectLst/>
                        <a:latin typeface="Arial" pitchFamily="34" charset="0"/>
                        <a:cs typeface="Arial" pitchFamily="34" charset="0"/>
                      </a:endParaRPr>
                    </a:p>
                    <a:p>
                      <a:pPr marL="0" indent="0">
                        <a:spcAft>
                          <a:spcPts val="600"/>
                        </a:spcAft>
                        <a:buClr>
                          <a:schemeClr val="accent1"/>
                        </a:buClr>
                        <a:buFont typeface="Arial" pitchFamily="34" charset="0"/>
                        <a:buNone/>
                      </a:pPr>
                      <a:endParaRPr lang="en-US" sz="1200" b="1"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7981672"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Medical and Scientific Communications</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16</a:t>
            </a:fld>
            <a:endParaRPr lang="en-US" dirty="0"/>
          </a:p>
        </p:txBody>
      </p:sp>
    </p:spTree>
    <p:extLst>
      <p:ext uri="{BB962C8B-B14F-4D97-AF65-F5344CB8AC3E}">
        <p14:creationId xmlns:p14="http://schemas.microsoft.com/office/powerpoint/2010/main" val="3901897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Specific Marketing/</a:t>
            </a:r>
            <a:r>
              <a:rPr lang="en-US" sz="2800" dirty="0" err="1"/>
              <a:t>CommOps</a:t>
            </a:r>
            <a:endParaRPr lang="en-US" sz="2800" dirty="0"/>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1408581573"/>
              </p:ext>
            </p:extLst>
          </p:nvPr>
        </p:nvGraphicFramePr>
        <p:xfrm>
          <a:off x="356616" y="2057400"/>
          <a:ext cx="8458200" cy="2869728"/>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Shire standards when conducting advisory boards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requirements for conducting advisory boards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FDA and Shire standards for speaker training</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the FDA regulatory requirements for speaker training</a:t>
                      </a:r>
                      <a:endParaRPr lang="en-US" sz="1200" dirty="0">
                        <a:solidFill>
                          <a:schemeClr val="tx1">
                            <a:lumMod val="85000"/>
                            <a:lumOff val="15000"/>
                          </a:schemeClr>
                        </a:solidFill>
                        <a:effectLst/>
                        <a:latin typeface="Arial" pitchFamily="34" charset="0"/>
                        <a:cs typeface="Arial" pitchFamily="34" charset="0"/>
                      </a:endParaRP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speaker training at Shire</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FDA and Shire standards for speaker programs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Differentiate the requirements of  Shire-sponsored speaker programs and CME presentations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laws and regulation governing speaker programs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speaker training at Shire</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Comply with the guidelines for specific consulting engagements with HCPs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specific consulting arrangements with HCPs</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7943200"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Product Promotion and Communication</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17</a:t>
            </a:fld>
            <a:endParaRPr lang="en-US" dirty="0"/>
          </a:p>
        </p:txBody>
      </p:sp>
    </p:spTree>
    <p:extLst>
      <p:ext uri="{BB962C8B-B14F-4D97-AF65-F5344CB8AC3E}">
        <p14:creationId xmlns:p14="http://schemas.microsoft.com/office/powerpoint/2010/main" val="4036913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Specific Sales</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3292010703"/>
              </p:ext>
            </p:extLst>
          </p:nvPr>
        </p:nvGraphicFramePr>
        <p:xfrm>
          <a:off x="356616" y="2267712"/>
          <a:ext cx="8458200" cy="3419420"/>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6510">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1450" marR="0" lvl="0" indent="-171450" algn="l" defTabSz="914400" rtl="0" eaLnBrk="0" fontAlgn="base" latinLnBrk="0" hangingPunct="0">
                        <a:lnSpc>
                          <a:spcPct val="100000"/>
                        </a:lnSpc>
                        <a:spcBef>
                          <a:spcPct val="0"/>
                        </a:spcBef>
                        <a:spcAft>
                          <a:spcPts val="600"/>
                        </a:spcAft>
                        <a:buClr>
                          <a:schemeClr val="accent1"/>
                        </a:buClr>
                        <a:buSzTx/>
                        <a:buFont typeface="Wingdings" pitchFamily="2" charset="2"/>
                        <a:buChar char="§"/>
                        <a:tabLst>
                          <a:tab pos="228600" algn="l"/>
                        </a:tabLst>
                        <a:defRPr/>
                      </a:pPr>
                      <a:r>
                        <a:rPr lang="en-US" sz="1200" kern="1200" dirty="0">
                          <a:solidFill>
                            <a:schemeClr val="tx1">
                              <a:lumMod val="85000"/>
                              <a:lumOff val="15000"/>
                            </a:schemeClr>
                          </a:solidFill>
                          <a:effectLst/>
                          <a:latin typeface="Arial" pitchFamily="34" charset="0"/>
                          <a:ea typeface="+mn-ea"/>
                          <a:cs typeface="Arial" pitchFamily="34" charset="0"/>
                        </a:rPr>
                        <a:t>Distribute samples appropriately</a:t>
                      </a:r>
                      <a:endParaRPr lang="en-US" sz="1200" kern="1200" baseline="0" dirty="0">
                        <a:solidFill>
                          <a:schemeClr val="tx1">
                            <a:lumMod val="85000"/>
                            <a:lumOff val="15000"/>
                          </a:schemeClr>
                        </a:solidFill>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endParaRPr lang="en-US" sz="1200" b="1"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a:t>
                      </a:r>
                      <a:r>
                        <a:rPr lang="en-US" sz="1200" kern="1200" dirty="0" err="1">
                          <a:solidFill>
                            <a:schemeClr val="tx1">
                              <a:lumMod val="85000"/>
                              <a:lumOff val="15000"/>
                            </a:schemeClr>
                          </a:solidFill>
                          <a:effectLst/>
                          <a:latin typeface="Arial" pitchFamily="34" charset="0"/>
                          <a:ea typeface="+mn-ea"/>
                          <a:cs typeface="Arial" pitchFamily="34" charset="0"/>
                        </a:rPr>
                        <a:t>PDMA</a:t>
                      </a:r>
                      <a:r>
                        <a:rPr lang="en-US" sz="1200" kern="1200" dirty="0">
                          <a:solidFill>
                            <a:schemeClr val="tx1">
                              <a:lumMod val="85000"/>
                              <a:lumOff val="15000"/>
                            </a:schemeClr>
                          </a:solidFill>
                          <a:effectLst/>
                          <a:latin typeface="Arial" pitchFamily="34" charset="0"/>
                          <a:ea typeface="+mn-ea"/>
                          <a:cs typeface="Arial" pitchFamily="34" charset="0"/>
                        </a:rPr>
                        <a:t> governing the use of samples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Explain the guidelines governing the distribution of samples</a:t>
                      </a:r>
                    </a:p>
                    <a:p>
                      <a:pPr marL="0" indent="0">
                        <a:spcAft>
                          <a:spcPts val="600"/>
                        </a:spcAft>
                        <a:buClr>
                          <a:schemeClr val="accent1"/>
                        </a:buClr>
                        <a:buFont typeface="Arial" pitchFamily="34" charset="0"/>
                        <a:buNone/>
                      </a:pPr>
                      <a:endParaRPr lang="en-US" sz="1200" b="1"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Implement call plans according to Shire guidelines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how to identify the appropriate HCP</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Use reprints appropriately</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marR="0" indent="-171450" algn="l" defTabSz="914400" rtl="0" eaLnBrk="1" fontAlgn="auto" latinLnBrk="0" hangingPunct="1">
                        <a:lnSpc>
                          <a:spcPct val="100000"/>
                        </a:lnSpc>
                        <a:spcBef>
                          <a:spcPts val="0"/>
                        </a:spcBef>
                        <a:spcAft>
                          <a:spcPts val="0"/>
                        </a:spcAft>
                        <a:buClr>
                          <a:srgbClr val="00A1C2"/>
                        </a:buClr>
                        <a:buSzTx/>
                        <a:buFont typeface="Arial" pitchFamily="34" charset="0"/>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Discuss guidelines for use of reprints</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6682">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FDA and Shire policy standards for speaker programs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Differentiate the requirements of  Shire-sponsored speaker programs and CME presentations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laws and regulation governing speaker programs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speaker training at Shire</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31356">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Recognize the appropriate interactions between Sales personnel and </a:t>
                      </a:r>
                      <a:r>
                        <a:rPr lang="en-US" sz="1200" kern="1200" dirty="0" err="1">
                          <a:solidFill>
                            <a:schemeClr val="tx1">
                              <a:lumMod val="85000"/>
                              <a:lumOff val="15000"/>
                            </a:schemeClr>
                          </a:solidFill>
                          <a:effectLst/>
                          <a:latin typeface="Arial" pitchFamily="34" charset="0"/>
                          <a:ea typeface="+mn-ea"/>
                          <a:cs typeface="Arial" pitchFamily="34" charset="0"/>
                        </a:rPr>
                        <a:t>MSLs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appropriate interactions between </a:t>
                      </a:r>
                      <a:r>
                        <a:rPr lang="en-US" sz="1200" kern="1200" dirty="0" err="1">
                          <a:solidFill>
                            <a:schemeClr val="tx1">
                              <a:lumMod val="85000"/>
                              <a:lumOff val="15000"/>
                            </a:schemeClr>
                          </a:solidFill>
                          <a:effectLst/>
                          <a:latin typeface="Arial" pitchFamily="34" charset="0"/>
                          <a:ea typeface="+mn-ea"/>
                          <a:cs typeface="Arial" pitchFamily="34" charset="0"/>
                        </a:rPr>
                        <a:t>MSLs</a:t>
                      </a:r>
                      <a:r>
                        <a:rPr lang="en-US" sz="1200" kern="1200" dirty="0">
                          <a:solidFill>
                            <a:schemeClr val="tx1">
                              <a:lumMod val="85000"/>
                              <a:lumOff val="15000"/>
                            </a:schemeClr>
                          </a:solidFill>
                          <a:effectLst/>
                          <a:latin typeface="Arial" pitchFamily="34" charset="0"/>
                          <a:ea typeface="+mn-ea"/>
                          <a:cs typeface="Arial" pitchFamily="34" charset="0"/>
                        </a:rPr>
                        <a:t> and Sales</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6263253"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Promoting Our Products</a:t>
            </a:r>
          </a:p>
        </p:txBody>
      </p:sp>
      <p:sp>
        <p:nvSpPr>
          <p:cNvPr id="9" name="Text Box 75"/>
          <p:cNvSpPr txBox="1">
            <a:spLocks noChangeArrowheads="1"/>
          </p:cNvSpPr>
          <p:nvPr/>
        </p:nvSpPr>
        <p:spPr bwMode="auto">
          <a:xfrm>
            <a:off x="357385" y="1902023"/>
            <a:ext cx="8592940" cy="307777"/>
          </a:xfrm>
          <a:prstGeom prst="rect">
            <a:avLst/>
          </a:prstGeom>
          <a:noFill/>
          <a:ln w="9525">
            <a:noFill/>
            <a:miter lim="800000"/>
            <a:headEnd/>
            <a:tailEnd/>
          </a:ln>
          <a:effectLst/>
        </p:spPr>
        <p:txBody>
          <a:bodyPr wrap="square">
            <a:prstTxWarp prst="textNoShape">
              <a:avLst/>
            </a:prstTxWarp>
            <a:spAutoFit/>
          </a:bodyPr>
          <a:lstStyle/>
          <a:p>
            <a:r>
              <a:rPr lang="en-US" sz="1400" dirty="0">
                <a:latin typeface="Arial" pitchFamily="34" charset="0"/>
                <a:cs typeface="Arial" pitchFamily="34" charset="0"/>
              </a:rPr>
              <a:t>These are the performance goals and learning objectives agreed upon in the Curriculum Map:</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18</a:t>
            </a:fld>
            <a:endParaRPr lang="en-US" dirty="0"/>
          </a:p>
        </p:txBody>
      </p:sp>
    </p:spTree>
    <p:extLst>
      <p:ext uri="{BB962C8B-B14F-4D97-AF65-F5344CB8AC3E}">
        <p14:creationId xmlns:p14="http://schemas.microsoft.com/office/powerpoint/2010/main" val="1948240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Specific Managers</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Group 103"/>
          <p:cNvGraphicFramePr>
            <a:graphicFrameLocks/>
          </p:cNvGraphicFramePr>
          <p:nvPr>
            <p:extLst>
              <p:ext uri="{D42A27DB-BD31-4B8C-83A1-F6EECF244321}">
                <p14:modId xmlns:p14="http://schemas.microsoft.com/office/powerpoint/2010/main" val="3500677272"/>
              </p:ext>
            </p:extLst>
          </p:nvPr>
        </p:nvGraphicFramePr>
        <p:xfrm>
          <a:off x="356616" y="2267712"/>
          <a:ext cx="8458200" cy="2778996"/>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369">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1450" lvl="0" indent="-171450">
                        <a:spcAft>
                          <a:spcPts val="60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Ensure that employees who report to you are in compliance with the CIA requirements</a:t>
                      </a:r>
                    </a:p>
                    <a:p>
                      <a:pPr marL="171450" lvl="0" indent="-171450">
                        <a:spcAft>
                          <a:spcPts val="60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Ensure that new hires complete their training within the appropriate time period </a:t>
                      </a:r>
                    </a:p>
                    <a:p>
                      <a:pPr marL="171450" lvl="0" indent="-171450">
                        <a:spcAft>
                          <a:spcPts val="60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Be a resource for employees who have questions about </a:t>
                      </a:r>
                      <a:r>
                        <a:rPr lang="en-US" sz="1200" kern="1200" dirty="0" err="1">
                          <a:solidFill>
                            <a:schemeClr val="tx1">
                              <a:lumMod val="85000"/>
                              <a:lumOff val="15000"/>
                            </a:schemeClr>
                          </a:solidFill>
                          <a:effectLst/>
                          <a:latin typeface="Arial" pitchFamily="34" charset="0"/>
                          <a:ea typeface="+mn-ea"/>
                          <a:cs typeface="Arial" pitchFamily="34" charset="0"/>
                        </a:rPr>
                        <a:t>CIAs</a:t>
                      </a:r>
                      <a:endParaRPr lang="en-US" sz="1200" kern="1200" dirty="0">
                        <a:solidFill>
                          <a:schemeClr val="tx1">
                            <a:lumMod val="85000"/>
                            <a:lumOff val="15000"/>
                          </a:schemeClr>
                        </a:solidFill>
                        <a:effectLst/>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endParaRPr lang="en-US" sz="1200" b="1" dirty="0">
                        <a:solidFill>
                          <a:schemeClr val="tx1">
                            <a:lumMod val="85000"/>
                            <a:lumOff val="15000"/>
                          </a:schemeClr>
                        </a:solidFill>
                        <a:latin typeface="Arial" pitchFamily="34" charset="0"/>
                        <a:cs typeface="Arial" pitchFamily="34" charset="0"/>
                      </a:endParaRPr>
                    </a:p>
                    <a:p>
                      <a:pPr marL="171450" lvl="0" indent="-171450">
                        <a:lnSpc>
                          <a:spcPct val="150000"/>
                        </a:lnSpc>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Identify reportable events and process for reporting</a:t>
                      </a:r>
                    </a:p>
                    <a:p>
                      <a:pPr marL="171450" lvl="0" indent="-171450">
                        <a:lnSpc>
                          <a:spcPct val="150000"/>
                        </a:lnSpc>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Explain your responsibility for certifying compliance with CIA requirements</a:t>
                      </a:r>
                    </a:p>
                    <a:p>
                      <a:pPr marL="171450" lvl="0" indent="-171450">
                        <a:lnSpc>
                          <a:spcPct val="150000"/>
                        </a:lnSpc>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Describe your responsibilities under Field Monitoring Program</a:t>
                      </a:r>
                    </a:p>
                    <a:p>
                      <a:pPr marL="171450" lvl="0" indent="-171450">
                        <a:lnSpc>
                          <a:spcPct val="150000"/>
                        </a:lnSpc>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Explain your responsibilities for performing </a:t>
                      </a:r>
                      <a:r>
                        <a:rPr lang="en-US" sz="1200" kern="1200" dirty="0" err="1">
                          <a:solidFill>
                            <a:schemeClr val="tx1"/>
                          </a:solidFill>
                          <a:effectLst/>
                          <a:latin typeface="Arial" pitchFamily="34" charset="0"/>
                          <a:ea typeface="+mn-ea"/>
                          <a:cs typeface="Arial" pitchFamily="34" charset="0"/>
                        </a:rPr>
                        <a:t>IRO</a:t>
                      </a:r>
                      <a:r>
                        <a:rPr lang="en-US" sz="1200" kern="1200" dirty="0">
                          <a:solidFill>
                            <a:schemeClr val="tx1"/>
                          </a:solidFill>
                          <a:effectLst/>
                          <a:latin typeface="Arial" pitchFamily="34" charset="0"/>
                          <a:ea typeface="+mn-ea"/>
                          <a:cs typeface="Arial" pitchFamily="34" charset="0"/>
                        </a:rPr>
                        <a:t> transaction reviews </a:t>
                      </a:r>
                    </a:p>
                    <a:p>
                      <a:pPr marL="171450" lvl="0" indent="-171450">
                        <a:lnSpc>
                          <a:spcPct val="150000"/>
                        </a:lnSpc>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Identify types of disciplinary actions for non-compliance</a:t>
                      </a:r>
                    </a:p>
                    <a:p>
                      <a:pPr marL="171450" lvl="0" indent="-171450">
                        <a:lnSpc>
                          <a:spcPct val="150000"/>
                        </a:lnSpc>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Explain responsibilities for coordinating with Covered Persons Champion  </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6519734"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Managers and Supervisors</a:t>
            </a:r>
          </a:p>
        </p:txBody>
      </p:sp>
      <p:sp>
        <p:nvSpPr>
          <p:cNvPr id="9" name="Text Box 75"/>
          <p:cNvSpPr txBox="1">
            <a:spLocks noChangeArrowheads="1"/>
          </p:cNvSpPr>
          <p:nvPr/>
        </p:nvSpPr>
        <p:spPr bwMode="auto">
          <a:xfrm>
            <a:off x="357385" y="1902023"/>
            <a:ext cx="8592940" cy="307777"/>
          </a:xfrm>
          <a:prstGeom prst="rect">
            <a:avLst/>
          </a:prstGeom>
          <a:noFill/>
          <a:ln w="9525">
            <a:noFill/>
            <a:miter lim="800000"/>
            <a:headEnd/>
            <a:tailEnd/>
          </a:ln>
          <a:effectLst/>
        </p:spPr>
        <p:txBody>
          <a:bodyPr wrap="square">
            <a:prstTxWarp prst="textNoShape">
              <a:avLst/>
            </a:prstTxWarp>
            <a:spAutoFit/>
          </a:bodyPr>
          <a:lstStyle/>
          <a:p>
            <a:r>
              <a:rPr lang="en-US" sz="1400" dirty="0">
                <a:latin typeface="Arial" pitchFamily="34" charset="0"/>
                <a:cs typeface="Arial" pitchFamily="34" charset="0"/>
              </a:rPr>
              <a:t>These are the performance goals and learning objectives agreed upon in the Curriculum Map:</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19</a:t>
            </a:fld>
            <a:endParaRPr lang="en-US" dirty="0"/>
          </a:p>
        </p:txBody>
      </p:sp>
    </p:spTree>
    <p:extLst>
      <p:ext uri="{BB962C8B-B14F-4D97-AF65-F5344CB8AC3E}">
        <p14:creationId xmlns:p14="http://schemas.microsoft.com/office/powerpoint/2010/main" val="3283954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2800" dirty="0">
                <a:solidFill>
                  <a:srgbClr val="009454"/>
                </a:solidFill>
              </a:rPr>
              <a:t>Project</a:t>
            </a:r>
            <a:r>
              <a:rPr lang="en-US" sz="2800" dirty="0"/>
              <a:t> </a:t>
            </a:r>
            <a:r>
              <a:rPr lang="en-US" sz="2800" dirty="0">
                <a:solidFill>
                  <a:srgbClr val="009454"/>
                </a:solidFill>
              </a:rPr>
              <a:t>Overview and Scope</a:t>
            </a:r>
          </a:p>
        </p:txBody>
      </p:sp>
      <p:sp>
        <p:nvSpPr>
          <p:cNvPr id="3" name="Content Placeholder 2"/>
          <p:cNvSpPr>
            <a:spLocks noGrp="1"/>
          </p:cNvSpPr>
          <p:nvPr>
            <p:ph idx="1"/>
          </p:nvPr>
        </p:nvSpPr>
        <p:spPr>
          <a:xfrm>
            <a:off x="304800" y="1143000"/>
            <a:ext cx="8534400" cy="5334000"/>
          </a:xfrm>
        </p:spPr>
        <p:txBody>
          <a:bodyPr/>
          <a:lstStyle/>
          <a:p>
            <a:pPr marL="0" indent="0">
              <a:buNone/>
            </a:pPr>
            <a:r>
              <a:rPr lang="en-US" sz="1400" dirty="0">
                <a:solidFill>
                  <a:schemeClr val="tx1"/>
                </a:solidFill>
              </a:rPr>
              <a:t>PDG will work with Shire to design and develop a CIA e-learning curriculum that satisfies the CIA requirements and drives application of key behaviors across the organization</a:t>
            </a:r>
            <a:r>
              <a:rPr lang="en-US" sz="1400" dirty="0"/>
              <a:t>. </a:t>
            </a:r>
            <a:r>
              <a:rPr lang="en-US" sz="1400" dirty="0">
                <a:solidFill>
                  <a:schemeClr val="tx1"/>
                </a:solidFill>
              </a:rPr>
              <a:t>Work on this program will begin July 2013 with a target completion date of February 2014 to be in alignment with the anticipated CIA effective date of 1/2/14.</a:t>
            </a:r>
          </a:p>
          <a:p>
            <a:pPr marL="0" indent="0">
              <a:lnSpc>
                <a:spcPct val="110000"/>
              </a:lnSpc>
              <a:spcBef>
                <a:spcPts val="600"/>
              </a:spcBef>
              <a:spcAft>
                <a:spcPts val="600"/>
              </a:spcAft>
              <a:buNone/>
              <a:defRPr/>
            </a:pPr>
            <a:r>
              <a:rPr lang="en-US" sz="1400" b="1" dirty="0">
                <a:solidFill>
                  <a:schemeClr val="tx1"/>
                </a:solidFill>
              </a:rPr>
              <a:t>PDG will develop seven courses totaling ~11 hours of training:</a:t>
            </a:r>
          </a:p>
          <a:p>
            <a:pPr lvl="1">
              <a:lnSpc>
                <a:spcPct val="110000"/>
              </a:lnSpc>
              <a:spcBef>
                <a:spcPts val="600"/>
              </a:spcBef>
              <a:spcAft>
                <a:spcPts val="600"/>
              </a:spcAft>
              <a:buFont typeface="Arial" pitchFamily="34" charset="0"/>
              <a:buChar char="•"/>
              <a:defRPr/>
            </a:pPr>
            <a:r>
              <a:rPr lang="en-US" sz="1400" b="1" dirty="0">
                <a:solidFill>
                  <a:srgbClr val="00A1C2"/>
                </a:solidFill>
              </a:rPr>
              <a:t>One General course:</a:t>
            </a:r>
            <a:r>
              <a:rPr lang="en-US" sz="1400" dirty="0">
                <a:solidFill>
                  <a:schemeClr val="tx1"/>
                </a:solidFill>
              </a:rPr>
              <a:t> 30 minutes hour of training for all covered persons (to be supplemented by Shire’s existing 30 minute “Doing Business with Integrity” training)</a:t>
            </a:r>
          </a:p>
          <a:p>
            <a:pPr lvl="1">
              <a:lnSpc>
                <a:spcPct val="110000"/>
              </a:lnSpc>
              <a:spcBef>
                <a:spcPts val="600"/>
              </a:spcBef>
              <a:spcAft>
                <a:spcPts val="600"/>
              </a:spcAft>
              <a:buFont typeface="Arial" pitchFamily="34" charset="0"/>
              <a:buChar char="•"/>
              <a:defRPr/>
            </a:pPr>
            <a:r>
              <a:rPr lang="en-US" sz="1400" b="1" dirty="0">
                <a:solidFill>
                  <a:srgbClr val="00A1C2"/>
                </a:solidFill>
              </a:rPr>
              <a:t>One Manager course</a:t>
            </a:r>
            <a:r>
              <a:rPr lang="en-US" sz="1400" dirty="0">
                <a:solidFill>
                  <a:srgbClr val="00A1C2"/>
                </a:solidFill>
              </a:rPr>
              <a:t>:</a:t>
            </a:r>
            <a:r>
              <a:rPr lang="en-US" sz="1400" dirty="0">
                <a:solidFill>
                  <a:schemeClr val="tx1"/>
                </a:solidFill>
              </a:rPr>
              <a:t> 30 minutes of training for all covered managers and supervisors (to be supplemented by Shire’s existing 30 minute “Doing Business with Integrity - Manager” training)</a:t>
            </a:r>
          </a:p>
          <a:p>
            <a:pPr lvl="1">
              <a:lnSpc>
                <a:spcPct val="110000"/>
              </a:lnSpc>
              <a:spcBef>
                <a:spcPts val="600"/>
              </a:spcBef>
              <a:spcAft>
                <a:spcPts val="600"/>
              </a:spcAft>
              <a:buFont typeface="Arial" pitchFamily="34" charset="0"/>
              <a:buChar char="•"/>
              <a:defRPr/>
            </a:pPr>
            <a:r>
              <a:rPr lang="en-US" sz="1400" b="1" dirty="0">
                <a:solidFill>
                  <a:srgbClr val="00A1C2"/>
                </a:solidFill>
              </a:rPr>
              <a:t>Four Specific courses:</a:t>
            </a:r>
            <a:r>
              <a:rPr lang="en-US" sz="1400" dirty="0">
                <a:solidFill>
                  <a:schemeClr val="tx1"/>
                </a:solidFill>
              </a:rPr>
              <a:t> 6 hours of training for relevant covered persons</a:t>
            </a:r>
          </a:p>
          <a:p>
            <a:pPr lvl="2">
              <a:lnSpc>
                <a:spcPct val="110000"/>
              </a:lnSpc>
              <a:spcBef>
                <a:spcPts val="600"/>
              </a:spcBef>
              <a:spcAft>
                <a:spcPts val="600"/>
              </a:spcAft>
              <a:buFont typeface="Arial" pitchFamily="34" charset="0"/>
              <a:buChar char="•"/>
              <a:defRPr/>
            </a:pPr>
            <a:r>
              <a:rPr lang="en-US" sz="1400" b="1" dirty="0">
                <a:solidFill>
                  <a:srgbClr val="00A1C2"/>
                </a:solidFill>
              </a:rPr>
              <a:t>General:</a:t>
            </a:r>
            <a:r>
              <a:rPr lang="en-US" sz="1400" dirty="0">
                <a:solidFill>
                  <a:srgbClr val="00A1C2"/>
                </a:solidFill>
              </a:rPr>
              <a:t> </a:t>
            </a:r>
            <a:r>
              <a:rPr lang="en-US" sz="1400" dirty="0">
                <a:solidFill>
                  <a:schemeClr val="tx1"/>
                </a:solidFill>
              </a:rPr>
              <a:t>90 minutes for all relevant covered persons</a:t>
            </a:r>
          </a:p>
          <a:p>
            <a:pPr lvl="2">
              <a:lnSpc>
                <a:spcPct val="110000"/>
              </a:lnSpc>
              <a:spcBef>
                <a:spcPts val="600"/>
              </a:spcBef>
              <a:spcAft>
                <a:spcPts val="600"/>
              </a:spcAft>
              <a:buFont typeface="Arial" pitchFamily="34" charset="0"/>
              <a:buChar char="•"/>
              <a:defRPr/>
            </a:pPr>
            <a:r>
              <a:rPr lang="en-US" sz="1400" b="1" dirty="0">
                <a:solidFill>
                  <a:srgbClr val="00A1C2"/>
                </a:solidFill>
              </a:rPr>
              <a:t>R&amp;D</a:t>
            </a:r>
            <a:r>
              <a:rPr lang="en-US" sz="1400" dirty="0">
                <a:solidFill>
                  <a:srgbClr val="00A1C2"/>
                </a:solidFill>
              </a:rPr>
              <a:t>: </a:t>
            </a:r>
            <a:r>
              <a:rPr lang="en-US" sz="1400" dirty="0">
                <a:solidFill>
                  <a:schemeClr val="tx1"/>
                </a:solidFill>
              </a:rPr>
              <a:t>90 minutes  for all relevant R&amp;D covered persons</a:t>
            </a:r>
          </a:p>
          <a:p>
            <a:pPr lvl="2">
              <a:lnSpc>
                <a:spcPct val="110000"/>
              </a:lnSpc>
              <a:spcBef>
                <a:spcPts val="600"/>
              </a:spcBef>
              <a:spcAft>
                <a:spcPts val="600"/>
              </a:spcAft>
              <a:buFont typeface="Arial" pitchFamily="34" charset="0"/>
              <a:buChar char="•"/>
              <a:defRPr/>
            </a:pPr>
            <a:r>
              <a:rPr lang="en-US" sz="1400" b="1" dirty="0">
                <a:solidFill>
                  <a:srgbClr val="00A1C2"/>
                </a:solidFill>
              </a:rPr>
              <a:t>Marketing/</a:t>
            </a:r>
            <a:r>
              <a:rPr lang="en-US" sz="1400" b="1" dirty="0" err="1">
                <a:solidFill>
                  <a:srgbClr val="00A1C2"/>
                </a:solidFill>
              </a:rPr>
              <a:t>CommOps</a:t>
            </a:r>
            <a:r>
              <a:rPr lang="en-US" sz="1400" dirty="0">
                <a:solidFill>
                  <a:srgbClr val="00A1C2"/>
                </a:solidFill>
              </a:rPr>
              <a:t>: </a:t>
            </a:r>
            <a:r>
              <a:rPr lang="en-US" sz="1400" dirty="0">
                <a:solidFill>
                  <a:schemeClr val="tx1"/>
                </a:solidFill>
              </a:rPr>
              <a:t>90 hour for all relevant Marketing/</a:t>
            </a:r>
            <a:r>
              <a:rPr lang="en-US" sz="1400" dirty="0" err="1">
                <a:solidFill>
                  <a:schemeClr val="tx1"/>
                </a:solidFill>
              </a:rPr>
              <a:t>CommOps</a:t>
            </a:r>
            <a:r>
              <a:rPr lang="en-US" sz="1400" dirty="0">
                <a:solidFill>
                  <a:schemeClr val="tx1"/>
                </a:solidFill>
              </a:rPr>
              <a:t> covered persons</a:t>
            </a:r>
          </a:p>
          <a:p>
            <a:pPr lvl="2">
              <a:lnSpc>
                <a:spcPct val="110000"/>
              </a:lnSpc>
              <a:spcBef>
                <a:spcPts val="600"/>
              </a:spcBef>
              <a:spcAft>
                <a:spcPts val="600"/>
              </a:spcAft>
              <a:buFont typeface="Arial" pitchFamily="34" charset="0"/>
              <a:buChar char="•"/>
              <a:defRPr/>
            </a:pPr>
            <a:r>
              <a:rPr lang="en-US" sz="1400" b="1" dirty="0">
                <a:solidFill>
                  <a:srgbClr val="00A1C2"/>
                </a:solidFill>
              </a:rPr>
              <a:t>Sales: </a:t>
            </a:r>
            <a:r>
              <a:rPr lang="en-US" sz="1400" dirty="0">
                <a:solidFill>
                  <a:srgbClr val="00A1C2"/>
                </a:solidFill>
              </a:rPr>
              <a:t> </a:t>
            </a:r>
            <a:r>
              <a:rPr lang="en-US" sz="1400" dirty="0">
                <a:solidFill>
                  <a:schemeClr val="tx1"/>
                </a:solidFill>
              </a:rPr>
              <a:t>90 minutes for all relevant Sales covered persons</a:t>
            </a:r>
          </a:p>
          <a:p>
            <a:pPr lvl="1">
              <a:lnSpc>
                <a:spcPct val="110000"/>
              </a:lnSpc>
              <a:spcBef>
                <a:spcPts val="600"/>
              </a:spcBef>
              <a:spcAft>
                <a:spcPts val="600"/>
              </a:spcAft>
              <a:buFont typeface="Arial" pitchFamily="34" charset="0"/>
              <a:buChar char="•"/>
              <a:defRPr/>
            </a:pPr>
            <a:r>
              <a:rPr lang="en-US" sz="1400" b="1" dirty="0">
                <a:solidFill>
                  <a:srgbClr val="00A1C2"/>
                </a:solidFill>
              </a:rPr>
              <a:t>One External HCP course</a:t>
            </a:r>
            <a:r>
              <a:rPr lang="en-US" sz="1400" dirty="0">
                <a:solidFill>
                  <a:schemeClr val="tx1"/>
                </a:solidFill>
              </a:rPr>
              <a:t>: 4 hours (Includes 210 minutes repurposed Specific content, 30 minutes of repurposed General content)  </a:t>
            </a:r>
          </a:p>
          <a:p>
            <a:pPr marL="0" indent="0">
              <a:buNone/>
            </a:pPr>
            <a:r>
              <a:rPr lang="en-US" sz="1200" dirty="0"/>
              <a:t> </a:t>
            </a:r>
          </a:p>
          <a:p>
            <a:endParaRPr lang="en-US" sz="1200" dirty="0"/>
          </a:p>
        </p:txBody>
      </p:sp>
      <p:sp>
        <p:nvSpPr>
          <p:cNvPr id="4" name="Slide Number Placeholder 3"/>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2</a:t>
            </a:fld>
            <a:endParaRPr lang="en-US">
              <a:solidFill>
                <a:prstClr val="black">
                  <a:tint val="75000"/>
                </a:prstClr>
              </a:solidFill>
            </a:endParaRPr>
          </a:p>
        </p:txBody>
      </p:sp>
    </p:spTree>
    <p:extLst>
      <p:ext uri="{BB962C8B-B14F-4D97-AF65-F5344CB8AC3E}">
        <p14:creationId xmlns:p14="http://schemas.microsoft.com/office/powerpoint/2010/main" val="1473024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HCPs</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6327373"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Healthcare Professionals</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20</a:t>
            </a:fld>
            <a:endParaRPr lang="en-US" dirty="0"/>
          </a:p>
        </p:txBody>
      </p:sp>
      <p:graphicFrame>
        <p:nvGraphicFramePr>
          <p:cNvPr id="11" name="Group 103"/>
          <p:cNvGraphicFramePr>
            <a:graphicFrameLocks/>
          </p:cNvGraphicFramePr>
          <p:nvPr>
            <p:extLst>
              <p:ext uri="{D42A27DB-BD31-4B8C-83A1-F6EECF244321}">
                <p14:modId xmlns:p14="http://schemas.microsoft.com/office/powerpoint/2010/main" val="725386948"/>
              </p:ext>
            </p:extLst>
          </p:nvPr>
        </p:nvGraphicFramePr>
        <p:xfrm>
          <a:off x="357385" y="2276901"/>
          <a:ext cx="8458200" cy="3663002"/>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6510">
                <a:tc>
                  <a:txBody>
                    <a:bodyPr/>
                    <a:lstStyle/>
                    <a:p>
                      <a:pPr marL="0" marR="0" lvl="0" indent="0" algn="l" defTabSz="914400" rtl="0" eaLnBrk="0" fontAlgn="base" latinLnBrk="0" hangingPunct="0">
                        <a:lnSpc>
                          <a:spcPct val="100000"/>
                        </a:lnSpc>
                        <a:spcBef>
                          <a:spcPct val="0"/>
                        </a:spcBef>
                        <a:spcAft>
                          <a:spcPts val="60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lumMod val="85000"/>
                              <a:lumOff val="15000"/>
                            </a:schemeClr>
                          </a:solidFill>
                          <a:effectLst/>
                          <a:latin typeface="Arial" pitchFamily="34" charset="0"/>
                          <a:ea typeface="+mn-ea"/>
                          <a:cs typeface="Arial" pitchFamily="34" charset="0"/>
                        </a:rPr>
                        <a:t>Comply</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with all CIA requirements </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lumMod val="85000"/>
                              <a:lumOff val="15000"/>
                            </a:schemeClr>
                          </a:solidFill>
                          <a:effectLst/>
                          <a:latin typeface="Arial" pitchFamily="34" charset="0"/>
                          <a:ea typeface="+mn-ea"/>
                          <a:cs typeface="Arial" pitchFamily="34" charset="0"/>
                        </a:rPr>
                        <a:t>Recall consequences for not complying with the CIA requirements </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endParaRPr lang="en-US" sz="1200" b="1" dirty="0">
                        <a:solidFill>
                          <a:schemeClr val="tx1">
                            <a:lumMod val="85000"/>
                            <a:lumOff val="15000"/>
                          </a:schemeClr>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Explain what a CIA is and why Shire has entered into the agreement</a:t>
                      </a:r>
                    </a:p>
                    <a:p>
                      <a:pPr marL="171450" marR="0" indent="-17145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why complying with the CIA is important</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scope of Shire CIA requirements and recall the individuals to whom the CIA applies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the individuals who are responsible for certifying compliance with CIA requirements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Discuss consequences for non-compliance with the CIA</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Differentiate what is a U.S. Government Reimbursed product as it relates to CIA</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16510">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solidFill>
                          <a:effectLst/>
                          <a:latin typeface="Arial" pitchFamily="34" charset="0"/>
                          <a:ea typeface="+mn-ea"/>
                          <a:cs typeface="Arial" pitchFamily="34" charset="0"/>
                        </a:rPr>
                        <a:t>Fully comply with Shire BRAVE values in all activities</a:t>
                      </a: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r>
                        <a:rPr lang="en-US" sz="1200" kern="1200" dirty="0">
                          <a:solidFill>
                            <a:schemeClr val="tx1"/>
                          </a:solidFill>
                          <a:effectLst/>
                          <a:latin typeface="Arial" pitchFamily="34" charset="0"/>
                          <a:ea typeface="+mn-ea"/>
                          <a:cs typeface="Arial" pitchFamily="34" charset="0"/>
                        </a:rPr>
                        <a:t>Use the Code of Ethics to guide decision-making</a:t>
                      </a:r>
                      <a:endParaRPr lang="en-US" sz="1200" kern="1200" baseline="0" dirty="0">
                        <a:solidFill>
                          <a:schemeClr val="tx1">
                            <a:lumMod val="85000"/>
                            <a:lumOff val="15000"/>
                          </a:schemeClr>
                        </a:solidFill>
                        <a:latin typeface="Arial" pitchFamily="34" charset="0"/>
                        <a:ea typeface="+mn-ea"/>
                        <a:cs typeface="Arial" pitchFamily="34" charset="0"/>
                      </a:endParaRPr>
                    </a:p>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tab pos="109538" algn="l"/>
                        </a:tabLst>
                        <a:defRPr/>
                      </a:pP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Identify Shire’s BRAVE values</a:t>
                      </a:r>
                    </a:p>
                    <a:p>
                      <a:pPr marL="171450" indent="-171450">
                        <a:buClr>
                          <a:srgbClr val="00A1C2"/>
                        </a:buClr>
                        <a:buFont typeface="Wingdings" pitchFamily="2" charset="2"/>
                        <a:buChar char="§"/>
                      </a:pPr>
                      <a:r>
                        <a:rPr lang="en-US" sz="1200" kern="1200" dirty="0">
                          <a:solidFill>
                            <a:schemeClr val="tx1"/>
                          </a:solidFill>
                          <a:effectLst/>
                          <a:latin typeface="Arial" pitchFamily="34" charset="0"/>
                          <a:ea typeface="+mn-ea"/>
                          <a:cs typeface="Arial" pitchFamily="34" charset="0"/>
                        </a:rPr>
                        <a:t>Describe how to use the Code of Ethics to help address ethical and legal issues and dilemmas</a:t>
                      </a:r>
                      <a:endParaRPr lang="en-US" sz="1200" b="1" dirty="0">
                        <a:solidFill>
                          <a:schemeClr val="tx1">
                            <a:lumMod val="85000"/>
                            <a:lumOff val="15000"/>
                          </a:schemeClr>
                        </a:solidFill>
                        <a:latin typeface="Arial" pitchFamily="34" charset="0"/>
                        <a:cs typeface="Arial" pitchFamily="34" charset="0"/>
                      </a:endParaRPr>
                    </a:p>
                    <a:p>
                      <a:pPr marL="171450" lvl="0" indent="-171450">
                        <a:buClr>
                          <a:srgbClr val="00A1C2"/>
                        </a:buClr>
                        <a:buFont typeface="Wingdings" pitchFamily="2" charset="2"/>
                        <a:buChar char="§"/>
                      </a:pPr>
                      <a:endParaRPr lang="en-US" sz="1200" kern="1200" dirty="0">
                        <a:solidFill>
                          <a:schemeClr val="tx1">
                            <a:lumMod val="85000"/>
                            <a:lumOff val="15000"/>
                          </a:schemeClr>
                        </a:solidFill>
                        <a:effectLst/>
                        <a:latin typeface="Arial" pitchFamily="34" charset="0"/>
                        <a:ea typeface="+mn-ea"/>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96435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HCPs</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6327373"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Healthcare Professionals</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21</a:t>
            </a:fld>
            <a:endParaRPr lang="en-US" dirty="0"/>
          </a:p>
        </p:txBody>
      </p:sp>
      <p:graphicFrame>
        <p:nvGraphicFramePr>
          <p:cNvPr id="9" name="Group 103"/>
          <p:cNvGraphicFramePr>
            <a:graphicFrameLocks/>
          </p:cNvGraphicFramePr>
          <p:nvPr>
            <p:extLst>
              <p:ext uri="{D42A27DB-BD31-4B8C-83A1-F6EECF244321}">
                <p14:modId xmlns:p14="http://schemas.microsoft.com/office/powerpoint/2010/main" val="1943334873"/>
              </p:ext>
            </p:extLst>
          </p:nvPr>
        </p:nvGraphicFramePr>
        <p:xfrm>
          <a:off x="356616" y="1981200"/>
          <a:ext cx="8458200" cy="2703834"/>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15240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63614">
                <a:tc>
                  <a:txBody>
                    <a:bodyPr/>
                    <a:lstStyle/>
                    <a:p>
                      <a:pPr marL="0" marR="0" lvl="0" indent="0" algn="l" defTabSz="914400" rtl="0" eaLnBrk="0" fontAlgn="base" latinLnBrk="0" hangingPunct="0">
                        <a:lnSpc>
                          <a:spcPct val="100000"/>
                        </a:lnSpc>
                        <a:spcBef>
                          <a:spcPct val="0"/>
                        </a:spcBef>
                        <a:spcAft>
                          <a:spcPts val="0"/>
                        </a:spcAft>
                        <a:buClr>
                          <a:schemeClr val="accent1"/>
                        </a:buClr>
                        <a:buSzTx/>
                        <a:buFont typeface="Symbol" pitchFamily="-110" charset="2"/>
                        <a:buNone/>
                        <a:tabLst>
                          <a:tab pos="228600" algn="l"/>
                        </a:tabLst>
                        <a:defRPr/>
                      </a:pPr>
                      <a:r>
                        <a:rPr lang="en-US" sz="1200" b="1" kern="1200" baseline="0" dirty="0">
                          <a:solidFill>
                            <a:schemeClr val="tx1">
                              <a:lumMod val="85000"/>
                              <a:lumOff val="15000"/>
                            </a:schemeClr>
                          </a:solidFill>
                          <a:latin typeface="Arial" pitchFamily="34" charset="0"/>
                          <a:ea typeface="+mn-ea"/>
                          <a:cs typeface="Arial" pitchFamily="34" charset="0"/>
                        </a:rPr>
                        <a:t>On the job, learners will: </a:t>
                      </a:r>
                    </a:p>
                    <a:p>
                      <a:pPr marL="0" marR="0" lvl="0" indent="0" algn="l" defTabSz="914400" rtl="0" eaLnBrk="0" fontAlgn="base" latinLnBrk="0" hangingPunct="0">
                        <a:lnSpc>
                          <a:spcPct val="100000"/>
                        </a:lnSpc>
                        <a:spcBef>
                          <a:spcPct val="0"/>
                        </a:spcBef>
                        <a:spcAft>
                          <a:spcPts val="0"/>
                        </a:spcAft>
                        <a:buClr>
                          <a:schemeClr val="accent1"/>
                        </a:buClr>
                        <a:buSzTx/>
                        <a:buFont typeface="Symbol" pitchFamily="-110" charset="2"/>
                        <a:buNone/>
                        <a:tabLst>
                          <a:tab pos="228600" algn="l"/>
                        </a:tabLst>
                        <a:defRPr/>
                      </a:pPr>
                      <a:endParaRPr lang="en-US" sz="1200" b="1" kern="1200" baseline="0" dirty="0">
                        <a:solidFill>
                          <a:schemeClr val="tx1">
                            <a:lumMod val="85000"/>
                            <a:lumOff val="15000"/>
                          </a:schemeClr>
                        </a:solidFill>
                        <a:latin typeface="Arial" pitchFamily="34" charset="0"/>
                        <a:ea typeface="+mn-ea"/>
                        <a:cs typeface="Arial" pitchFamily="34" charset="0"/>
                      </a:endParaRPr>
                    </a:p>
                    <a:p>
                      <a:pPr marL="177800" lvl="0" indent="-177800">
                        <a:spcAft>
                          <a:spcPts val="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Comply with the principles and laws governing engaging HCPs</a:t>
                      </a:r>
                    </a:p>
                    <a:p>
                      <a:pPr marL="177800" lvl="0" indent="-177800">
                        <a:spcAft>
                          <a:spcPts val="0"/>
                        </a:spcAft>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Recognize that Shire only engages HCPs for legitimate business needs, and that the HCPs are paid the value of their service and no more</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indent="0">
                        <a:spcAft>
                          <a:spcPts val="600"/>
                        </a:spcAft>
                        <a:buClr>
                          <a:schemeClr val="accent1"/>
                        </a:buClr>
                        <a:buFont typeface="Arial" pitchFamily="34" charset="0"/>
                        <a:buNone/>
                      </a:pPr>
                      <a:r>
                        <a:rPr lang="en-US" sz="1200" b="1" dirty="0">
                          <a:solidFill>
                            <a:schemeClr val="tx1">
                              <a:lumMod val="85000"/>
                              <a:lumOff val="15000"/>
                            </a:schemeClr>
                          </a:solidFill>
                          <a:latin typeface="Arial" pitchFamily="34" charset="0"/>
                          <a:cs typeface="Arial" pitchFamily="34" charset="0"/>
                        </a:rPr>
                        <a:t>After</a:t>
                      </a:r>
                      <a:r>
                        <a:rPr lang="en-US" sz="1200" b="1" baseline="0" dirty="0">
                          <a:solidFill>
                            <a:schemeClr val="tx1">
                              <a:lumMod val="85000"/>
                              <a:lumOff val="15000"/>
                            </a:schemeClr>
                          </a:solidFill>
                          <a:latin typeface="Arial" pitchFamily="34" charset="0"/>
                          <a:cs typeface="Arial" pitchFamily="34" charset="0"/>
                        </a:rPr>
                        <a:t> completing this training, learners will be able to: </a:t>
                      </a:r>
                      <a:endParaRPr lang="en-US" sz="1200" b="1" dirty="0">
                        <a:solidFill>
                          <a:schemeClr val="tx1">
                            <a:lumMod val="85000"/>
                            <a:lumOff val="15000"/>
                          </a:schemeClr>
                        </a:solidFill>
                        <a:latin typeface="Arial" pitchFamily="34" charset="0"/>
                        <a:cs typeface="Arial" pitchFamily="34" charset="0"/>
                      </a:endParaRP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Define engaging HCPs and identify the laws (Including the Anti- Kickback Statute) that govern interactions with them</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Discuss the critical importance of the term “legitimate need” and why legitimate need must be identified and documented before an</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HCP is engaged and/or paid</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Explain fair market value and how it is determined by Shire </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Discuss Physician Aggregate Spend as it relates to state reporting laws and the Federal Physicians Payment Sunshine Law</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Apply processes and standards for grant requests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providing educational</a:t>
                      </a:r>
                      <a:r>
                        <a:rPr lang="en-US" sz="1200" kern="1200" baseline="0" dirty="0">
                          <a:solidFill>
                            <a:schemeClr val="tx1">
                              <a:lumMod val="85000"/>
                              <a:lumOff val="15000"/>
                            </a:schemeClr>
                          </a:solidFill>
                          <a:effectLst/>
                          <a:latin typeface="Arial" pitchFamily="34" charset="0"/>
                          <a:ea typeface="+mn-ea"/>
                          <a:cs typeface="Arial" pitchFamily="34" charset="0"/>
                        </a:rPr>
                        <a:t> </a:t>
                      </a:r>
                      <a:r>
                        <a:rPr lang="en-US" sz="1200" kern="1200" dirty="0">
                          <a:solidFill>
                            <a:schemeClr val="tx1">
                              <a:lumMod val="85000"/>
                              <a:lumOff val="15000"/>
                            </a:schemeClr>
                          </a:solidFill>
                          <a:effectLst/>
                          <a:latin typeface="Arial" pitchFamily="34" charset="0"/>
                          <a:ea typeface="+mn-ea"/>
                          <a:cs typeface="Arial" pitchFamily="34" charset="0"/>
                        </a:rPr>
                        <a:t>grants </a:t>
                      </a:r>
                    </a:p>
                    <a:p>
                      <a:pPr marL="177800" lvl="0" indent="-17780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providing charitable contributions </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25108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Goals &amp; Objectives: HCPs</a:t>
            </a:r>
          </a:p>
        </p:txBody>
      </p:sp>
      <p:pic>
        <p:nvPicPr>
          <p:cNvPr id="16388"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403"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7385" y="1524000"/>
            <a:ext cx="6327373" cy="397032"/>
          </a:xfrm>
          <a:prstGeom prst="rect">
            <a:avLst/>
          </a:prstGeom>
        </p:spPr>
        <p:txBody>
          <a:bodyPr wrap="none">
            <a:spAutoFit/>
          </a:bodyPr>
          <a:lstStyle/>
          <a:p>
            <a:pPr>
              <a:lnSpc>
                <a:spcPct val="110000"/>
              </a:lnSpc>
              <a:spcBef>
                <a:spcPts val="600"/>
              </a:spcBef>
              <a:spcAft>
                <a:spcPts val="600"/>
              </a:spcAft>
              <a:defRPr/>
            </a:pPr>
            <a:r>
              <a:rPr lang="en-US" b="1" dirty="0">
                <a:solidFill>
                  <a:srgbClr val="00A1C2"/>
                </a:solidFill>
                <a:latin typeface="Arial" pitchFamily="34" charset="0"/>
                <a:cs typeface="Arial" pitchFamily="34" charset="0"/>
              </a:rPr>
              <a:t>Doing Business with Integrity: Healthcare Professionals</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22</a:t>
            </a:fld>
            <a:endParaRPr lang="en-US" dirty="0"/>
          </a:p>
        </p:txBody>
      </p:sp>
      <p:graphicFrame>
        <p:nvGraphicFramePr>
          <p:cNvPr id="10" name="Group 103"/>
          <p:cNvGraphicFramePr>
            <a:graphicFrameLocks/>
          </p:cNvGraphicFramePr>
          <p:nvPr>
            <p:extLst>
              <p:ext uri="{D42A27DB-BD31-4B8C-83A1-F6EECF244321}">
                <p14:modId xmlns:p14="http://schemas.microsoft.com/office/powerpoint/2010/main" val="162894010"/>
              </p:ext>
            </p:extLst>
          </p:nvPr>
        </p:nvGraphicFramePr>
        <p:xfrm>
          <a:off x="356616" y="2057400"/>
          <a:ext cx="8458200" cy="4332940"/>
        </p:xfrm>
        <a:graphic>
          <a:graphicData uri="http://schemas.openxmlformats.org/drawingml/2006/table">
            <a:tbl>
              <a:tblPr/>
              <a:tblGrid>
                <a:gridCol w="3188351">
                  <a:extLst>
                    <a:ext uri="{9D8B030D-6E8A-4147-A177-3AD203B41FA5}">
                      <a16:colId xmlns:a16="http://schemas.microsoft.com/office/drawing/2014/main" val="20000"/>
                    </a:ext>
                  </a:extLst>
                </a:gridCol>
                <a:gridCol w="5269849">
                  <a:extLst>
                    <a:ext uri="{9D8B030D-6E8A-4147-A177-3AD203B41FA5}">
                      <a16:colId xmlns:a16="http://schemas.microsoft.com/office/drawing/2014/main" val="20001"/>
                    </a:ext>
                  </a:extLst>
                </a:gridCol>
              </a:tblGrid>
              <a:tr h="508150">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Times New Roman" pitchFamily="-110" charset="0"/>
                          <a:cs typeface="Arial" pitchFamily="34" charset="0"/>
                        </a:rPr>
                        <a:t>Performance Goals</a:t>
                      </a:r>
                      <a:endPar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40000"/>
                        </a:lnSpc>
                        <a:spcBef>
                          <a:spcPct val="0"/>
                        </a:spcBef>
                        <a:spcAft>
                          <a:spcPct val="0"/>
                        </a:spcAft>
                        <a:buClrTx/>
                        <a:buSzTx/>
                        <a:buFontTx/>
                        <a:buNone/>
                        <a:tabLst/>
                      </a:pPr>
                      <a:r>
                        <a:rPr kumimoji="0" lang="en-US" sz="1600" b="1" i="0" u="none" strike="noStrike" cap="none" normalizeH="0" baseline="0" dirty="0">
                          <a:ln>
                            <a:noFill/>
                          </a:ln>
                          <a:solidFill>
                            <a:srgbClr val="00A1C2"/>
                          </a:solidFill>
                          <a:effectLst/>
                          <a:latin typeface="Arial" pitchFamily="34" charset="0"/>
                          <a:ea typeface="Arial" pitchFamily="-110" charset="0"/>
                          <a:cs typeface="Arial" pitchFamily="34" charset="0"/>
                        </a:rPr>
                        <a:t>Learning Objectives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Shire standards when conducting advisory boards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requirements for conducting advisory boards</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FDA and Shire standards for speaker training</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Identify the FDA regulatory requirements for speaker training</a:t>
                      </a:r>
                      <a:endParaRPr lang="en-US" sz="1200" dirty="0">
                        <a:solidFill>
                          <a:schemeClr val="tx1">
                            <a:lumMod val="85000"/>
                            <a:lumOff val="15000"/>
                          </a:schemeClr>
                        </a:solidFill>
                        <a:effectLst/>
                        <a:latin typeface="Arial" pitchFamily="34" charset="0"/>
                        <a:cs typeface="Arial" pitchFamily="34" charset="0"/>
                      </a:endParaRP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speaker training at Shire</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FDA and Shire standards for speaker programs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Differentiate the requirements of  Shire-sponsored speaker programs and CME presentations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laws and regulation governing speaker programs</a:t>
                      </a:r>
                    </a:p>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speaker training at Shire</a:t>
                      </a: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Comply with the guidelines for specific consulting engagements with HCPs (</a:t>
                      </a:r>
                      <a:r>
                        <a:rPr lang="en-US" sz="1200" kern="1200" dirty="0" err="1">
                          <a:solidFill>
                            <a:schemeClr val="tx1">
                              <a:lumMod val="85000"/>
                              <a:lumOff val="15000"/>
                            </a:schemeClr>
                          </a:solidFill>
                          <a:effectLst/>
                          <a:latin typeface="Arial" pitchFamily="34" charset="0"/>
                          <a:ea typeface="+mn-ea"/>
                          <a:cs typeface="Arial" pitchFamily="34" charset="0"/>
                        </a:rPr>
                        <a:t>CommOps</a:t>
                      </a:r>
                      <a:r>
                        <a:rPr lang="en-US" sz="1200" kern="1200" dirty="0">
                          <a:solidFill>
                            <a:schemeClr val="tx1">
                              <a:lumMod val="85000"/>
                              <a:lumOff val="15000"/>
                            </a:schemeClr>
                          </a:solidFill>
                          <a:effectLst/>
                          <a:latin typeface="Arial" pitchFamily="34" charset="0"/>
                          <a:ea typeface="+mn-ea"/>
                          <a:cs typeface="Arial" pitchFamily="34" charset="0"/>
                        </a:rPr>
                        <a:t> and R&amp;D)</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marR="0" lvl="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specific consulting arrangements with HCPs (</a:t>
                      </a:r>
                      <a:r>
                        <a:rPr lang="en-US" sz="1200" kern="1200" dirty="0" err="1">
                          <a:solidFill>
                            <a:schemeClr val="tx1">
                              <a:lumMod val="85000"/>
                              <a:lumOff val="15000"/>
                            </a:schemeClr>
                          </a:solidFill>
                          <a:effectLst/>
                          <a:latin typeface="Arial" pitchFamily="34" charset="0"/>
                          <a:ea typeface="+mn-ea"/>
                          <a:cs typeface="Arial" pitchFamily="34" charset="0"/>
                        </a:rPr>
                        <a:t>CommOps</a:t>
                      </a:r>
                      <a:r>
                        <a:rPr lang="en-US" sz="1200" kern="1200" dirty="0">
                          <a:solidFill>
                            <a:schemeClr val="tx1">
                              <a:lumMod val="85000"/>
                              <a:lumOff val="15000"/>
                            </a:schemeClr>
                          </a:solidFill>
                          <a:effectLst/>
                          <a:latin typeface="Arial" pitchFamily="34" charset="0"/>
                          <a:ea typeface="+mn-ea"/>
                          <a:cs typeface="Arial" pitchFamily="34" charset="0"/>
                        </a:rPr>
                        <a:t> and R&amp;D)</a:t>
                      </a:r>
                      <a:endParaRPr lang="en-US" sz="1200" kern="1200" baseline="0" dirty="0">
                        <a:solidFill>
                          <a:schemeClr val="tx1">
                            <a:lumMod val="85000"/>
                            <a:lumOff val="15000"/>
                          </a:schemeClr>
                        </a:solidFill>
                        <a:latin typeface="Arial" pitchFamily="34" charset="0"/>
                        <a:ea typeface="+mn-ea"/>
                        <a:cs typeface="Arial" pitchFamily="34" charset="0"/>
                      </a:endParaRPr>
                    </a:p>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Adhere to Shire standards when participating advisory boards and scientific meetings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1450" lvl="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Describe the guidelines related to purpose, content, selection of participants, materials, and conduct of advisory board and scientific meetings</a:t>
                      </a:r>
                    </a:p>
                    <a:p>
                      <a:pPr marL="171450" indent="-171450">
                        <a:buClr>
                          <a:srgbClr val="00A1C2"/>
                        </a:buClr>
                        <a:buFont typeface="Wingdings" pitchFamily="2" charset="2"/>
                        <a:buChar char="§"/>
                      </a:pPr>
                      <a:r>
                        <a:rPr lang="en-US" sz="1200" kern="1200" dirty="0">
                          <a:solidFill>
                            <a:schemeClr val="tx1">
                              <a:lumMod val="85000"/>
                              <a:lumOff val="15000"/>
                            </a:schemeClr>
                          </a:solidFill>
                          <a:effectLst/>
                          <a:latin typeface="Arial" pitchFamily="34" charset="0"/>
                          <a:ea typeface="+mn-ea"/>
                          <a:cs typeface="Arial" pitchFamily="34" charset="0"/>
                        </a:rPr>
                        <a:t>Explain the guidelines for consultant agreements</a:t>
                      </a:r>
                      <a:endParaRPr lang="en-US" sz="1200" dirty="0">
                        <a:solidFill>
                          <a:schemeClr val="tx1">
                            <a:lumMod val="85000"/>
                            <a:lumOff val="15000"/>
                          </a:schemeClr>
                        </a:solidFill>
                        <a:effectLst/>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2844">
                <a:tc>
                  <a:txBody>
                    <a:bodyPr/>
                    <a:lstStyle/>
                    <a:p>
                      <a:pPr marL="177800" marR="0" lvl="0" indent="-177800" algn="l" defTabSz="914400" rtl="0" eaLnBrk="0" fontAlgn="base" latinLnBrk="0" hangingPunct="0">
                        <a:lnSpc>
                          <a:spcPct val="100000"/>
                        </a:lnSpc>
                        <a:spcBef>
                          <a:spcPct val="0"/>
                        </a:spcBef>
                        <a:spcAft>
                          <a:spcPts val="60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Comply with standards for Shire Investigator-sponsored</a:t>
                      </a:r>
                      <a:r>
                        <a:rPr lang="en-US" sz="1200" kern="1200" baseline="0" dirty="0">
                          <a:solidFill>
                            <a:schemeClr val="tx1">
                              <a:lumMod val="85000"/>
                              <a:lumOff val="15000"/>
                            </a:schemeClr>
                          </a:solidFill>
                          <a:effectLst/>
                          <a:latin typeface="Arial" pitchFamily="34" charset="0"/>
                          <a:ea typeface="+mn-ea"/>
                          <a:cs typeface="Arial" pitchFamily="34" charset="0"/>
                        </a:rPr>
                        <a:t> Trials</a:t>
                      </a:r>
                      <a:endParaRPr lang="en-US" sz="1200" kern="1200" baseline="0" dirty="0">
                        <a:solidFill>
                          <a:schemeClr val="tx1">
                            <a:lumMod val="85000"/>
                            <a:lumOff val="15000"/>
                          </a:schemeClr>
                        </a:solidFill>
                        <a:latin typeface="Arial" pitchFamily="34" charset="0"/>
                        <a:ea typeface="+mn-ea"/>
                        <a:cs typeface="Arial" pitchFamily="34" charset="0"/>
                      </a:endParaRPr>
                    </a:p>
                  </a:txBody>
                  <a:tcPr marL="91439" marR="91439" marT="45763" marB="45763" horzOverflow="overflow">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177800" marR="0" indent="-177800" algn="l" defTabSz="914400" rtl="0" eaLnBrk="1" fontAlgn="auto" latinLnBrk="0" hangingPunct="1">
                        <a:lnSpc>
                          <a:spcPct val="100000"/>
                        </a:lnSpc>
                        <a:spcBef>
                          <a:spcPts val="0"/>
                        </a:spcBef>
                        <a:spcAft>
                          <a:spcPts val="0"/>
                        </a:spcAft>
                        <a:buClr>
                          <a:srgbClr val="00A1C2"/>
                        </a:buClr>
                        <a:buSzTx/>
                        <a:buFont typeface="Wingdings" pitchFamily="2" charset="2"/>
                        <a:buChar char="§"/>
                        <a:tabLst/>
                        <a:defRPr/>
                      </a:pPr>
                      <a:r>
                        <a:rPr lang="en-US" sz="1200" kern="1200" dirty="0">
                          <a:solidFill>
                            <a:schemeClr val="tx1">
                              <a:lumMod val="85000"/>
                              <a:lumOff val="15000"/>
                            </a:schemeClr>
                          </a:solidFill>
                          <a:effectLst/>
                          <a:latin typeface="Arial" pitchFamily="34" charset="0"/>
                          <a:ea typeface="+mn-ea"/>
                          <a:cs typeface="Arial" pitchFamily="34" charset="0"/>
                        </a:rPr>
                        <a:t>Describe the guidelines for guidance and oversight of Investigator-sponsored</a:t>
                      </a:r>
                      <a:r>
                        <a:rPr lang="en-US" sz="1200" kern="1200" baseline="0" dirty="0">
                          <a:solidFill>
                            <a:schemeClr val="tx1">
                              <a:lumMod val="85000"/>
                              <a:lumOff val="15000"/>
                            </a:schemeClr>
                          </a:solidFill>
                          <a:effectLst/>
                          <a:latin typeface="Arial" pitchFamily="34" charset="0"/>
                          <a:ea typeface="+mn-ea"/>
                          <a:cs typeface="Arial" pitchFamily="34" charset="0"/>
                        </a:rPr>
                        <a:t> Trials</a:t>
                      </a:r>
                      <a:endParaRPr lang="en-US" sz="1200" dirty="0">
                        <a:solidFill>
                          <a:schemeClr val="tx1">
                            <a:lumMod val="85000"/>
                            <a:lumOff val="15000"/>
                          </a:schemeClr>
                        </a:solidFill>
                        <a:latin typeface="Arial" pitchFamily="34" charset="0"/>
                        <a:cs typeface="Arial" pitchFamily="34" charset="0"/>
                      </a:endParaRPr>
                    </a:p>
                  </a:txBody>
                  <a:tcPr marL="91439" marR="91439" marT="45763" marB="45763" horzOverflow="overflow">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03104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331E851-ED04-446F-8B95-0F5DB719FC4B}" type="slidenum">
              <a:rPr lang="en-US" smtClean="0"/>
              <a:pPr>
                <a:defRPr/>
              </a:pPr>
              <a:t>23</a:t>
            </a:fld>
            <a:endParaRPr lang="en-US" dirty="0"/>
          </a:p>
        </p:txBody>
      </p:sp>
      <p:sp>
        <p:nvSpPr>
          <p:cNvPr id="5" name="Text Placeholder 2"/>
          <p:cNvSpPr>
            <a:spLocks noGrp="1"/>
          </p:cNvSpPr>
          <p:nvPr>
            <p:ph type="body" sz="quarter" idx="11"/>
          </p:nvPr>
        </p:nvSpPr>
        <p:spPr>
          <a:xfrm>
            <a:off x="304800" y="457200"/>
            <a:ext cx="7848600" cy="609600"/>
          </a:xfrm>
        </p:spPr>
        <p:txBody>
          <a:bodyPr/>
          <a:lstStyle/>
          <a:p>
            <a:pPr>
              <a:defRPr/>
            </a:pPr>
            <a:r>
              <a:rPr lang="en-US" sz="2800" dirty="0"/>
              <a:t>Look &amp; Feel: Course Colors</a:t>
            </a:r>
          </a:p>
        </p:txBody>
      </p:sp>
      <p:sp>
        <p:nvSpPr>
          <p:cNvPr id="6" name="TextBox 4"/>
          <p:cNvSpPr txBox="1">
            <a:spLocks noChangeArrowheads="1"/>
          </p:cNvSpPr>
          <p:nvPr/>
        </p:nvSpPr>
        <p:spPr bwMode="auto">
          <a:xfrm>
            <a:off x="301625" y="6154738"/>
            <a:ext cx="8537575" cy="338554"/>
          </a:xfrm>
          <a:prstGeom prst="rect">
            <a:avLst/>
          </a:prstGeom>
          <a:noFill/>
          <a:ln>
            <a:noFill/>
          </a:ln>
          <a:extLst/>
        </p:spPr>
        <p:txBody>
          <a:bodyPr>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600" dirty="0">
                <a:solidFill>
                  <a:schemeClr val="tx1">
                    <a:lumMod val="85000"/>
                    <a:lumOff val="15000"/>
                  </a:schemeClr>
                </a:solidFill>
                <a:latin typeface="Arial" pitchFamily="34" charset="0"/>
                <a:cs typeface="Arial" pitchFamily="34" charset="0"/>
              </a:rPr>
              <a:t>Each course will have a different color based on the Shire color palette.</a:t>
            </a:r>
          </a:p>
        </p:txBody>
      </p:sp>
      <p:graphicFrame>
        <p:nvGraphicFramePr>
          <p:cNvPr id="10" name="Diagram 9"/>
          <p:cNvGraphicFramePr/>
          <p:nvPr>
            <p:extLst>
              <p:ext uri="{D42A27DB-BD31-4B8C-83A1-F6EECF244321}">
                <p14:modId xmlns:p14="http://schemas.microsoft.com/office/powerpoint/2010/main" val="641622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7197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Start Screen General Course</a:t>
            </a:r>
          </a:p>
        </p:txBody>
      </p:sp>
      <p:pic>
        <p:nvPicPr>
          <p:cNvPr id="2253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
          <p:cNvSpPr txBox="1">
            <a:spLocks noChangeArrowheads="1"/>
          </p:cNvSpPr>
          <p:nvPr/>
        </p:nvSpPr>
        <p:spPr bwMode="auto">
          <a:xfrm>
            <a:off x="301625" y="6154738"/>
            <a:ext cx="8537575" cy="338554"/>
          </a:xfrm>
          <a:prstGeom prst="rect">
            <a:avLst/>
          </a:prstGeom>
          <a:noFill/>
          <a:ln>
            <a:noFill/>
          </a:ln>
          <a:extLst/>
        </p:spPr>
        <p:txBody>
          <a:bodyPr>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600" dirty="0">
                <a:solidFill>
                  <a:schemeClr val="tx1">
                    <a:lumMod val="85000"/>
                    <a:lumOff val="15000"/>
                  </a:schemeClr>
                </a:solidFill>
                <a:latin typeface="Arial" pitchFamily="34" charset="0"/>
                <a:cs typeface="Arial" pitchFamily="34" charset="0"/>
              </a:rPr>
              <a:t>Opening screen displayed when course starts.</a:t>
            </a:r>
          </a:p>
        </p:txBody>
      </p:sp>
      <p:pic>
        <p:nvPicPr>
          <p:cNvPr id="22534"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24</a:t>
            </a:fld>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600" y="1371600"/>
            <a:ext cx="7065476" cy="4592559"/>
          </a:xfrm>
          <a:prstGeom prst="rect">
            <a:avLst/>
          </a:prstGeom>
          <a:ln>
            <a:solidFill>
              <a:schemeClr val="bg1">
                <a:lumMod val="85000"/>
              </a:schemeClr>
            </a:solidFill>
          </a:ln>
        </p:spPr>
      </p:pic>
    </p:spTree>
    <p:extLst>
      <p:ext uri="{BB962C8B-B14F-4D97-AF65-F5344CB8AC3E}">
        <p14:creationId xmlns:p14="http://schemas.microsoft.com/office/powerpoint/2010/main" val="777163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Welcome Screen General Course</a:t>
            </a:r>
          </a:p>
        </p:txBody>
      </p:sp>
      <p:pic>
        <p:nvPicPr>
          <p:cNvPr id="2253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
          <p:cNvSpPr txBox="1">
            <a:spLocks noChangeArrowheads="1"/>
          </p:cNvSpPr>
          <p:nvPr/>
        </p:nvSpPr>
        <p:spPr bwMode="auto">
          <a:xfrm>
            <a:off x="301625" y="6290846"/>
            <a:ext cx="8537575" cy="338554"/>
          </a:xfrm>
          <a:prstGeom prst="rect">
            <a:avLst/>
          </a:prstGeom>
          <a:noFill/>
          <a:ln>
            <a:noFill/>
          </a:ln>
          <a:extLst/>
        </p:spPr>
        <p:txBody>
          <a:bodyPr>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600" dirty="0">
                <a:solidFill>
                  <a:schemeClr val="tx1">
                    <a:lumMod val="85000"/>
                    <a:lumOff val="15000"/>
                  </a:schemeClr>
                </a:solidFill>
                <a:latin typeface="Arial" pitchFamily="34" charset="0"/>
                <a:cs typeface="Arial" pitchFamily="34" charset="0"/>
              </a:rPr>
              <a:t>Welcome screen displayed after users click the Start button on the opening screen.</a:t>
            </a:r>
          </a:p>
        </p:txBody>
      </p:sp>
      <p:pic>
        <p:nvPicPr>
          <p:cNvPr id="22534"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25</a:t>
            </a:fld>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412" y="1370127"/>
            <a:ext cx="7316788" cy="4755912"/>
          </a:xfrm>
          <a:prstGeom prst="rect">
            <a:avLst/>
          </a:prstGeom>
        </p:spPr>
      </p:pic>
    </p:spTree>
    <p:extLst>
      <p:ext uri="{BB962C8B-B14F-4D97-AF65-F5344CB8AC3E}">
        <p14:creationId xmlns:p14="http://schemas.microsoft.com/office/powerpoint/2010/main" val="160236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Start Page Role-Specific Course</a:t>
            </a:r>
          </a:p>
        </p:txBody>
      </p:sp>
      <p:pic>
        <p:nvPicPr>
          <p:cNvPr id="2765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7653"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4"/>
          <p:cNvSpPr txBox="1">
            <a:spLocks noChangeArrowheads="1"/>
          </p:cNvSpPr>
          <p:nvPr/>
        </p:nvSpPr>
        <p:spPr bwMode="auto">
          <a:xfrm>
            <a:off x="301625" y="6154738"/>
            <a:ext cx="8537575" cy="584775"/>
          </a:xfrm>
          <a:prstGeom prst="rect">
            <a:avLst/>
          </a:prstGeom>
          <a:noFill/>
          <a:ln>
            <a:noFill/>
          </a:ln>
          <a:extLst/>
        </p:spPr>
        <p:txBody>
          <a:bodyPr>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600" dirty="0">
                <a:solidFill>
                  <a:schemeClr val="tx1">
                    <a:lumMod val="85000"/>
                    <a:lumOff val="15000"/>
                  </a:schemeClr>
                </a:solidFill>
                <a:latin typeface="Arial" pitchFamily="34" charset="0"/>
                <a:cs typeface="Arial" pitchFamily="34" charset="0"/>
              </a:rPr>
              <a:t>Launch page where learners start their role-specific training. “Map” for role will be highlighted. Other maps will be dimmed.</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26</a:t>
            </a:fld>
            <a:endParaRPr lang="en-US" dirty="0"/>
          </a:p>
        </p:txBody>
      </p:sp>
      <p:grpSp>
        <p:nvGrpSpPr>
          <p:cNvPr id="4" name="Group 3"/>
          <p:cNvGrpSpPr/>
          <p:nvPr/>
        </p:nvGrpSpPr>
        <p:grpSpPr>
          <a:xfrm>
            <a:off x="822960" y="1280160"/>
            <a:ext cx="7315200" cy="4754880"/>
            <a:chOff x="822960" y="1280160"/>
            <a:chExt cx="7315200" cy="4754880"/>
          </a:xfrm>
        </p:grpSpPr>
        <p:pic>
          <p:nvPicPr>
            <p:cNvPr id="2050" name="Picture 2" descr="C:\Users\mnilan\Documents\PDG_Files\SHP1742\80 - Master Design Strategy Document\V2 Look &amp; Feel\Start-Page-Role-Specific-Cours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960" y="1280160"/>
              <a:ext cx="7315200" cy="47548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1377875"/>
              <a:ext cx="4648200" cy="383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293747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buFont typeface="Arial" pitchFamily="34" charset="0"/>
              <a:buNone/>
              <a:defRPr/>
            </a:pPr>
            <a:r>
              <a:rPr lang="en-US" sz="2800" dirty="0"/>
              <a:t>Look &amp; Feel: Mentor</a:t>
            </a:r>
            <a:r>
              <a:rPr lang="en-US" dirty="0"/>
              <a:t> </a:t>
            </a:r>
          </a:p>
        </p:txBody>
      </p:sp>
      <p:sp>
        <p:nvSpPr>
          <p:cNvPr id="4" name="TextBox 4"/>
          <p:cNvSpPr txBox="1">
            <a:spLocks noChangeArrowheads="1"/>
          </p:cNvSpPr>
          <p:nvPr/>
        </p:nvSpPr>
        <p:spPr bwMode="auto">
          <a:xfrm>
            <a:off x="301625" y="6289675"/>
            <a:ext cx="8537575" cy="339725"/>
          </a:xfrm>
          <a:prstGeom prst="rect">
            <a:avLst/>
          </a:prstGeom>
          <a:noFill/>
          <a:ln>
            <a:noFill/>
          </a:ln>
          <a:extLst/>
        </p:spPr>
        <p:txBody>
          <a:bodyPr>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600" dirty="0">
                <a:solidFill>
                  <a:schemeClr val="tx1">
                    <a:lumMod val="85000"/>
                    <a:lumOff val="15000"/>
                  </a:schemeClr>
                </a:solidFill>
                <a:latin typeface="Arial" pitchFamily="34" charset="0"/>
                <a:cs typeface="Arial" pitchFamily="34" charset="0"/>
              </a:rPr>
              <a:t>Each course has its own mentor to help learners relate to the content.</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27</a:t>
            </a:fld>
            <a:endParaRPr lang="en-US" dirty="0"/>
          </a:p>
        </p:txBody>
      </p:sp>
      <p:grpSp>
        <p:nvGrpSpPr>
          <p:cNvPr id="6" name="Group 5"/>
          <p:cNvGrpSpPr/>
          <p:nvPr/>
        </p:nvGrpSpPr>
        <p:grpSpPr>
          <a:xfrm>
            <a:off x="579911" y="1371600"/>
            <a:ext cx="7526685" cy="4892345"/>
            <a:chOff x="579911" y="1371600"/>
            <a:chExt cx="7526685" cy="4892345"/>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911" y="1371600"/>
              <a:ext cx="7526685" cy="4892345"/>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457408"/>
              <a:ext cx="4495800" cy="371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772813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 Scenario</a:t>
            </a:r>
          </a:p>
        </p:txBody>
      </p:sp>
      <p:pic>
        <p:nvPicPr>
          <p:cNvPr id="3277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2773"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
          <p:cNvSpPr txBox="1">
            <a:spLocks noChangeArrowheads="1"/>
          </p:cNvSpPr>
          <p:nvPr/>
        </p:nvSpPr>
        <p:spPr bwMode="auto">
          <a:xfrm>
            <a:off x="301625" y="6019800"/>
            <a:ext cx="8537575" cy="1200329"/>
          </a:xfrm>
          <a:prstGeom prst="rect">
            <a:avLst/>
          </a:prstGeom>
          <a:noFill/>
          <a:ln>
            <a:noFill/>
          </a:ln>
          <a:extLst/>
        </p:spPr>
        <p:txBody>
          <a:bodyPr>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600" dirty="0">
                <a:solidFill>
                  <a:schemeClr val="tx1">
                    <a:lumMod val="75000"/>
                    <a:lumOff val="25000"/>
                  </a:schemeClr>
                </a:solidFill>
                <a:latin typeface="Arial" pitchFamily="34" charset="0"/>
                <a:cs typeface="Arial" pitchFamily="34" charset="0"/>
              </a:rPr>
              <a:t>Scenario featuring one or more characters with out of focus </a:t>
            </a:r>
            <a:r>
              <a:rPr lang="en-US" sz="1600" dirty="0">
                <a:solidFill>
                  <a:schemeClr val="tx1">
                    <a:lumMod val="75000"/>
                    <a:lumOff val="25000"/>
                  </a:schemeClr>
                </a:solidFill>
              </a:rPr>
              <a:t>background treatment to be used in the scenarios with or w/out slight movement between the foreground and background. Animated scenarios will appear in a video window.</a:t>
            </a:r>
          </a:p>
          <a:p>
            <a:pPr marL="0" indent="0">
              <a:spcAft>
                <a:spcPct val="50000"/>
              </a:spcAft>
              <a:buClr>
                <a:srgbClr val="009999"/>
              </a:buClr>
              <a:defRPr/>
            </a:pPr>
            <a:r>
              <a:rPr lang="en-US" sz="1600" dirty="0">
                <a:solidFill>
                  <a:schemeClr val="tx1">
                    <a:lumMod val="75000"/>
                    <a:lumOff val="25000"/>
                  </a:schemeClr>
                </a:solidFill>
                <a:latin typeface="Arial" pitchFamily="34" charset="0"/>
                <a:cs typeface="Arial" pitchFamily="34" charset="0"/>
              </a:rPr>
              <a:t> </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28</a:t>
            </a:fld>
            <a:endParaRPr lang="en-US" dirty="0"/>
          </a:p>
        </p:txBody>
      </p:sp>
      <p:grpSp>
        <p:nvGrpSpPr>
          <p:cNvPr id="4" name="Group 3"/>
          <p:cNvGrpSpPr/>
          <p:nvPr/>
        </p:nvGrpSpPr>
        <p:grpSpPr>
          <a:xfrm>
            <a:off x="822960" y="1280160"/>
            <a:ext cx="7315200" cy="4754880"/>
            <a:chOff x="822960" y="1280160"/>
            <a:chExt cx="7315200" cy="4754880"/>
          </a:xfrm>
        </p:grpSpPr>
        <p:pic>
          <p:nvPicPr>
            <p:cNvPr id="4098" name="Picture 2" descr="C:\Users\mnilan\Documents\PDG_Files\SHP1742\80 - Master Design Strategy Document\V2 Look &amp; Feel\Scenari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960" y="1280160"/>
              <a:ext cx="7315200" cy="47548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1365222"/>
              <a:ext cx="4495800" cy="371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072913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Learning Activity</a:t>
            </a:r>
          </a:p>
        </p:txBody>
      </p:sp>
      <p:pic>
        <p:nvPicPr>
          <p:cNvPr id="3277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2773"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
          <p:cNvSpPr txBox="1">
            <a:spLocks noChangeArrowheads="1"/>
          </p:cNvSpPr>
          <p:nvPr/>
        </p:nvSpPr>
        <p:spPr bwMode="auto">
          <a:xfrm>
            <a:off x="301625" y="6314436"/>
            <a:ext cx="8537575" cy="338554"/>
          </a:xfrm>
          <a:prstGeom prst="rect">
            <a:avLst/>
          </a:prstGeom>
          <a:noFill/>
          <a:ln>
            <a:noFill/>
          </a:ln>
          <a:extLst/>
        </p:spPr>
        <p:txBody>
          <a:bodyPr>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600" dirty="0">
                <a:solidFill>
                  <a:schemeClr val="tx1">
                    <a:lumMod val="85000"/>
                    <a:lumOff val="15000"/>
                  </a:schemeClr>
                </a:solidFill>
                <a:latin typeface="Arial" pitchFamily="34" charset="0"/>
                <a:cs typeface="Arial" pitchFamily="34" charset="0"/>
              </a:rPr>
              <a:t>After user clicks the Submit button, feedback content revealed in box, replacing image. </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29</a:t>
            </a:fld>
            <a:endParaRPr lang="en-US"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 y="1476746"/>
            <a:ext cx="7239000" cy="4705350"/>
          </a:xfrm>
          <a:prstGeom prst="rect">
            <a:avLst/>
          </a:prstGeom>
        </p:spPr>
      </p:pic>
    </p:spTree>
    <p:extLst>
      <p:ext uri="{BB962C8B-B14F-4D97-AF65-F5344CB8AC3E}">
        <p14:creationId xmlns:p14="http://schemas.microsoft.com/office/powerpoint/2010/main" val="3356746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2800" dirty="0">
                <a:solidFill>
                  <a:srgbClr val="009454"/>
                </a:solidFill>
              </a:rPr>
              <a:t>CIA Roadmap Background</a:t>
            </a:r>
          </a:p>
        </p:txBody>
      </p:sp>
      <p:sp>
        <p:nvSpPr>
          <p:cNvPr id="3" name="Content Placeholder 2"/>
          <p:cNvSpPr>
            <a:spLocks noGrp="1"/>
          </p:cNvSpPr>
          <p:nvPr>
            <p:ph idx="1"/>
          </p:nvPr>
        </p:nvSpPr>
        <p:spPr>
          <a:xfrm>
            <a:off x="381000" y="1219200"/>
            <a:ext cx="8534400" cy="5181600"/>
          </a:xfrm>
        </p:spPr>
        <p:txBody>
          <a:bodyPr anchor="t"/>
          <a:lstStyle/>
          <a:p>
            <a:pPr eaLnBrk="1" hangingPunct="1">
              <a:spcBef>
                <a:spcPts val="200"/>
              </a:spcBef>
              <a:spcAft>
                <a:spcPts val="200"/>
              </a:spcAft>
              <a:buFont typeface="Arial" pitchFamily="34" charset="0"/>
              <a:buChar char="•"/>
            </a:pPr>
            <a:r>
              <a:rPr lang="en-US" sz="1600" dirty="0">
                <a:solidFill>
                  <a:schemeClr val="tx1"/>
                </a:solidFill>
              </a:rPr>
              <a:t>Shire will enter into a Corporate Integrity Agreement (CIA) with an anticipated effective date of January 2, 2014 and will have 120 days to train full-time employees, contractors, and healthcare professionals and conduct internal CIA related activities.  </a:t>
            </a:r>
          </a:p>
          <a:p>
            <a:pPr eaLnBrk="1" hangingPunct="1">
              <a:spcBef>
                <a:spcPts val="200"/>
              </a:spcBef>
              <a:spcAft>
                <a:spcPts val="200"/>
              </a:spcAft>
              <a:buFont typeface="Arial" pitchFamily="34" charset="0"/>
              <a:buChar char="•"/>
            </a:pPr>
            <a:r>
              <a:rPr lang="en-US" sz="1600" dirty="0">
                <a:solidFill>
                  <a:schemeClr val="tx1"/>
                </a:solidFill>
              </a:rPr>
              <a:t>Shire and PDG conducted an organizational assessment to determine the readiness of its current Compliance curriculum based on the anticipated CIA requirements</a:t>
            </a:r>
          </a:p>
          <a:p>
            <a:pPr eaLnBrk="1" hangingPunct="1">
              <a:spcBef>
                <a:spcPts val="200"/>
              </a:spcBef>
              <a:spcAft>
                <a:spcPts val="200"/>
              </a:spcAft>
              <a:buFont typeface="Arial" pitchFamily="34" charset="0"/>
              <a:buChar char="•"/>
            </a:pPr>
            <a:r>
              <a:rPr lang="en-US" sz="1600" dirty="0">
                <a:solidFill>
                  <a:schemeClr val="tx1"/>
                </a:solidFill>
              </a:rPr>
              <a:t>The Findings and Recommendations from the readiness assessment identified:</a:t>
            </a:r>
          </a:p>
          <a:p>
            <a:pPr lvl="1" eaLnBrk="1" hangingPunct="1">
              <a:spcBef>
                <a:spcPts val="200"/>
              </a:spcBef>
              <a:spcAft>
                <a:spcPts val="200"/>
              </a:spcAft>
              <a:buFont typeface="Wingdings" pitchFamily="2" charset="2"/>
              <a:buChar char="§"/>
            </a:pPr>
            <a:r>
              <a:rPr lang="en-US" sz="1600" dirty="0">
                <a:solidFill>
                  <a:schemeClr val="tx1"/>
                </a:solidFill>
              </a:rPr>
              <a:t>Key themes</a:t>
            </a:r>
          </a:p>
          <a:p>
            <a:pPr lvl="1" eaLnBrk="1" hangingPunct="1">
              <a:spcBef>
                <a:spcPts val="200"/>
              </a:spcBef>
              <a:spcAft>
                <a:spcPts val="200"/>
              </a:spcAft>
              <a:buFont typeface="Wingdings" pitchFamily="2" charset="2"/>
              <a:buChar char="§"/>
            </a:pPr>
            <a:r>
              <a:rPr lang="en-US" sz="1600" dirty="0">
                <a:solidFill>
                  <a:schemeClr val="tx1"/>
                </a:solidFill>
              </a:rPr>
              <a:t>Content areas for training</a:t>
            </a:r>
          </a:p>
          <a:p>
            <a:pPr lvl="1" eaLnBrk="1" hangingPunct="1">
              <a:spcBef>
                <a:spcPts val="200"/>
              </a:spcBef>
              <a:spcAft>
                <a:spcPts val="200"/>
              </a:spcAft>
              <a:buFont typeface="Wingdings" pitchFamily="2" charset="2"/>
              <a:buChar char="§"/>
            </a:pPr>
            <a:r>
              <a:rPr lang="en-US" sz="1600" dirty="0">
                <a:solidFill>
                  <a:schemeClr val="tx1"/>
                </a:solidFill>
              </a:rPr>
              <a:t>High-level performance goals and learning objectives</a:t>
            </a:r>
          </a:p>
          <a:p>
            <a:pPr lvl="1" eaLnBrk="1" hangingPunct="1">
              <a:spcBef>
                <a:spcPts val="200"/>
              </a:spcBef>
              <a:spcAft>
                <a:spcPts val="200"/>
              </a:spcAft>
              <a:buFont typeface="Wingdings" pitchFamily="2" charset="2"/>
              <a:buChar char="§"/>
            </a:pPr>
            <a:r>
              <a:rPr lang="en-US" sz="1600" dirty="0">
                <a:solidFill>
                  <a:schemeClr val="tx1"/>
                </a:solidFill>
              </a:rPr>
              <a:t>Training deliverables </a:t>
            </a:r>
          </a:p>
          <a:p>
            <a:pPr eaLnBrk="1" hangingPunct="1">
              <a:spcBef>
                <a:spcPts val="200"/>
              </a:spcBef>
              <a:spcAft>
                <a:spcPts val="200"/>
              </a:spcAft>
              <a:buFont typeface="Arial" pitchFamily="34" charset="0"/>
              <a:buChar char="•"/>
            </a:pPr>
            <a:r>
              <a:rPr lang="en-US" sz="1600" dirty="0">
                <a:solidFill>
                  <a:schemeClr val="tx1"/>
                </a:solidFill>
              </a:rPr>
              <a:t>Due to Shire’s recent restructuring, some policies and procedures will not be completed in time for inclusion in the training. Therefore, the Year 1 training will focus on guiding principles and values and the application of those principles.</a:t>
            </a:r>
          </a:p>
          <a:p>
            <a:pPr marL="0" indent="0" eaLnBrk="1" hangingPunct="1">
              <a:buNone/>
            </a:pPr>
            <a:endParaRPr lang="en-US" sz="1800" dirty="0">
              <a:solidFill>
                <a:schemeClr val="tx1"/>
              </a:solidFill>
            </a:endParaRPr>
          </a:p>
          <a:p>
            <a:pPr marL="0" indent="0">
              <a:buNone/>
            </a:pPr>
            <a:endParaRPr lang="en-US" sz="1200" dirty="0"/>
          </a:p>
          <a:p>
            <a:pPr marL="0" indent="0">
              <a:buNone/>
            </a:pPr>
            <a:endParaRPr lang="en-US" sz="1200" dirty="0"/>
          </a:p>
        </p:txBody>
      </p:sp>
      <p:sp>
        <p:nvSpPr>
          <p:cNvPr id="4" name="Slide Number Placeholder 3"/>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3</a:t>
            </a:fld>
            <a:endParaRPr lang="en-US" dirty="0">
              <a:solidFill>
                <a:prstClr val="black">
                  <a:tint val="75000"/>
                </a:prstClr>
              </a:solidFill>
            </a:endParaRPr>
          </a:p>
        </p:txBody>
      </p:sp>
    </p:spTree>
    <p:extLst>
      <p:ext uri="{BB962C8B-B14F-4D97-AF65-F5344CB8AC3E}">
        <p14:creationId xmlns:p14="http://schemas.microsoft.com/office/powerpoint/2010/main" val="1008485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Course Map</a:t>
            </a:r>
          </a:p>
        </p:txBody>
      </p:sp>
      <p:pic>
        <p:nvPicPr>
          <p:cNvPr id="28675"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8677"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4"/>
          <p:cNvSpPr txBox="1">
            <a:spLocks noChangeArrowheads="1"/>
          </p:cNvSpPr>
          <p:nvPr/>
        </p:nvSpPr>
        <p:spPr bwMode="auto">
          <a:xfrm>
            <a:off x="283905" y="6172200"/>
            <a:ext cx="7854256" cy="1415772"/>
          </a:xfrm>
          <a:prstGeom prst="rect">
            <a:avLst/>
          </a:prstGeom>
          <a:noFill/>
          <a:ln>
            <a:noFill/>
          </a:ln>
          <a:extLst/>
        </p:spPr>
        <p:txBody>
          <a:bodyPr wrap="square">
            <a:spAutoFit/>
          </a:bodyPr>
          <a:lstStyle>
            <a:lvl1pPr marL="285750" indent="-285750" eaLnBrk="0" hangingPunct="0">
              <a:defRPr>
                <a:solidFill>
                  <a:schemeClr val="bg2"/>
                </a:solidFill>
                <a:latin typeface="Arial" charset="0"/>
                <a:ea typeface="MS PGothic" pitchFamily="34" charset="-128"/>
              </a:defRPr>
            </a:lvl1pPr>
            <a:lvl2pPr marL="800100" indent="-342900" eaLnBrk="0" hangingPunct="0">
              <a:defRPr>
                <a:solidFill>
                  <a:schemeClr val="bg2"/>
                </a:solidFill>
                <a:latin typeface="Arial" charset="0"/>
                <a:ea typeface="MS PGothic" pitchFamily="34" charset="-128"/>
              </a:defRPr>
            </a:lvl2pPr>
            <a:lvl3pPr marL="1143000" indent="-228600" eaLnBrk="0" hangingPunct="0">
              <a:defRPr>
                <a:solidFill>
                  <a:schemeClr val="bg2"/>
                </a:solidFill>
                <a:latin typeface="Arial" charset="0"/>
                <a:ea typeface="MS PGothic" pitchFamily="34" charset="-128"/>
              </a:defRPr>
            </a:lvl3pPr>
            <a:lvl4pPr marL="1600200" indent="-228600" eaLnBrk="0" hangingPunct="0">
              <a:defRPr>
                <a:solidFill>
                  <a:schemeClr val="bg2"/>
                </a:solidFill>
                <a:latin typeface="Arial" charset="0"/>
                <a:ea typeface="MS PGothic" pitchFamily="34" charset="-128"/>
              </a:defRPr>
            </a:lvl4pPr>
            <a:lvl5pPr marL="2057400" indent="-228600" eaLnBrk="0" hangingPunct="0">
              <a:defRPr>
                <a:solidFill>
                  <a:schemeClr val="bg2"/>
                </a:solidFill>
                <a:latin typeface="Arial" charset="0"/>
                <a:ea typeface="MS PGothic" pitchFamily="34" charset="-128"/>
              </a:defRPr>
            </a:lvl5pPr>
            <a:lvl6pPr marL="2514600" indent="-228600" eaLnBrk="0" fontAlgn="base" hangingPunct="0">
              <a:spcBef>
                <a:spcPct val="0"/>
              </a:spcBef>
              <a:spcAft>
                <a:spcPct val="0"/>
              </a:spcAft>
              <a:defRPr>
                <a:solidFill>
                  <a:schemeClr val="bg2"/>
                </a:solidFill>
                <a:latin typeface="Arial" charset="0"/>
                <a:ea typeface="MS PGothic" pitchFamily="34" charset="-128"/>
              </a:defRPr>
            </a:lvl6pPr>
            <a:lvl7pPr marL="2971800" indent="-228600" eaLnBrk="0" fontAlgn="base" hangingPunct="0">
              <a:spcBef>
                <a:spcPct val="0"/>
              </a:spcBef>
              <a:spcAft>
                <a:spcPct val="0"/>
              </a:spcAft>
              <a:defRPr>
                <a:solidFill>
                  <a:schemeClr val="bg2"/>
                </a:solidFill>
                <a:latin typeface="Arial" charset="0"/>
                <a:ea typeface="MS PGothic" pitchFamily="34" charset="-128"/>
              </a:defRPr>
            </a:lvl7pPr>
            <a:lvl8pPr marL="3429000" indent="-228600" eaLnBrk="0" fontAlgn="base" hangingPunct="0">
              <a:spcBef>
                <a:spcPct val="0"/>
              </a:spcBef>
              <a:spcAft>
                <a:spcPct val="0"/>
              </a:spcAft>
              <a:defRPr>
                <a:solidFill>
                  <a:schemeClr val="bg2"/>
                </a:solidFill>
                <a:latin typeface="Arial" charset="0"/>
                <a:ea typeface="MS PGothic" pitchFamily="34" charset="-128"/>
              </a:defRPr>
            </a:lvl8pPr>
            <a:lvl9pPr marL="3886200" indent="-228600" eaLnBrk="0" fontAlgn="base" hangingPunct="0">
              <a:spcBef>
                <a:spcPct val="0"/>
              </a:spcBef>
              <a:spcAft>
                <a:spcPct val="0"/>
              </a:spcAft>
              <a:defRPr>
                <a:solidFill>
                  <a:schemeClr val="bg2"/>
                </a:solidFill>
                <a:latin typeface="Arial" charset="0"/>
                <a:ea typeface="MS PGothic" pitchFamily="34" charset="-128"/>
              </a:defRPr>
            </a:lvl9pPr>
          </a:lstStyle>
          <a:p>
            <a:pPr marL="0" indent="0">
              <a:spcAft>
                <a:spcPct val="50000"/>
              </a:spcAft>
              <a:buClr>
                <a:srgbClr val="009999"/>
              </a:buClr>
              <a:defRPr/>
            </a:pPr>
            <a:r>
              <a:rPr lang="en-US" sz="1300" dirty="0">
                <a:solidFill>
                  <a:schemeClr val="tx1"/>
                </a:solidFill>
                <a:latin typeface="Arial" pitchFamily="34" charset="0"/>
                <a:cs typeface="Arial" pitchFamily="34" charset="0"/>
              </a:rPr>
              <a:t>This graphic shows a of a typical layout of the modules for a course. A</a:t>
            </a:r>
            <a:r>
              <a:rPr lang="en-US" sz="1300" dirty="0">
                <a:solidFill>
                  <a:schemeClr val="tx1"/>
                </a:solidFill>
              </a:rPr>
              <a:t>udio at the start of each module would include the module timing to help the learner plan their time. </a:t>
            </a:r>
            <a:r>
              <a:rPr lang="en-US" sz="1300" dirty="0">
                <a:solidFill>
                  <a:schemeClr val="tx1"/>
                </a:solidFill>
                <a:latin typeface="Arial" pitchFamily="34" charset="0"/>
                <a:cs typeface="Arial" pitchFamily="34" charset="0"/>
              </a:rPr>
              <a:t>Pushpin indicates the current module learner is taking to act as a “you are here” on the map.</a:t>
            </a:r>
          </a:p>
          <a:p>
            <a:pPr marL="0" indent="0">
              <a:spcAft>
                <a:spcPct val="50000"/>
              </a:spcAft>
              <a:buClr>
                <a:srgbClr val="009999"/>
              </a:buClr>
              <a:defRPr/>
            </a:pPr>
            <a:endParaRPr lang="en-US" sz="1400" dirty="0">
              <a:solidFill>
                <a:schemeClr val="tx1"/>
              </a:solidFill>
            </a:endParaRPr>
          </a:p>
          <a:p>
            <a:pPr marL="0" indent="0">
              <a:spcAft>
                <a:spcPct val="50000"/>
              </a:spcAft>
              <a:buClr>
                <a:srgbClr val="009999"/>
              </a:buClr>
              <a:defRPr/>
            </a:pPr>
            <a:endParaRPr lang="en-US" sz="1600" dirty="0">
              <a:solidFill>
                <a:schemeClr val="tx1">
                  <a:lumMod val="85000"/>
                  <a:lumOff val="15000"/>
                </a:schemeClr>
              </a:solidFill>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solidFill>
                  <a:prstClr val="black">
                    <a:tint val="75000"/>
                  </a:prstClr>
                </a:solidFill>
              </a:rPr>
              <a:pPr>
                <a:defRPr/>
              </a:pPr>
              <a:t>30</a:t>
            </a:fld>
            <a:endParaRPr lang="en-US" dirty="0">
              <a:solidFill>
                <a:prstClr val="black">
                  <a:tint val="75000"/>
                </a:prstClr>
              </a:solidFill>
            </a:endParaRPr>
          </a:p>
        </p:txBody>
      </p:sp>
      <p:pic>
        <p:nvPicPr>
          <p:cNvPr id="10" name="Picture 2" descr="C:\Users\cwilliams\AppData\Local\Microsoft\Windows\Temporary Internet Files\Content.IE5\1L3MX2NR\MP900398849[1].jp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97867" l="0" r="90000">
                        <a14:backgroundMark x1="62762" y1="55600" x2="62762" y2="55600"/>
                      </a14:backgroundRemoval>
                    </a14:imgEffect>
                  </a14:imgLayer>
                </a14:imgProps>
              </a:ext>
              <a:ext uri="{28A0092B-C50C-407E-A947-70E740481C1C}">
                <a14:useLocalDpi xmlns:a14="http://schemas.microsoft.com/office/drawing/2010/main" val="0"/>
              </a:ext>
            </a:extLst>
          </a:blip>
          <a:srcRect l="23217" r="34468" b="24455"/>
          <a:stretch/>
        </p:blipFill>
        <p:spPr bwMode="auto">
          <a:xfrm>
            <a:off x="4167366" y="2362200"/>
            <a:ext cx="354136" cy="43770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863902" y="1280160"/>
            <a:ext cx="7315200" cy="4754880"/>
            <a:chOff x="863902" y="1280160"/>
            <a:chExt cx="7315200" cy="4754880"/>
          </a:xfrm>
        </p:grpSpPr>
        <p:grpSp>
          <p:nvGrpSpPr>
            <p:cNvPr id="5" name="Group 4"/>
            <p:cNvGrpSpPr/>
            <p:nvPr/>
          </p:nvGrpSpPr>
          <p:grpSpPr>
            <a:xfrm>
              <a:off x="863902" y="1280160"/>
              <a:ext cx="7315200" cy="4754880"/>
              <a:chOff x="863902" y="1280160"/>
              <a:chExt cx="7315200" cy="4754880"/>
            </a:xfrm>
          </p:grpSpPr>
          <p:pic>
            <p:nvPicPr>
              <p:cNvPr id="6147" name="Picture 3" descr="C:\Users\mnilan\Documents\PDG_Files\SHP1742\80 - Master Design Strategy Document\V2 Look &amp; Feel\menu-metapho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902" y="1280160"/>
                <a:ext cx="7315200" cy="475488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8342" y="1371600"/>
                <a:ext cx="5126182"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3" name="Picture 2" descr="C:\Users\cwilliams\AppData\Local\Microsoft\Windows\Temporary Internet Files\Content.IE5\1L3MX2NR\MP900398849[1].jp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97867" l="0" r="90000">
                          <a14:backgroundMark x1="62762" y1="55600" x2="62762" y2="55600"/>
                        </a14:backgroundRemoval>
                      </a14:imgEffect>
                    </a14:imgLayer>
                  </a14:imgProps>
                </a:ext>
                <a:ext uri="{28A0092B-C50C-407E-A947-70E740481C1C}">
                  <a14:useLocalDpi xmlns:a14="http://schemas.microsoft.com/office/drawing/2010/main" val="0"/>
                </a:ext>
              </a:extLst>
            </a:blip>
            <a:srcRect l="23217" r="34468" b="24455"/>
            <a:stretch/>
          </p:blipFill>
          <p:spPr bwMode="auto">
            <a:xfrm>
              <a:off x="4267200" y="2362200"/>
              <a:ext cx="354136" cy="43770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01074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3" descr="C:\Users\cwilliams\Documents\PDG_Files\TEV1748 Code of Conduct\DSD\character samples\EL_F_Wt_Allison_2_happy_SIT_A0_1_table_1.jpg"/>
          <p:cNvPicPr>
            <a:picLocks noChangeAspect="1" noChangeArrowheads="1"/>
          </p:cNvPicPr>
          <p:nvPr/>
        </p:nvPicPr>
        <p:blipFill>
          <a:blip r:embed="rId3">
            <a:extLst>
              <a:ext uri="{28A0092B-C50C-407E-A947-70E740481C1C}">
                <a14:useLocalDpi xmlns:a14="http://schemas.microsoft.com/office/drawing/2010/main" val="0"/>
              </a:ext>
            </a:extLst>
          </a:blip>
          <a:srcRect l="13849" r="11470"/>
          <a:stretch>
            <a:fillRect/>
          </a:stretch>
        </p:blipFill>
        <p:spPr bwMode="auto">
          <a:xfrm>
            <a:off x="7268915" y="1828800"/>
            <a:ext cx="1752600"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C:\Users\cwilliams\Documents\PDG_Files\TEV1748 Code of Conduct\DSD\2323584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6683" y="1768475"/>
            <a:ext cx="1265303"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C:\Users\cwilliams\Documents\PDG_Files\TEV1748 Code of Conduct\DSD\character samples\140306795-smiling-businesswoman-thinkstoc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9444" y="1768475"/>
            <a:ext cx="1563688"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Characters</a:t>
            </a:r>
          </a:p>
        </p:txBody>
      </p:sp>
      <p:pic>
        <p:nvPicPr>
          <p:cNvPr id="22531"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534" name="Picture 51"/>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descr="C:\Users\cwilliams\Documents\PDG_Files\TEV1748 Code of Conduct\DSD\nicky2_1_2a.png"/>
          <p:cNvPicPr>
            <a:picLocks noChangeAspect="1" noChangeArrowheads="1"/>
          </p:cNvPicPr>
          <p:nvPr/>
        </p:nvPicPr>
        <p:blipFill rotWithShape="1">
          <a:blip r:embed="rId8">
            <a:extLst>
              <a:ext uri="{28A0092B-C50C-407E-A947-70E740481C1C}">
                <a14:useLocalDpi xmlns:a14="http://schemas.microsoft.com/office/drawing/2010/main" val="0"/>
              </a:ext>
            </a:extLst>
          </a:blip>
          <a:srcRect l="2952" r="16147" b="37325"/>
          <a:stretch/>
        </p:blipFill>
        <p:spPr bwMode="auto">
          <a:xfrm>
            <a:off x="211356" y="1649413"/>
            <a:ext cx="1463065" cy="2464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381000" y="1219200"/>
            <a:ext cx="8534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dirty="0">
                <a:solidFill>
                  <a:schemeClr val="tx1">
                    <a:lumMod val="85000"/>
                    <a:lumOff val="15000"/>
                  </a:schemeClr>
                </a:solidFill>
                <a:latin typeface="Arial" charset="0"/>
              </a:rPr>
              <a:t>Proposed  images for the mentors and scenario characters. Characters will represent a variety of positions throughout the company. PDG and Shire will collaborate to create character profiles</a:t>
            </a:r>
            <a:r>
              <a:rPr lang="en-US" sz="1400" dirty="0">
                <a:latin typeface="Arial" charset="0"/>
              </a:rPr>
              <a:t>.  </a:t>
            </a:r>
          </a:p>
        </p:txBody>
      </p:sp>
      <p:pic>
        <p:nvPicPr>
          <p:cNvPr id="11" name="Picture 10" descr="C:\Users\cwilliams\Documents\PDG_Files\TEV1748 Code of Conduct\DSD\EL.M.OT.Anthony.1.happy.SD.A0.1.png"/>
          <p:cNvPicPr>
            <a:picLocks noChangeAspect="1" noChangeArrowheads="1"/>
          </p:cNvPicPr>
          <p:nvPr/>
        </p:nvPicPr>
        <p:blipFill rotWithShape="1">
          <a:blip r:embed="rId9">
            <a:extLst>
              <a:ext uri="{28A0092B-C50C-407E-A947-70E740481C1C}">
                <a14:useLocalDpi xmlns:a14="http://schemas.microsoft.com/office/drawing/2010/main" val="0"/>
              </a:ext>
            </a:extLst>
          </a:blip>
          <a:srcRect r="8142" b="45789"/>
          <a:stretch/>
        </p:blipFill>
        <p:spPr bwMode="auto">
          <a:xfrm>
            <a:off x="5397223" y="4266829"/>
            <a:ext cx="1830087" cy="243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cwilliams\Documents\PDG_Files\TEV1748 Code of Conduct\DSD\character samples\MM.M.AS.CORY.1.listening.SD.A0.1.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 b="49278"/>
          <a:stretch/>
        </p:blipFill>
        <p:spPr bwMode="auto">
          <a:xfrm>
            <a:off x="2221360" y="4531354"/>
            <a:ext cx="1370125" cy="2174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descr="C:\Users\cwilliams\Documents\PDG_Files\TEV1748 Code of Conduct\DSD\iStock_000004983632Small.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6107" b="18837"/>
          <a:stretch/>
        </p:blipFill>
        <p:spPr bwMode="auto">
          <a:xfrm>
            <a:off x="381000" y="4643632"/>
            <a:ext cx="1614390" cy="2061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descr="C:\Users\cwilliams\Documents\PDG_Files\TEV1748 Code of Conduct\DSD\character samples\05_005a_carrie2.png"/>
          <p:cNvPicPr>
            <a:picLocks noChangeAspect="1" noChangeArrowheads="1"/>
          </p:cNvPicPr>
          <p:nvPr/>
        </p:nvPicPr>
        <p:blipFill rotWithShape="1">
          <a:blip r:embed="rId12">
            <a:extLst>
              <a:ext uri="{28A0092B-C50C-407E-A947-70E740481C1C}">
                <a14:useLocalDpi xmlns:a14="http://schemas.microsoft.com/office/drawing/2010/main" val="0"/>
              </a:ext>
            </a:extLst>
          </a:blip>
          <a:srcRect b="58545"/>
          <a:stretch/>
        </p:blipFill>
        <p:spPr bwMode="auto">
          <a:xfrm>
            <a:off x="2142525" y="1913580"/>
            <a:ext cx="1327100" cy="2209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p:cNvPicPr>
            <a:picLocks noChangeAspect="1" noChangeArrowheads="1"/>
          </p:cNvPicPr>
          <p:nvPr/>
        </p:nvPicPr>
        <p:blipFill rotWithShape="1">
          <a:blip r:embed="rId13">
            <a:extLst>
              <a:ext uri="{28A0092B-C50C-407E-A947-70E740481C1C}">
                <a14:useLocalDpi xmlns:a14="http://schemas.microsoft.com/office/drawing/2010/main" val="0"/>
              </a:ext>
            </a:extLst>
          </a:blip>
          <a:srcRect l="13393" b="11876"/>
          <a:stretch/>
        </p:blipFill>
        <p:spPr bwMode="auto">
          <a:xfrm>
            <a:off x="3817455" y="4266829"/>
            <a:ext cx="1436614" cy="2438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rotWithShape="1">
          <a:blip r:embed="rId14">
            <a:extLst>
              <a:ext uri="{28A0092B-C50C-407E-A947-70E740481C1C}">
                <a14:useLocalDpi xmlns:a14="http://schemas.microsoft.com/office/drawing/2010/main" val="0"/>
              </a:ext>
            </a:extLst>
          </a:blip>
          <a:srcRect l="7068" t="3014" b="4290"/>
          <a:stretch/>
        </p:blipFill>
        <p:spPr bwMode="auto">
          <a:xfrm>
            <a:off x="7453279" y="4438571"/>
            <a:ext cx="1568236" cy="2267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Connector 17"/>
          <p:cNvCxnSpPr/>
          <p:nvPr/>
        </p:nvCxnSpPr>
        <p:spPr>
          <a:xfrm>
            <a:off x="0" y="4114800"/>
            <a:ext cx="91440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a:off x="0" y="6705600"/>
            <a:ext cx="9144000" cy="0"/>
          </a:xfrm>
          <a:prstGeom prst="line">
            <a:avLst/>
          </a:prstGeom>
        </p:spPr>
        <p:style>
          <a:lnRef idx="3">
            <a:schemeClr val="accent1"/>
          </a:lnRef>
          <a:fillRef idx="0">
            <a:schemeClr val="accent1"/>
          </a:fillRef>
          <a:effectRef idx="2">
            <a:schemeClr val="accent1"/>
          </a:effectRef>
          <a:fontRef idx="minor">
            <a:schemeClr val="tx1"/>
          </a:fontRef>
        </p:style>
      </p:cxn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31</a:t>
            </a:fld>
            <a:endParaRPr lang="en-US" dirty="0"/>
          </a:p>
        </p:txBody>
      </p:sp>
    </p:spTree>
    <p:extLst>
      <p:ext uri="{BB962C8B-B14F-4D97-AF65-F5344CB8AC3E}">
        <p14:creationId xmlns:p14="http://schemas.microsoft.com/office/powerpoint/2010/main" val="373560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7" y="2590800"/>
            <a:ext cx="2889913"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p:txBody>
          <a:bodyPr/>
          <a:lstStyle/>
          <a:p>
            <a:r>
              <a:rPr lang="en-US" dirty="0"/>
              <a:t> </a:t>
            </a:r>
          </a:p>
        </p:txBody>
      </p:sp>
      <p:sp>
        <p:nvSpPr>
          <p:cNvPr id="3" name="Text Placeholder 2"/>
          <p:cNvSpPr>
            <a:spLocks noGrp="1"/>
          </p:cNvSpPr>
          <p:nvPr>
            <p:ph type="body" sz="quarter" idx="11"/>
          </p:nvPr>
        </p:nvSpPr>
        <p:spPr/>
        <p:txBody>
          <a:bodyPr/>
          <a:lstStyle/>
          <a:p>
            <a:r>
              <a:rPr lang="en-US" sz="2800" dirty="0"/>
              <a:t>Look &amp; Feel: Character Types - Stills</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962400"/>
            <a:ext cx="4333875" cy="260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A331E851-ED04-446F-8B95-0F5DB719FC4B}" type="slidenum">
              <a:rPr lang="en-US" smtClean="0">
                <a:solidFill>
                  <a:prstClr val="black">
                    <a:tint val="75000"/>
                  </a:prstClr>
                </a:solidFill>
              </a:rPr>
              <a:pPr>
                <a:defRPr/>
              </a:pPr>
              <a:t>32</a:t>
            </a:fld>
            <a:endParaRPr lang="en-US" dirty="0">
              <a:solidFill>
                <a:prstClr val="black">
                  <a:tint val="75000"/>
                </a:prstClr>
              </a:solidFill>
            </a:endParaRPr>
          </a:p>
        </p:txBody>
      </p:sp>
      <p:pic>
        <p:nvPicPr>
          <p:cNvPr id="7" name="Picture 16" descr="C:\Users\cwilliams\Documents\PDG_Files\TEV1748 Code of Conduct\DSD\nicky2_1_2a.png"/>
          <p:cNvPicPr>
            <a:picLocks noChangeAspect="1" noChangeArrowheads="1"/>
          </p:cNvPicPr>
          <p:nvPr/>
        </p:nvPicPr>
        <p:blipFill rotWithShape="1">
          <a:blip r:embed="rId4">
            <a:extLst>
              <a:ext uri="{28A0092B-C50C-407E-A947-70E740481C1C}">
                <a14:useLocalDpi xmlns:a14="http://schemas.microsoft.com/office/drawing/2010/main" val="0"/>
              </a:ext>
            </a:extLst>
          </a:blip>
          <a:srcRect l="2952" r="16147" b="37325"/>
          <a:stretch/>
        </p:blipFill>
        <p:spPr bwMode="auto">
          <a:xfrm>
            <a:off x="6553201" y="2059069"/>
            <a:ext cx="2590799" cy="436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5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1"/>
          <p:cNvSpPr txBox="1">
            <a:spLocks/>
          </p:cNvSpPr>
          <p:nvPr/>
        </p:nvSpPr>
        <p:spPr bwMode="auto">
          <a:xfrm>
            <a:off x="304800" y="1447800"/>
            <a:ext cx="8534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Wingdings" pitchFamily="2" charset="2"/>
              <a:buNone/>
              <a:defRPr sz="2000" kern="1200">
                <a:solidFill>
                  <a:schemeClr val="bg2">
                    <a:lumMod val="25000"/>
                  </a:schemeClr>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00A1C2"/>
              </a:buClr>
              <a:buFont typeface="Wingdings" pitchFamily="2" charset="2"/>
              <a:buChar char="§"/>
              <a:defRPr sz="1800" kern="1200">
                <a:solidFill>
                  <a:schemeClr val="bg2">
                    <a:lumMod val="25000"/>
                  </a:schemeClr>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00A1C2"/>
              </a:buClr>
              <a:buFont typeface="Wingdings" pitchFamily="2" charset="2"/>
              <a:buChar char="§"/>
              <a:defRPr sz="1600" kern="1200">
                <a:solidFill>
                  <a:schemeClr val="bg2">
                    <a:lumMod val="25000"/>
                  </a:schemeClr>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1400" kern="1200">
                <a:solidFill>
                  <a:schemeClr val="bg2">
                    <a:lumMod val="25000"/>
                  </a:schemeClr>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1200" kern="1200">
                <a:solidFill>
                  <a:schemeClr val="bg2">
                    <a:lumMod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Still character images may be animated in scenarios or as stand alone, multiple stills may be used in a scene to simulate interaction without shooting video.</a:t>
            </a:r>
          </a:p>
          <a:p>
            <a:endParaRPr lang="en-US" dirty="0"/>
          </a:p>
        </p:txBody>
      </p:sp>
    </p:spTree>
    <p:extLst>
      <p:ext uri="{BB962C8B-B14F-4D97-AF65-F5344CB8AC3E}">
        <p14:creationId xmlns:p14="http://schemas.microsoft.com/office/powerpoint/2010/main" val="3284006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US" sz="2800" dirty="0"/>
              <a:t>Look &amp; Feel: Character Introductions	</a:t>
            </a:r>
          </a:p>
        </p:txBody>
      </p:sp>
      <p:sp>
        <p:nvSpPr>
          <p:cNvPr id="4" name="Slide Number Placeholder 3"/>
          <p:cNvSpPr>
            <a:spLocks noGrp="1"/>
          </p:cNvSpPr>
          <p:nvPr>
            <p:ph type="sldNum" sz="quarter" idx="12"/>
          </p:nvPr>
        </p:nvSpPr>
        <p:spPr/>
        <p:txBody>
          <a:bodyPr/>
          <a:lstStyle/>
          <a:p>
            <a:pPr>
              <a:defRPr/>
            </a:pPr>
            <a:fld id="{A331E851-ED04-446F-8B95-0F5DB719FC4B}" type="slidenum">
              <a:rPr lang="en-US" smtClean="0">
                <a:solidFill>
                  <a:prstClr val="black">
                    <a:tint val="75000"/>
                  </a:prstClr>
                </a:solidFill>
              </a:rPr>
              <a:pPr>
                <a:defRPr/>
              </a:pPr>
              <a:t>33</a:t>
            </a:fld>
            <a:endParaRPr lang="en-US" dirty="0">
              <a:solidFill>
                <a:prstClr val="black">
                  <a:tint val="75000"/>
                </a:prst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2447925"/>
            <a:ext cx="6076950" cy="3419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p:cNvSpPr txBox="1">
            <a:spLocks/>
          </p:cNvSpPr>
          <p:nvPr/>
        </p:nvSpPr>
        <p:spPr bwMode="auto">
          <a:xfrm>
            <a:off x="304800" y="1524000"/>
            <a:ext cx="8534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Wingdings" pitchFamily="2" charset="2"/>
              <a:buNone/>
              <a:defRPr sz="2000" kern="1200">
                <a:solidFill>
                  <a:schemeClr val="bg2">
                    <a:lumMod val="25000"/>
                  </a:schemeClr>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00A1C2"/>
              </a:buClr>
              <a:buFont typeface="Wingdings" pitchFamily="2" charset="2"/>
              <a:buChar char="§"/>
              <a:defRPr sz="1800" kern="1200">
                <a:solidFill>
                  <a:schemeClr val="bg2">
                    <a:lumMod val="25000"/>
                  </a:schemeClr>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00A1C2"/>
              </a:buClr>
              <a:buFont typeface="Wingdings" pitchFamily="2" charset="2"/>
              <a:buChar char="§"/>
              <a:defRPr sz="1600" kern="1200">
                <a:solidFill>
                  <a:schemeClr val="bg2">
                    <a:lumMod val="25000"/>
                  </a:schemeClr>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1400" kern="1200">
                <a:solidFill>
                  <a:schemeClr val="bg2">
                    <a:lumMod val="25000"/>
                  </a:schemeClr>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1200" kern="1200">
                <a:solidFill>
                  <a:schemeClr val="bg2">
                    <a:lumMod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Mentor and characters will be introduced at the beginning of each course so the learner “knows” who they are interacting with in the course.</a:t>
            </a:r>
          </a:p>
          <a:p>
            <a:endParaRPr lang="en-US" dirty="0"/>
          </a:p>
        </p:txBody>
      </p:sp>
      <p:sp>
        <p:nvSpPr>
          <p:cNvPr id="5" name="Content Placeholder 4"/>
          <p:cNvSpPr>
            <a:spLocks noGrp="1"/>
          </p:cNvSpPr>
          <p:nvPr>
            <p:ph idx="1"/>
          </p:nvPr>
        </p:nvSpPr>
        <p:spPr/>
        <p:txBody>
          <a:bodyPr/>
          <a:lstStyle/>
          <a:p>
            <a:r>
              <a:rPr lang="en-US" dirty="0"/>
              <a:t> </a:t>
            </a:r>
          </a:p>
        </p:txBody>
      </p:sp>
    </p:spTree>
    <p:extLst>
      <p:ext uri="{BB962C8B-B14F-4D97-AF65-F5344CB8AC3E}">
        <p14:creationId xmlns:p14="http://schemas.microsoft.com/office/powerpoint/2010/main" val="22214660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4" descr="C:\Users\cwilliams\Documents\PDG_Files\TEV1748 Code of Conduct\DSD\232358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2057400"/>
            <a:ext cx="2133600" cy="32904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 name="Picture 4" descr="C:\Users\cwilliams\Documents\PDG_Files\TEV1748 Code of Conduct\DSD\character samples\140306795-smiling-businesswoman-thinkstoc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857" y="2071048"/>
            <a:ext cx="2183817" cy="32768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quarter" idx="11"/>
          </p:nvPr>
        </p:nvSpPr>
        <p:spPr>
          <a:xfrm>
            <a:off x="304800" y="457200"/>
            <a:ext cx="7848600" cy="609600"/>
          </a:xfrm>
        </p:spPr>
        <p:txBody>
          <a:bodyPr/>
          <a:lstStyle/>
          <a:p>
            <a:pPr>
              <a:defRPr/>
            </a:pPr>
            <a:r>
              <a:rPr lang="en-US" sz="2800" dirty="0"/>
              <a:t>Look &amp; Feel: Character Introductions</a:t>
            </a:r>
          </a:p>
        </p:txBody>
      </p:sp>
      <p:pic>
        <p:nvPicPr>
          <p:cNvPr id="22531"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534" name="Picture 5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381000" y="1219200"/>
            <a:ext cx="8534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dirty="0">
                <a:solidFill>
                  <a:schemeClr val="tx1">
                    <a:lumMod val="85000"/>
                    <a:lumOff val="15000"/>
                  </a:schemeClr>
                </a:solidFill>
                <a:latin typeface="Arial" charset="0"/>
              </a:rPr>
              <a:t>Character introductions will include the name and role of the character.</a:t>
            </a:r>
            <a:endParaRPr lang="en-US" sz="1600" dirty="0">
              <a:latin typeface="Arial" charset="0"/>
            </a:endParaRPr>
          </a:p>
        </p:txBody>
      </p:sp>
      <p:pic>
        <p:nvPicPr>
          <p:cNvPr id="1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7068" t="3014" b="4290"/>
          <a:stretch/>
        </p:blipFill>
        <p:spPr bwMode="auto">
          <a:xfrm>
            <a:off x="6019799" y="2061474"/>
            <a:ext cx="2209801" cy="32864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cxnSp>
        <p:nvCxnSpPr>
          <p:cNvPr id="19" name="Straight Connector 18"/>
          <p:cNvCxnSpPr/>
          <p:nvPr/>
        </p:nvCxnSpPr>
        <p:spPr>
          <a:xfrm>
            <a:off x="0" y="6705600"/>
            <a:ext cx="9144000" cy="0"/>
          </a:xfrm>
          <a:prstGeom prst="line">
            <a:avLst/>
          </a:prstGeom>
        </p:spPr>
        <p:style>
          <a:lnRef idx="3">
            <a:schemeClr val="accent1"/>
          </a:lnRef>
          <a:fillRef idx="0">
            <a:schemeClr val="accent1"/>
          </a:fillRef>
          <a:effectRef idx="2">
            <a:schemeClr val="accent1"/>
          </a:effectRef>
          <a:fontRef idx="minor">
            <a:schemeClr val="tx1"/>
          </a:fontRef>
        </p:style>
      </p:cxn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34</a:t>
            </a:fld>
            <a:endParaRPr lang="en-US" dirty="0"/>
          </a:p>
        </p:txBody>
      </p:sp>
      <p:sp>
        <p:nvSpPr>
          <p:cNvPr id="4" name="TextBox 3"/>
          <p:cNvSpPr txBox="1"/>
          <p:nvPr/>
        </p:nvSpPr>
        <p:spPr bwMode="auto">
          <a:xfrm>
            <a:off x="6019799" y="4707688"/>
            <a:ext cx="2209801" cy="646331"/>
          </a:xfrm>
          <a:prstGeom prst="rect">
            <a:avLst/>
          </a:pr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spAutoFit/>
          </a:bodyPr>
          <a:lstStyle/>
          <a:p>
            <a:r>
              <a:rPr lang="en-US" sz="1800" b="1" dirty="0">
                <a:solidFill>
                  <a:schemeClr val="bg1"/>
                </a:solidFill>
              </a:rPr>
              <a:t>Dr. Albert Nguyen</a:t>
            </a:r>
            <a:br>
              <a:rPr lang="en-US" sz="1800" b="1" dirty="0">
                <a:solidFill>
                  <a:schemeClr val="bg1"/>
                </a:solidFill>
              </a:rPr>
            </a:br>
            <a:r>
              <a:rPr lang="en-US" sz="1800" b="1" dirty="0">
                <a:solidFill>
                  <a:schemeClr val="bg1"/>
                </a:solidFill>
              </a:rPr>
              <a:t>Neurologist</a:t>
            </a:r>
          </a:p>
        </p:txBody>
      </p:sp>
      <p:sp>
        <p:nvSpPr>
          <p:cNvPr id="21" name="TextBox 20"/>
          <p:cNvSpPr txBox="1"/>
          <p:nvPr/>
        </p:nvSpPr>
        <p:spPr bwMode="auto">
          <a:xfrm>
            <a:off x="3352800" y="4704703"/>
            <a:ext cx="2133600" cy="646331"/>
          </a:xfrm>
          <a:prstGeom prst="rect">
            <a:avLst/>
          </a:pr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spAutoFit/>
          </a:bodyPr>
          <a:lstStyle/>
          <a:p>
            <a:r>
              <a:rPr lang="en-US" sz="1800" b="1" dirty="0">
                <a:solidFill>
                  <a:schemeClr val="bg1"/>
                </a:solidFill>
              </a:rPr>
              <a:t>Roslyn Jones</a:t>
            </a:r>
            <a:br>
              <a:rPr lang="en-US" sz="1800" b="1" dirty="0">
                <a:solidFill>
                  <a:schemeClr val="bg1"/>
                </a:solidFill>
              </a:rPr>
            </a:br>
            <a:r>
              <a:rPr lang="en-US" sz="1800" b="1" dirty="0">
                <a:solidFill>
                  <a:schemeClr val="bg1"/>
                </a:solidFill>
              </a:rPr>
              <a:t>R&amp;D</a:t>
            </a:r>
          </a:p>
        </p:txBody>
      </p:sp>
      <p:sp>
        <p:nvSpPr>
          <p:cNvPr id="24" name="TextBox 23"/>
          <p:cNvSpPr txBox="1"/>
          <p:nvPr/>
        </p:nvSpPr>
        <p:spPr bwMode="auto">
          <a:xfrm>
            <a:off x="636896" y="4702792"/>
            <a:ext cx="2191778" cy="646331"/>
          </a:xfrm>
          <a:prstGeom prst="rect">
            <a:avLst/>
          </a:prstGeom>
          <a:solidFill>
            <a:schemeClr val="accent1">
              <a:lumMod val="75000"/>
            </a:schemeClr>
          </a:solidFill>
          <a:ln>
            <a:noFill/>
          </a:ln>
          <a:extLst/>
        </p:spPr>
        <p:txBody>
          <a:bodyPr vert="horz" wrap="square" lIns="91440" tIns="45720" rIns="91440" bIns="45720" numCol="1" rtlCol="0" anchor="t" anchorCtr="0" compatLnSpc="1">
            <a:prstTxWarp prst="textNoShape">
              <a:avLst/>
            </a:prstTxWarp>
            <a:spAutoFit/>
          </a:bodyPr>
          <a:lstStyle/>
          <a:p>
            <a:r>
              <a:rPr lang="en-US" b="1" dirty="0">
                <a:solidFill>
                  <a:schemeClr val="bg1"/>
                </a:solidFill>
              </a:rPr>
              <a:t>Arianna Perez</a:t>
            </a:r>
            <a:br>
              <a:rPr lang="en-US" sz="1800" b="1" dirty="0">
                <a:solidFill>
                  <a:schemeClr val="bg1"/>
                </a:solidFill>
              </a:rPr>
            </a:br>
            <a:r>
              <a:rPr lang="en-US" sz="1800" b="1" dirty="0">
                <a:solidFill>
                  <a:schemeClr val="bg1"/>
                </a:solidFill>
              </a:rPr>
              <a:t>Sales Representative</a:t>
            </a:r>
          </a:p>
        </p:txBody>
      </p:sp>
    </p:spTree>
    <p:extLst>
      <p:ext uri="{BB962C8B-B14F-4D97-AF65-F5344CB8AC3E}">
        <p14:creationId xmlns:p14="http://schemas.microsoft.com/office/powerpoint/2010/main" val="93828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8968" y="2060812"/>
            <a:ext cx="4174032" cy="3044588"/>
          </a:xfrm>
          <a:prstGeom prst="rect">
            <a:avLst/>
          </a:prstGeom>
          <a:ln>
            <a:noFill/>
          </a:ln>
          <a:effectLst>
            <a:outerShdw blurRad="292100" dist="139700" dir="2700000" algn="tl" rotWithShape="0">
              <a:srgbClr val="333333">
                <a:alpha val="65000"/>
              </a:srgbClr>
            </a:outerShdw>
          </a:effectLst>
        </p:spPr>
      </p:pic>
      <p:sp>
        <p:nvSpPr>
          <p:cNvPr id="3" name="Text Placeholder 2"/>
          <p:cNvSpPr>
            <a:spLocks noGrp="1"/>
          </p:cNvSpPr>
          <p:nvPr>
            <p:ph type="body" sz="quarter" idx="11"/>
          </p:nvPr>
        </p:nvSpPr>
        <p:spPr/>
        <p:txBody>
          <a:bodyPr/>
          <a:lstStyle/>
          <a:p>
            <a:r>
              <a:rPr lang="en-US" sz="2800" dirty="0"/>
              <a:t>Look &amp; Feel – Stock Photography</a:t>
            </a:r>
          </a:p>
          <a:p>
            <a:endParaRPr lang="en-US" dirty="0"/>
          </a:p>
        </p:txBody>
      </p:sp>
      <p:sp>
        <p:nvSpPr>
          <p:cNvPr id="4" name="Slide Number Placeholder 3"/>
          <p:cNvSpPr>
            <a:spLocks noGrp="1"/>
          </p:cNvSpPr>
          <p:nvPr>
            <p:ph type="sldNum" sz="quarter" idx="12"/>
          </p:nvPr>
        </p:nvSpPr>
        <p:spPr/>
        <p:txBody>
          <a:bodyPr/>
          <a:lstStyle/>
          <a:p>
            <a:pPr>
              <a:defRPr/>
            </a:pPr>
            <a:fld id="{A331E851-ED04-446F-8B95-0F5DB719FC4B}" type="slidenum">
              <a:rPr lang="en-US" smtClean="0">
                <a:solidFill>
                  <a:prstClr val="black">
                    <a:tint val="75000"/>
                  </a:prstClr>
                </a:solidFill>
              </a:rPr>
              <a:pPr>
                <a:defRPr/>
              </a:pPr>
              <a:t>35</a:t>
            </a:fld>
            <a:endParaRPr lang="en-US" dirty="0">
              <a:solidFill>
                <a:prstClr val="black">
                  <a:tint val="75000"/>
                </a:prstClr>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2590800"/>
            <a:ext cx="3295650" cy="4114800"/>
          </a:xfrm>
          <a:prstGeom prst="rect">
            <a:avLst/>
          </a:prstGeom>
          <a:ln>
            <a:noFill/>
          </a:ln>
          <a:effectLst>
            <a:outerShdw blurRad="292100" dist="139700" dir="2700000" algn="tl" rotWithShape="0">
              <a:srgbClr val="333333">
                <a:alpha val="65000"/>
              </a:srgbClr>
            </a:outerShdw>
          </a:effectLst>
        </p:spPr>
      </p:pic>
      <p:cxnSp>
        <p:nvCxnSpPr>
          <p:cNvPr id="7" name="Straight Connector 6"/>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5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bwMode="auto">
          <a:xfrm>
            <a:off x="685800" y="1251045"/>
            <a:ext cx="6934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600" dirty="0">
                <a:latin typeface="Arial" pitchFamily="34" charset="0"/>
                <a:cs typeface="Arial" pitchFamily="34" charset="0"/>
              </a:rPr>
              <a:t>Stock image photography may be used where appropriate to support the content presented through audio and on-screen text.</a:t>
            </a:r>
          </a:p>
        </p:txBody>
      </p:sp>
    </p:spTree>
    <p:extLst>
      <p:ext uri="{BB962C8B-B14F-4D97-AF65-F5344CB8AC3E}">
        <p14:creationId xmlns:p14="http://schemas.microsoft.com/office/powerpoint/2010/main" val="510244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 </a:t>
            </a:r>
          </a:p>
        </p:txBody>
      </p:sp>
      <p:sp>
        <p:nvSpPr>
          <p:cNvPr id="3" name="Text Placeholder 2"/>
          <p:cNvSpPr>
            <a:spLocks noGrp="1"/>
          </p:cNvSpPr>
          <p:nvPr>
            <p:ph type="body" sz="quarter" idx="11"/>
          </p:nvPr>
        </p:nvSpPr>
        <p:spPr/>
        <p:txBody>
          <a:bodyPr/>
          <a:lstStyle/>
          <a:p>
            <a:r>
              <a:rPr lang="en-US" sz="2800" dirty="0"/>
              <a:t>Look &amp; Feel: Sample GUI – HCP Course </a:t>
            </a:r>
          </a:p>
        </p:txBody>
      </p:sp>
      <p:sp>
        <p:nvSpPr>
          <p:cNvPr id="4" name="Slide Number Placeholder 3"/>
          <p:cNvSpPr>
            <a:spLocks noGrp="1"/>
          </p:cNvSpPr>
          <p:nvPr>
            <p:ph type="sldNum" sz="quarter" idx="12"/>
          </p:nvPr>
        </p:nvSpPr>
        <p:spPr/>
        <p:txBody>
          <a:bodyPr/>
          <a:lstStyle/>
          <a:p>
            <a:pPr>
              <a:defRPr/>
            </a:pPr>
            <a:fld id="{A331E851-ED04-446F-8B95-0F5DB719FC4B}" type="slidenum">
              <a:rPr lang="en-US" smtClean="0">
                <a:solidFill>
                  <a:prstClr val="black">
                    <a:tint val="75000"/>
                  </a:prstClr>
                </a:solidFill>
              </a:rPr>
              <a:pPr>
                <a:defRPr/>
              </a:pPr>
              <a:t>36</a:t>
            </a:fld>
            <a:endParaRPr lang="en-US" dirty="0">
              <a:solidFill>
                <a:prstClr val="black">
                  <a:tint val="75000"/>
                </a:prstClr>
              </a:solidFill>
            </a:endParaRPr>
          </a:p>
        </p:txBody>
      </p:sp>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5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93125" y="666750"/>
            <a:ext cx="3524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899854"/>
            <a:ext cx="4243344" cy="2834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2513" y="3352800"/>
            <a:ext cx="425608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bwMode="auto">
          <a:xfrm>
            <a:off x="914400" y="1219200"/>
            <a:ext cx="6934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dirty="0"/>
              <a:t>These are examples of what the content and transcript pages might look like for the HCP course in Storyline.</a:t>
            </a:r>
            <a:endParaRPr lang="en-US" sz="1800" dirty="0"/>
          </a:p>
        </p:txBody>
      </p:sp>
    </p:spTree>
    <p:extLst>
      <p:ext uri="{BB962C8B-B14F-4D97-AF65-F5344CB8AC3E}">
        <p14:creationId xmlns:p14="http://schemas.microsoft.com/office/powerpoint/2010/main" val="141565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Technical Requirements</a:t>
            </a:r>
          </a:p>
        </p:txBody>
      </p:sp>
      <p:pic>
        <p:nvPicPr>
          <p:cNvPr id="1229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293" name="Picture 4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658813"/>
            <a:ext cx="44608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Content Placeholder 5"/>
          <p:cNvGraphicFramePr>
            <a:graphicFrameLocks noGrp="1"/>
          </p:cNvGraphicFramePr>
          <p:nvPr>
            <p:ph idx="1"/>
            <p:extLst>
              <p:ext uri="{D42A27DB-BD31-4B8C-83A1-F6EECF244321}">
                <p14:modId xmlns:p14="http://schemas.microsoft.com/office/powerpoint/2010/main" val="2101306228"/>
              </p:ext>
            </p:extLst>
          </p:nvPr>
        </p:nvGraphicFramePr>
        <p:xfrm>
          <a:off x="304800" y="1295400"/>
          <a:ext cx="8599488" cy="5143052"/>
        </p:xfrm>
        <a:graphic>
          <a:graphicData uri="http://schemas.openxmlformats.org/drawingml/2006/table">
            <a:tbl>
              <a:tblPr firstRow="1" bandRow="1">
                <a:effectLst/>
                <a:tableStyleId>{5C22544A-7EE6-4342-B048-85BDC9FD1C3A}</a:tableStyleId>
              </a:tblPr>
              <a:tblGrid>
                <a:gridCol w="2286000">
                  <a:extLst>
                    <a:ext uri="{9D8B030D-6E8A-4147-A177-3AD203B41FA5}">
                      <a16:colId xmlns:a16="http://schemas.microsoft.com/office/drawing/2014/main" val="20000"/>
                    </a:ext>
                  </a:extLst>
                </a:gridCol>
                <a:gridCol w="6313488">
                  <a:extLst>
                    <a:ext uri="{9D8B030D-6E8A-4147-A177-3AD203B41FA5}">
                      <a16:colId xmlns:a16="http://schemas.microsoft.com/office/drawing/2014/main" val="20001"/>
                    </a:ext>
                  </a:extLst>
                </a:gridCol>
              </a:tblGrid>
              <a:tr h="338260">
                <a:tc>
                  <a:txBody>
                    <a:bodyPr/>
                    <a:lstStyle/>
                    <a:p>
                      <a:r>
                        <a:rPr lang="en-US" sz="1600" b="1" cap="none" baseline="0" dirty="0">
                          <a:solidFill>
                            <a:schemeClr val="accent1"/>
                          </a:solidFill>
                          <a:latin typeface="Arial" pitchFamily="34" charset="0"/>
                          <a:cs typeface="Arial" pitchFamily="34" charset="0"/>
                        </a:rPr>
                        <a:t>Element</a:t>
                      </a:r>
                      <a:endParaRPr lang="en-US" sz="1400" b="1" cap="none" baseline="0" dirty="0">
                        <a:solidFill>
                          <a:schemeClr val="accent1"/>
                        </a:solidFill>
                        <a:latin typeface="Arial" pitchFamily="34" charset="0"/>
                        <a:cs typeface="Arial" pitchFamily="34" charset="0"/>
                      </a:endParaRPr>
                    </a:p>
                  </a:txBody>
                  <a:tcPr marL="90498" marR="90498" marT="44851" marB="44851">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b="1" cap="none" baseline="0" dirty="0">
                          <a:solidFill>
                            <a:schemeClr val="accent1"/>
                          </a:solidFill>
                          <a:latin typeface="Arial" pitchFamily="34" charset="0"/>
                          <a:cs typeface="Arial" pitchFamily="34" charset="0"/>
                        </a:rPr>
                        <a:t>Description</a:t>
                      </a:r>
                    </a:p>
                  </a:txBody>
                  <a:tcPr marL="90498" marR="90498" marT="44851" marB="44851">
                    <a:lnL w="6350" cap="flat" cmpd="sng" algn="ctr">
                      <a:solidFill>
                        <a:schemeClr val="bg1">
                          <a:lumMod val="85000"/>
                        </a:schemeClr>
                      </a:solidFill>
                      <a:prstDash val="solid"/>
                      <a:round/>
                      <a:headEnd type="none" w="med" len="med"/>
                      <a:tailEnd type="none" w="med" len="med"/>
                    </a:lnL>
                    <a:lnR w="12700" cmpd="sng">
                      <a:noFill/>
                    </a:lnR>
                    <a:lnT w="127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090842">
                <a:tc>
                  <a:txBody>
                    <a:bodyPr/>
                    <a:lstStyle/>
                    <a:p>
                      <a:pPr>
                        <a:lnSpc>
                          <a:spcPct val="110000"/>
                        </a:lnSpc>
                        <a:spcBef>
                          <a:spcPts val="0"/>
                        </a:spcBef>
                        <a:spcAft>
                          <a:spcPts val="0"/>
                        </a:spcAft>
                      </a:pPr>
                      <a:r>
                        <a:rPr lang="en-US" sz="1300" b="0" kern="1200" dirty="0">
                          <a:solidFill>
                            <a:schemeClr val="tx1">
                              <a:lumMod val="85000"/>
                              <a:lumOff val="15000"/>
                            </a:schemeClr>
                          </a:solidFill>
                          <a:latin typeface="Arial" pitchFamily="34" charset="0"/>
                          <a:ea typeface="+mn-ea"/>
                          <a:cs typeface="Arial" pitchFamily="34" charset="0"/>
                        </a:rPr>
                        <a:t>Audience Specifications</a:t>
                      </a:r>
                      <a:endParaRPr lang="en-US" sz="1300" b="0" dirty="0">
                        <a:solidFill>
                          <a:schemeClr val="tx1">
                            <a:lumMod val="85000"/>
                            <a:lumOff val="15000"/>
                          </a:schemeClr>
                        </a:solidFill>
                        <a:latin typeface="Arial" pitchFamily="34" charset="0"/>
                        <a:cs typeface="Arial" pitchFamily="34" charset="0"/>
                      </a:endParaRPr>
                    </a:p>
                  </a:txBody>
                  <a:tcPr marL="90498" marR="90498" marT="44851" marB="44851">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Hardware:</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PCs / Laptops, iPad</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Operating Systems:</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Windows XP and 7 (32 bit and 64 bit), </a:t>
                      </a:r>
                      <a:r>
                        <a:rPr kumimoji="0" lang="en-US" sz="1200" b="0" i="0" u="none" strike="noStrike" cap="none" normalizeH="0" baseline="0" dirty="0" err="1">
                          <a:ln>
                            <a:noFill/>
                          </a:ln>
                          <a:solidFill>
                            <a:schemeClr val="tx1">
                              <a:lumMod val="85000"/>
                              <a:lumOff val="15000"/>
                            </a:schemeClr>
                          </a:solidFill>
                          <a:effectLst/>
                          <a:latin typeface="Arial" pitchFamily="34" charset="0"/>
                          <a:ea typeface="Times New Roman" pitchFamily="18" charset="0"/>
                          <a:cs typeface="Arial" pitchFamily="34" charset="0"/>
                        </a:rPr>
                        <a:t>iOS</a:t>
                      </a: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 6</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Browsers:</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IE 8 &amp; 9 on PC</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Safari 6 on iPad</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Flash Player: 10+</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Adobe Reader: 7+ </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Resolution: 1024x768 minimum</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defRPr/>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Bandwidth:</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LAN / Ethernet</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Broadband</a:t>
                      </a:r>
                    </a:p>
                    <a:p>
                      <a:pPr marL="285750" marR="0" lvl="0"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VPN access</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endPar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endParaRPr>
                    </a:p>
                  </a:txBody>
                  <a:tcPr marL="90498" marR="90498" marT="44851" marB="44851">
                    <a:lnL w="6350" cap="flat" cmpd="sng" algn="ctr">
                      <a:solidFill>
                        <a:schemeClr val="bg1">
                          <a:lumMod val="85000"/>
                        </a:schemeClr>
                      </a:solidFill>
                      <a:prstDash val="solid"/>
                      <a:round/>
                      <a:headEnd type="none" w="med" len="med"/>
                      <a:tailEnd type="none" w="med" len="med"/>
                    </a:lnL>
                    <a:lnR w="12700" cmpd="sng">
                      <a:noFill/>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1687410">
                <a:tc>
                  <a:txBody>
                    <a:bodyPr/>
                    <a:lstStyle/>
                    <a:p>
                      <a:pPr>
                        <a:lnSpc>
                          <a:spcPct val="110000"/>
                        </a:lnSpc>
                        <a:spcBef>
                          <a:spcPts val="0"/>
                        </a:spcBef>
                        <a:spcAft>
                          <a:spcPts val="0"/>
                        </a:spcAft>
                      </a:pPr>
                      <a:r>
                        <a:rPr lang="en-US" sz="1300" b="0" kern="1200" dirty="0">
                          <a:solidFill>
                            <a:schemeClr val="tx1">
                              <a:lumMod val="85000"/>
                              <a:lumOff val="15000"/>
                            </a:schemeClr>
                          </a:solidFill>
                          <a:latin typeface="Arial" pitchFamily="34" charset="0"/>
                          <a:ea typeface="+mn-ea"/>
                          <a:cs typeface="Arial" pitchFamily="34" charset="0"/>
                        </a:rPr>
                        <a:t>Course Specifications</a:t>
                      </a:r>
                      <a:endParaRPr lang="en-US" sz="1300" b="0" dirty="0">
                        <a:solidFill>
                          <a:schemeClr val="tx1">
                            <a:lumMod val="85000"/>
                            <a:lumOff val="15000"/>
                          </a:schemeClr>
                        </a:solidFill>
                        <a:latin typeface="Arial" pitchFamily="34" charset="0"/>
                        <a:cs typeface="Arial" pitchFamily="34" charset="0"/>
                      </a:endParaRPr>
                    </a:p>
                  </a:txBody>
                  <a:tcPr marL="90498" marR="90498" marT="44851" marB="44851">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Technologies used to Develop course: </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HTML, JavaScript, CSS, Flash</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Media File Types:</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Graphic: JPEG, PNG</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Audio: MP3</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Animation: MP4</a:t>
                      </a:r>
                    </a:p>
                    <a:p>
                      <a:pPr marL="742950" marR="0" lvl="1" indent="-285750" algn="l" defTabSz="914400" rtl="0" eaLnBrk="0" fontAlgn="base" latinLnBrk="0" hangingPunct="0">
                        <a:lnSpc>
                          <a:spcPct val="100000"/>
                        </a:lnSpc>
                        <a:spcBef>
                          <a:spcPts val="1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Documents: PDF</a:t>
                      </a:r>
                    </a:p>
                    <a:p>
                      <a:pPr marL="285750" marR="0" lvl="0" indent="-285750" algn="l" defTabSz="914400" rtl="0" eaLnBrk="0" fontAlgn="base" latinLnBrk="0" hangingPunct="0">
                        <a:lnSpc>
                          <a:spcPct val="100000"/>
                        </a:lnSpc>
                        <a:spcBef>
                          <a:spcPts val="1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Resolution: 1000x650</a:t>
                      </a:r>
                      <a:endParaRPr kumimoji="0" lang="en-US" sz="1300" b="0" i="0" u="none" strike="noStrike" cap="none" normalizeH="0" baseline="0" dirty="0">
                        <a:ln>
                          <a:noFill/>
                        </a:ln>
                        <a:solidFill>
                          <a:schemeClr val="tx1">
                            <a:lumMod val="85000"/>
                            <a:lumOff val="15000"/>
                          </a:schemeClr>
                        </a:solidFill>
                        <a:effectLst/>
                        <a:latin typeface="Arial" pitchFamily="34" charset="0"/>
                        <a:cs typeface="Arial" pitchFamily="34" charset="0"/>
                      </a:endParaRPr>
                    </a:p>
                  </a:txBody>
                  <a:tcPr marL="90498" marR="90498" marT="44851" marB="44851">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37</a:t>
            </a:fld>
            <a:endParaRPr lang="en-US" dirty="0"/>
          </a:p>
        </p:txBody>
      </p:sp>
    </p:spTree>
    <p:extLst>
      <p:ext uri="{BB962C8B-B14F-4D97-AF65-F5344CB8AC3E}">
        <p14:creationId xmlns:p14="http://schemas.microsoft.com/office/powerpoint/2010/main" val="1604581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Technical Requirements, Continued</a:t>
            </a:r>
          </a:p>
        </p:txBody>
      </p:sp>
      <p:pic>
        <p:nvPicPr>
          <p:cNvPr id="13315"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317" name="Picture 4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658813"/>
            <a:ext cx="44608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Content Placeholder 5"/>
          <p:cNvGraphicFramePr>
            <a:graphicFrameLocks noGrp="1"/>
          </p:cNvGraphicFramePr>
          <p:nvPr>
            <p:ph idx="1"/>
            <p:extLst>
              <p:ext uri="{D42A27DB-BD31-4B8C-83A1-F6EECF244321}">
                <p14:modId xmlns:p14="http://schemas.microsoft.com/office/powerpoint/2010/main" val="1605455792"/>
              </p:ext>
            </p:extLst>
          </p:nvPr>
        </p:nvGraphicFramePr>
        <p:xfrm>
          <a:off x="228600" y="1269642"/>
          <a:ext cx="8686800" cy="5614295"/>
        </p:xfrm>
        <a:graphic>
          <a:graphicData uri="http://schemas.openxmlformats.org/drawingml/2006/table">
            <a:tbl>
              <a:tblPr firstRow="1" bandRow="1">
                <a:effectLst/>
                <a:tableStyleId>{5C22544A-7EE6-4342-B048-85BDC9FD1C3A}</a:tableStyleId>
              </a:tblPr>
              <a:tblGrid>
                <a:gridCol w="1905000">
                  <a:extLst>
                    <a:ext uri="{9D8B030D-6E8A-4147-A177-3AD203B41FA5}">
                      <a16:colId xmlns:a16="http://schemas.microsoft.com/office/drawing/2014/main" val="20000"/>
                    </a:ext>
                  </a:extLst>
                </a:gridCol>
                <a:gridCol w="6781800">
                  <a:extLst>
                    <a:ext uri="{9D8B030D-6E8A-4147-A177-3AD203B41FA5}">
                      <a16:colId xmlns:a16="http://schemas.microsoft.com/office/drawing/2014/main" val="20001"/>
                    </a:ext>
                  </a:extLst>
                </a:gridCol>
              </a:tblGrid>
              <a:tr h="338136">
                <a:tc>
                  <a:txBody>
                    <a:bodyPr/>
                    <a:lstStyle/>
                    <a:p>
                      <a:r>
                        <a:rPr lang="en-US" sz="1600" b="1" cap="none" baseline="0" dirty="0">
                          <a:solidFill>
                            <a:schemeClr val="accent1"/>
                          </a:solidFill>
                          <a:latin typeface="Arial" pitchFamily="34" charset="0"/>
                          <a:cs typeface="Arial" pitchFamily="34" charset="0"/>
                        </a:rPr>
                        <a:t>Element</a:t>
                      </a:r>
                      <a:endParaRPr lang="en-US" sz="1400" b="1" cap="none" baseline="0" dirty="0">
                        <a:solidFill>
                          <a:schemeClr val="accent1"/>
                        </a:solidFill>
                        <a:latin typeface="Arial" pitchFamily="34" charset="0"/>
                        <a:cs typeface="Arial" pitchFamily="34" charset="0"/>
                      </a:endParaRPr>
                    </a:p>
                  </a:txBody>
                  <a:tcPr marL="90498" marR="90498" marT="44834" marB="44834">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b="1" cap="none" baseline="0" dirty="0">
                          <a:solidFill>
                            <a:schemeClr val="accent1"/>
                          </a:solidFill>
                          <a:latin typeface="Arial" pitchFamily="34" charset="0"/>
                          <a:cs typeface="Arial" pitchFamily="34" charset="0"/>
                        </a:rPr>
                        <a:t>Description</a:t>
                      </a:r>
                    </a:p>
                  </a:txBody>
                  <a:tcPr marL="90498" marR="90498" marT="44834" marB="44834">
                    <a:lnL w="6350" cap="flat" cmpd="sng" algn="ctr">
                      <a:solidFill>
                        <a:schemeClr val="bg1">
                          <a:lumMod val="85000"/>
                        </a:schemeClr>
                      </a:solidFill>
                      <a:prstDash val="solid"/>
                      <a:round/>
                      <a:headEnd type="none" w="med" len="med"/>
                      <a:tailEnd type="none" w="med" len="med"/>
                    </a:lnL>
                    <a:lnR w="12700" cmpd="sng">
                      <a:noFill/>
                    </a:lnR>
                    <a:lnT w="127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570039">
                <a:tc>
                  <a:txBody>
                    <a:bodyPr/>
                    <a:lstStyle/>
                    <a:p>
                      <a:pPr>
                        <a:lnSpc>
                          <a:spcPct val="110000"/>
                        </a:lnSpc>
                        <a:spcBef>
                          <a:spcPts val="0"/>
                        </a:spcBef>
                        <a:spcAft>
                          <a:spcPts val="0"/>
                        </a:spcAft>
                      </a:pPr>
                      <a:r>
                        <a:rPr lang="en-US" sz="1300" b="0" kern="1200" dirty="0">
                          <a:solidFill>
                            <a:schemeClr val="tx1">
                              <a:lumMod val="85000"/>
                              <a:lumOff val="15000"/>
                            </a:schemeClr>
                          </a:solidFill>
                          <a:latin typeface="Arial" pitchFamily="34" charset="0"/>
                          <a:ea typeface="+mn-ea"/>
                          <a:cs typeface="Arial" pitchFamily="34" charset="0"/>
                        </a:rPr>
                        <a:t>Course Specifications, Continued</a:t>
                      </a:r>
                      <a:endParaRPr lang="en-US" sz="1300" b="0" dirty="0">
                        <a:solidFill>
                          <a:schemeClr val="tx1">
                            <a:lumMod val="85000"/>
                            <a:lumOff val="15000"/>
                          </a:schemeClr>
                        </a:solidFill>
                        <a:latin typeface="Arial" pitchFamily="34" charset="0"/>
                        <a:cs typeface="Arial" pitchFamily="34" charset="0"/>
                      </a:endParaRPr>
                    </a:p>
                  </a:txBody>
                  <a:tcPr marL="90498" marR="90498" marT="44834" marB="44834">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85750" marR="0" lvl="0" indent="-285750" algn="l" defTabSz="914400" rtl="0" eaLnBrk="0" fontAlgn="base" latinLnBrk="0" hangingPunct="0">
                        <a:lnSpc>
                          <a:spcPct val="110000"/>
                        </a:lnSpc>
                        <a:spcBef>
                          <a:spcPts val="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Gating:</a:t>
                      </a:r>
                    </a:p>
                    <a:p>
                      <a:pPr marL="742950" marR="0" lvl="1" indent="-285750" algn="l" defTabSz="914400" rtl="0" eaLnBrk="0" fontAlgn="base" latinLnBrk="0" hangingPunct="0">
                        <a:lnSpc>
                          <a:spcPct val="110000"/>
                        </a:lnSpc>
                        <a:spcBef>
                          <a:spcPts val="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Gated - </a:t>
                      </a:r>
                      <a:r>
                        <a:rPr kumimoji="0" lang="en-US" sz="1200" b="0" i="0" u="none" strike="noStrike" cap="none" normalizeH="0" baseline="0" dirty="0">
                          <a:ln>
                            <a:noFill/>
                          </a:ln>
                          <a:solidFill>
                            <a:schemeClr val="tx1">
                              <a:lumMod val="85000"/>
                              <a:lumOff val="15000"/>
                            </a:schemeClr>
                          </a:solidFill>
                          <a:effectLst/>
                          <a:latin typeface="Arial" pitchFamily="34" charset="0"/>
                          <a:ea typeface="+mn-ea"/>
                          <a:cs typeface="Arial" pitchFamily="34" charset="0"/>
                        </a:rPr>
                        <a:t>L</a:t>
                      </a:r>
                      <a:r>
                        <a:rPr kumimoji="0" lang="en-US" sz="1200" b="0" i="0" u="none" strike="noStrike" cap="none" normalizeH="0" baseline="0" dirty="0">
                          <a:ln>
                            <a:noFill/>
                          </a:ln>
                          <a:solidFill>
                            <a:schemeClr val="tx1">
                              <a:lumMod val="85000"/>
                              <a:lumOff val="15000"/>
                            </a:schemeClr>
                          </a:solidFill>
                          <a:effectLst/>
                          <a:latin typeface="Arial" pitchFamily="34" charset="0"/>
                          <a:cs typeface="Arial" pitchFamily="34" charset="0"/>
                        </a:rPr>
                        <a:t>earner must complete each screen in order to advance</a:t>
                      </a:r>
                      <a:endPar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endParaRPr>
                    </a:p>
                    <a:p>
                      <a:pPr marL="285750" marR="0" lvl="0" indent="-285750" algn="l" defTabSz="914400" rtl="0" eaLnBrk="0" fontAlgn="base" latinLnBrk="0" hangingPunct="0">
                        <a:lnSpc>
                          <a:spcPct val="110000"/>
                        </a:lnSpc>
                        <a:spcBef>
                          <a:spcPts val="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Bookmarking:</a:t>
                      </a:r>
                    </a:p>
                    <a:p>
                      <a:pPr marL="742950" marR="0" lvl="1" indent="-285750" algn="l" defTabSz="914400" rtl="0" eaLnBrk="0" fontAlgn="base" latinLnBrk="0" hangingPunct="0">
                        <a:lnSpc>
                          <a:spcPct val="110000"/>
                        </a:lnSpc>
                        <a:spcBef>
                          <a:spcPts val="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When returning to the course, learners will be given the option to return to the last page viewed or start at the beginning.</a:t>
                      </a:r>
                    </a:p>
                    <a:p>
                      <a:pPr marL="285750" marR="0" lvl="0" indent="-285750" algn="l" defTabSz="914400" rtl="0" eaLnBrk="0" fontAlgn="base" latinLnBrk="0" hangingPunct="0">
                        <a:lnSpc>
                          <a:spcPct val="110000"/>
                        </a:lnSpc>
                        <a:spcBef>
                          <a:spcPts val="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Completion: </a:t>
                      </a: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Course will report completion to the LMS once the learner has :</a:t>
                      </a:r>
                    </a:p>
                    <a:p>
                      <a:pPr marL="742950" marR="0" lvl="1" indent="-285750" algn="l" defTabSz="914400" rtl="0" eaLnBrk="0" fontAlgn="base" latinLnBrk="0" hangingPunct="0">
                        <a:lnSpc>
                          <a:spcPct val="110000"/>
                        </a:lnSpc>
                        <a:spcBef>
                          <a:spcPts val="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Reached the end of the course after completing all pages</a:t>
                      </a:r>
                    </a:p>
                  </a:txBody>
                  <a:tcPr marL="90498" marR="90498" marT="44834" marB="44834">
                    <a:lnL w="6350" cap="flat" cmpd="sng" algn="ctr">
                      <a:solidFill>
                        <a:schemeClr val="bg1">
                          <a:lumMod val="85000"/>
                        </a:schemeClr>
                      </a:solidFill>
                      <a:prstDash val="solid"/>
                      <a:round/>
                      <a:headEnd type="none" w="med" len="med"/>
                      <a:tailEnd type="none" w="med" len="med"/>
                    </a:lnL>
                    <a:lnR w="12700" cmpd="sng">
                      <a:noFill/>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3232152">
                <a:tc>
                  <a:txBody>
                    <a:bodyPr/>
                    <a:lstStyle/>
                    <a:p>
                      <a:pPr>
                        <a:lnSpc>
                          <a:spcPct val="110000"/>
                        </a:lnSpc>
                        <a:spcBef>
                          <a:spcPts val="0"/>
                        </a:spcBef>
                        <a:spcAft>
                          <a:spcPts val="0"/>
                        </a:spcAft>
                      </a:pPr>
                      <a:r>
                        <a:rPr lang="en-US" sz="1300" b="0" kern="1200" dirty="0">
                          <a:solidFill>
                            <a:schemeClr val="tx1">
                              <a:lumMod val="85000"/>
                              <a:lumOff val="15000"/>
                            </a:schemeClr>
                          </a:solidFill>
                          <a:latin typeface="Arial" pitchFamily="34" charset="0"/>
                          <a:ea typeface="+mn-ea"/>
                          <a:cs typeface="Arial" pitchFamily="34" charset="0"/>
                        </a:rPr>
                        <a:t>LMS Specifications</a:t>
                      </a:r>
                      <a:endParaRPr lang="en-US" sz="1300" b="0" dirty="0">
                        <a:solidFill>
                          <a:schemeClr val="tx1">
                            <a:lumMod val="85000"/>
                            <a:lumOff val="15000"/>
                          </a:schemeClr>
                        </a:solidFill>
                        <a:latin typeface="Arial" pitchFamily="34" charset="0"/>
                        <a:cs typeface="Arial" pitchFamily="34" charset="0"/>
                      </a:endParaRPr>
                    </a:p>
                  </a:txBody>
                  <a:tcPr marL="90498" marR="90498" marT="44834" marB="44834">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LMS: STELA (Saba 5.1)</a:t>
                      </a:r>
                    </a:p>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Communication Standard: SCORM 1.2</a:t>
                      </a:r>
                    </a:p>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Hosting: 3rd Party (Saba)</a:t>
                      </a:r>
                    </a:p>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Administration: Kelli Risch</a:t>
                      </a:r>
                    </a:p>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File Size Limitations: None</a:t>
                      </a:r>
                    </a:p>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The MIME types for the follow file types have been set on the server delivering the course assets:  Video – mp4, Audio – mp3</a:t>
                      </a:r>
                    </a:p>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Bandwidth shared by all connected users:</a:t>
                      </a:r>
                    </a:p>
                    <a:p>
                      <a:pPr marL="742950" marR="0" lvl="1" indent="-285750" algn="l" defTabSz="914400" rtl="0" eaLnBrk="0" fontAlgn="base" latinLnBrk="0" hangingPunct="0">
                        <a:lnSpc>
                          <a:spcPct val="110000"/>
                        </a:lnSpc>
                        <a:spcBef>
                          <a:spcPts val="300"/>
                        </a:spcBef>
                        <a:spcAft>
                          <a:spcPts val="0"/>
                        </a:spcAft>
                        <a:buClr>
                          <a:schemeClr val="accent1"/>
                        </a:buClr>
                        <a:buSzTx/>
                        <a:buFont typeface="Courier New" pitchFamily="49" charset="0"/>
                        <a:buChar char="o"/>
                        <a:tabLst>
                          <a:tab pos="238125" algn="l"/>
                        </a:tabLst>
                      </a:pPr>
                      <a:r>
                        <a:rPr kumimoji="0" lang="en-US" sz="1300" b="1"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TBD</a:t>
                      </a: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 by Shire’s Saba service level agreement. Though, it is understood that their LMS at least has a dedicated server and internet connectivity. Further evaluation will be conducted to ensure the LMS can adequately support the user audience.</a:t>
                      </a:r>
                    </a:p>
                    <a:p>
                      <a:pPr marL="285750" marR="0" lvl="0" indent="-285750" algn="l" defTabSz="914400" rtl="0" eaLnBrk="0" fontAlgn="base" latinLnBrk="0" hangingPunct="0">
                        <a:lnSpc>
                          <a:spcPct val="11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PDG Access (for testing purposes):</a:t>
                      </a:r>
                    </a:p>
                    <a:p>
                      <a:pPr marL="742950" marR="0" lvl="1" indent="-285750" algn="l" defTabSz="914400" rtl="0" eaLnBrk="0" fontAlgn="base" latinLnBrk="0" hangingPunct="0">
                        <a:lnSpc>
                          <a:spcPct val="11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Testing / Staging: No – Must work with Shire representative for testing courses on LMS</a:t>
                      </a:r>
                    </a:p>
                    <a:p>
                      <a:pPr marL="742950" marR="0" lvl="1" indent="-285750" algn="l" defTabSz="914400" rtl="0" eaLnBrk="0" fontAlgn="base" latinLnBrk="0" hangingPunct="0">
                        <a:lnSpc>
                          <a:spcPct val="11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Production: No</a:t>
                      </a:r>
                      <a:endParaRPr kumimoji="0" lang="en-US" sz="1200" b="0" i="0" u="none" strike="noStrike" cap="none" normalizeH="0" baseline="0" dirty="0">
                        <a:ln>
                          <a:noFill/>
                        </a:ln>
                        <a:solidFill>
                          <a:schemeClr val="tx1">
                            <a:lumMod val="85000"/>
                            <a:lumOff val="15000"/>
                          </a:schemeClr>
                        </a:solidFill>
                        <a:effectLst/>
                        <a:latin typeface="Arial" pitchFamily="34" charset="0"/>
                        <a:cs typeface="Arial" pitchFamily="34" charset="0"/>
                      </a:endParaRPr>
                    </a:p>
                  </a:txBody>
                  <a:tcPr marL="90498" marR="90498" marT="44834" marB="44834">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38</a:t>
            </a:fld>
            <a:endParaRPr lang="en-US" dirty="0"/>
          </a:p>
        </p:txBody>
      </p:sp>
    </p:spTree>
    <p:extLst>
      <p:ext uri="{BB962C8B-B14F-4D97-AF65-F5344CB8AC3E}">
        <p14:creationId xmlns:p14="http://schemas.microsoft.com/office/powerpoint/2010/main" val="3779608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Technical Requirements, Continued</a:t>
            </a:r>
          </a:p>
        </p:txBody>
      </p:sp>
      <p:pic>
        <p:nvPicPr>
          <p:cNvPr id="14339"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4341" name="Picture 4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8200" y="658813"/>
            <a:ext cx="44608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Content Placeholder 5"/>
          <p:cNvGraphicFramePr>
            <a:graphicFrameLocks noGrp="1"/>
          </p:cNvGraphicFramePr>
          <p:nvPr>
            <p:ph idx="1"/>
            <p:extLst>
              <p:ext uri="{D42A27DB-BD31-4B8C-83A1-F6EECF244321}">
                <p14:modId xmlns:p14="http://schemas.microsoft.com/office/powerpoint/2010/main" val="4028253656"/>
              </p:ext>
            </p:extLst>
          </p:nvPr>
        </p:nvGraphicFramePr>
        <p:xfrm>
          <a:off x="304800" y="1368425"/>
          <a:ext cx="8599488" cy="4543425"/>
        </p:xfrm>
        <a:graphic>
          <a:graphicData uri="http://schemas.openxmlformats.org/drawingml/2006/table">
            <a:tbl>
              <a:tblPr firstRow="1" bandRow="1">
                <a:effectLst/>
                <a:tableStyleId>{5C22544A-7EE6-4342-B048-85BDC9FD1C3A}</a:tableStyleId>
              </a:tblPr>
              <a:tblGrid>
                <a:gridCol w="2286000">
                  <a:extLst>
                    <a:ext uri="{9D8B030D-6E8A-4147-A177-3AD203B41FA5}">
                      <a16:colId xmlns:a16="http://schemas.microsoft.com/office/drawing/2014/main" val="20000"/>
                    </a:ext>
                  </a:extLst>
                </a:gridCol>
                <a:gridCol w="6313488">
                  <a:extLst>
                    <a:ext uri="{9D8B030D-6E8A-4147-A177-3AD203B41FA5}">
                      <a16:colId xmlns:a16="http://schemas.microsoft.com/office/drawing/2014/main" val="20001"/>
                    </a:ext>
                  </a:extLst>
                </a:gridCol>
              </a:tblGrid>
              <a:tr h="338294">
                <a:tc>
                  <a:txBody>
                    <a:bodyPr/>
                    <a:lstStyle/>
                    <a:p>
                      <a:r>
                        <a:rPr lang="en-US" sz="1600" b="1" cap="none" baseline="0" dirty="0">
                          <a:solidFill>
                            <a:schemeClr val="accent1"/>
                          </a:solidFill>
                          <a:latin typeface="Arial" pitchFamily="34" charset="0"/>
                          <a:cs typeface="Arial" pitchFamily="34" charset="0"/>
                        </a:rPr>
                        <a:t>Element</a:t>
                      </a:r>
                      <a:endParaRPr lang="en-US" sz="1400" b="1" cap="none" baseline="0" dirty="0">
                        <a:solidFill>
                          <a:schemeClr val="accent1"/>
                        </a:solidFill>
                        <a:latin typeface="Arial" pitchFamily="34" charset="0"/>
                        <a:cs typeface="Arial" pitchFamily="34" charset="0"/>
                      </a:endParaRPr>
                    </a:p>
                  </a:txBody>
                  <a:tcPr marL="90498" marR="90498" marT="44856" marB="44856">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b="1" cap="none" baseline="0" dirty="0">
                          <a:solidFill>
                            <a:schemeClr val="accent1"/>
                          </a:solidFill>
                          <a:latin typeface="Arial" pitchFamily="34" charset="0"/>
                          <a:cs typeface="Arial" pitchFamily="34" charset="0"/>
                        </a:rPr>
                        <a:t>Description</a:t>
                      </a:r>
                    </a:p>
                  </a:txBody>
                  <a:tcPr marL="90498" marR="90498" marT="44856" marB="44856">
                    <a:lnL w="6350" cap="flat" cmpd="sng" algn="ctr">
                      <a:solidFill>
                        <a:schemeClr val="bg1">
                          <a:lumMod val="85000"/>
                        </a:schemeClr>
                      </a:solidFill>
                      <a:prstDash val="solid"/>
                      <a:round/>
                      <a:headEnd type="none" w="med" len="med"/>
                      <a:tailEnd type="none" w="med" len="med"/>
                    </a:lnL>
                    <a:lnR w="12700" cmpd="sng">
                      <a:noFill/>
                    </a:lnR>
                    <a:lnT w="12700" cmpd="sng">
                      <a:noFill/>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960318">
                <a:tc>
                  <a:txBody>
                    <a:bodyPr/>
                    <a:lstStyle/>
                    <a:p>
                      <a:pPr>
                        <a:lnSpc>
                          <a:spcPct val="110000"/>
                        </a:lnSpc>
                        <a:spcBef>
                          <a:spcPts val="0"/>
                        </a:spcBef>
                        <a:spcAft>
                          <a:spcPts val="0"/>
                        </a:spcAft>
                      </a:pPr>
                      <a:r>
                        <a:rPr lang="en-US" sz="1300" b="0" kern="1200" dirty="0">
                          <a:solidFill>
                            <a:schemeClr val="tx1">
                              <a:lumMod val="85000"/>
                              <a:lumOff val="15000"/>
                            </a:schemeClr>
                          </a:solidFill>
                          <a:latin typeface="Arial" pitchFamily="34" charset="0"/>
                          <a:ea typeface="+mn-ea"/>
                          <a:cs typeface="Arial" pitchFamily="34" charset="0"/>
                        </a:rPr>
                        <a:t>LMS Tracking</a:t>
                      </a:r>
                      <a:endParaRPr lang="en-US" sz="1300" b="0" dirty="0">
                        <a:solidFill>
                          <a:schemeClr val="tx1">
                            <a:lumMod val="85000"/>
                            <a:lumOff val="15000"/>
                          </a:schemeClr>
                        </a:solidFill>
                        <a:latin typeface="Arial" pitchFamily="34" charset="0"/>
                        <a:cs typeface="Arial" pitchFamily="34" charset="0"/>
                      </a:endParaRPr>
                    </a:p>
                  </a:txBody>
                  <a:tcPr marL="90498" marR="90498" marT="44856" marB="44856">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85750" marR="0" lvl="0" indent="-285750" algn="l" defTabSz="914400" rtl="0" eaLnBrk="0" fontAlgn="base" latinLnBrk="0" hangingPunct="0">
                        <a:lnSpc>
                          <a:spcPct val="10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Completion Status: Incomplete / Completed</a:t>
                      </a:r>
                    </a:p>
                    <a:p>
                      <a:pPr marL="285750" marR="0" lvl="0" indent="-285750" algn="l" defTabSz="914400" rtl="0" eaLnBrk="0" fontAlgn="base" latinLnBrk="0" hangingPunct="0">
                        <a:lnSpc>
                          <a:spcPct val="10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Score: No</a:t>
                      </a:r>
                    </a:p>
                    <a:p>
                      <a:pPr marL="285750" marR="0" lvl="0" indent="-285750" algn="l" defTabSz="914400" rtl="0" eaLnBrk="0" fontAlgn="base" latinLnBrk="0" hangingPunct="0">
                        <a:lnSpc>
                          <a:spcPct val="10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Bookmarking Data: Yes</a:t>
                      </a:r>
                      <a:endParaRPr kumimoji="0" lang="en-US" sz="1300" b="0" i="0" u="none" strike="noStrike" cap="none" normalizeH="0" baseline="0" dirty="0">
                        <a:ln>
                          <a:noFill/>
                        </a:ln>
                        <a:solidFill>
                          <a:schemeClr val="tx1">
                            <a:lumMod val="85000"/>
                            <a:lumOff val="15000"/>
                          </a:schemeClr>
                        </a:solidFill>
                        <a:effectLst/>
                        <a:latin typeface="Arial" pitchFamily="34" charset="0"/>
                        <a:cs typeface="Arial" pitchFamily="34" charset="0"/>
                      </a:endParaRPr>
                    </a:p>
                  </a:txBody>
                  <a:tcPr marL="90498" marR="90498" marT="44856" marB="44856">
                    <a:lnL w="6350" cap="flat" cmpd="sng" algn="ctr">
                      <a:solidFill>
                        <a:schemeClr val="bg1">
                          <a:lumMod val="85000"/>
                        </a:schemeClr>
                      </a:solidFill>
                      <a:prstDash val="solid"/>
                      <a:round/>
                      <a:headEnd type="none" w="med" len="med"/>
                      <a:tailEnd type="none" w="med" len="med"/>
                    </a:lnL>
                    <a:lnR w="12700" cmpd="sng">
                      <a:noFill/>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3244813">
                <a:tc>
                  <a:txBody>
                    <a:bodyPr/>
                    <a:lstStyle/>
                    <a:p>
                      <a:pPr>
                        <a:lnSpc>
                          <a:spcPct val="110000"/>
                        </a:lnSpc>
                        <a:spcBef>
                          <a:spcPts val="0"/>
                        </a:spcBef>
                        <a:spcAft>
                          <a:spcPts val="0"/>
                        </a:spcAft>
                      </a:pPr>
                      <a:r>
                        <a:rPr lang="en-US" sz="1300" b="0" kern="1200" dirty="0">
                          <a:solidFill>
                            <a:schemeClr val="tx1">
                              <a:lumMod val="85000"/>
                              <a:lumOff val="15000"/>
                            </a:schemeClr>
                          </a:solidFill>
                          <a:latin typeface="Arial" pitchFamily="34" charset="0"/>
                          <a:ea typeface="+mn-ea"/>
                          <a:cs typeface="Arial" pitchFamily="34" charset="0"/>
                        </a:rPr>
                        <a:t>Testing Process</a:t>
                      </a:r>
                      <a:endParaRPr lang="en-US" sz="1300" b="0" dirty="0">
                        <a:solidFill>
                          <a:schemeClr val="tx1">
                            <a:lumMod val="85000"/>
                            <a:lumOff val="15000"/>
                          </a:schemeClr>
                        </a:solidFill>
                        <a:latin typeface="Arial" pitchFamily="34" charset="0"/>
                        <a:cs typeface="Arial" pitchFamily="34" charset="0"/>
                      </a:endParaRPr>
                    </a:p>
                  </a:txBody>
                  <a:tcPr marL="90498" marR="90498" marT="44856" marB="44856">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0" fontAlgn="base" latinLnBrk="0" hangingPunct="0">
                        <a:lnSpc>
                          <a:spcPct val="10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PDG will work with Shire’s representative to coordinate and perform testing of the following: </a:t>
                      </a:r>
                    </a:p>
                    <a:p>
                      <a:pPr marL="742950" marR="0" lvl="1" indent="-285750" algn="l" defTabSz="914400" rtl="0" eaLnBrk="0" fontAlgn="base" latinLnBrk="0" hangingPunct="0">
                        <a:lnSpc>
                          <a:spcPct val="10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 generic, fully-functioning prototype (Working Model). The Working Model will be created following approval of this document</a:t>
                      </a:r>
                    </a:p>
                    <a:p>
                      <a:pPr marL="742950" marR="0" lvl="1" indent="-285750" algn="l" defTabSz="914400" rtl="0" eaLnBrk="0" fontAlgn="base" latinLnBrk="0" hangingPunct="0">
                        <a:lnSpc>
                          <a:spcPct val="10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Beta and Gold versions of the course</a:t>
                      </a:r>
                    </a:p>
                    <a:p>
                      <a:pPr marL="285750" marR="0" lvl="0" indent="-285750" algn="l" defTabSz="914400" rtl="0" eaLnBrk="0" fontAlgn="base" latinLnBrk="0" hangingPunct="0">
                        <a:lnSpc>
                          <a:spcPct val="10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PDG will test the course on:</a:t>
                      </a:r>
                    </a:p>
                    <a:p>
                      <a:pPr marL="742950" marR="0" lvl="1" indent="-285750" algn="l" defTabSz="914400" rtl="0" eaLnBrk="0" fontAlgn="base" latinLnBrk="0" hangingPunct="0">
                        <a:lnSpc>
                          <a:spcPct val="10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All previously defined user environments</a:t>
                      </a:r>
                    </a:p>
                    <a:p>
                      <a:pPr marL="742950" marR="0" lvl="1" indent="-285750" algn="l" defTabSz="914400" rtl="0" eaLnBrk="0" fontAlgn="base" latinLnBrk="0" hangingPunct="0">
                        <a:lnSpc>
                          <a:spcPct val="10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PDG’s LMS environments</a:t>
                      </a:r>
                    </a:p>
                    <a:p>
                      <a:pPr marL="742950" marR="0" lvl="1" indent="-285750" algn="l" defTabSz="914400" rtl="0" eaLnBrk="0" fontAlgn="base" latinLnBrk="0" hangingPunct="0">
                        <a:lnSpc>
                          <a:spcPct val="10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Any Testing and Production environments to which Shire grants PDG access</a:t>
                      </a:r>
                    </a:p>
                    <a:p>
                      <a:pPr marL="285750" marR="0" lvl="0" indent="-285750" algn="l" defTabSz="914400" rtl="0" eaLnBrk="0" fontAlgn="base" latinLnBrk="0" hangingPunct="0">
                        <a:lnSpc>
                          <a:spcPct val="100000"/>
                        </a:lnSpc>
                        <a:spcBef>
                          <a:spcPts val="300"/>
                        </a:spcBef>
                        <a:spcAft>
                          <a:spcPts val="0"/>
                        </a:spcAft>
                        <a:buClr>
                          <a:schemeClr val="accent1"/>
                        </a:buClr>
                        <a:buSzTx/>
                        <a:buFont typeface="Wingdings" pitchFamily="2" charset="2"/>
                        <a:buChar char="§"/>
                        <a:tabLst>
                          <a:tab pos="238125" algn="l"/>
                        </a:tabLst>
                      </a:pPr>
                      <a:r>
                        <a:rPr kumimoji="0" lang="en-US" sz="13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Shire will test the course on:</a:t>
                      </a:r>
                    </a:p>
                    <a:p>
                      <a:pPr marL="742950" marR="0" lvl="1" indent="-285750" algn="l" defTabSz="914400" rtl="0" eaLnBrk="0" fontAlgn="base" latinLnBrk="0" hangingPunct="0">
                        <a:lnSpc>
                          <a:spcPct val="10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All previously defined user environments</a:t>
                      </a:r>
                    </a:p>
                    <a:p>
                      <a:pPr marL="742950" marR="0" lvl="1" indent="-285750" algn="l" defTabSz="914400" rtl="0" eaLnBrk="0" fontAlgn="base" latinLnBrk="0" hangingPunct="0">
                        <a:lnSpc>
                          <a:spcPct val="100000"/>
                        </a:lnSpc>
                        <a:spcBef>
                          <a:spcPts val="300"/>
                        </a:spcBef>
                        <a:spcAft>
                          <a:spcPts val="0"/>
                        </a:spcAft>
                        <a:buClr>
                          <a:schemeClr val="accent1"/>
                        </a:buClr>
                        <a:buSzTx/>
                        <a:buFont typeface="Courier New" pitchFamily="49" charset="0"/>
                        <a:buChar char="o"/>
                        <a:tabLst>
                          <a:tab pos="238125" algn="l"/>
                        </a:tabLst>
                      </a:pPr>
                      <a:r>
                        <a:rPr kumimoji="0" lang="en-US" sz="1200" b="0" i="0" u="none" strike="noStrike" cap="none" normalizeH="0" baseline="0" dirty="0">
                          <a:ln>
                            <a:noFill/>
                          </a:ln>
                          <a:solidFill>
                            <a:schemeClr val="tx1">
                              <a:lumMod val="85000"/>
                              <a:lumOff val="15000"/>
                            </a:schemeClr>
                          </a:solidFill>
                          <a:effectLst/>
                          <a:latin typeface="Arial" pitchFamily="34" charset="0"/>
                          <a:ea typeface="Times New Roman" pitchFamily="18" charset="0"/>
                          <a:cs typeface="Arial" pitchFamily="34" charset="0"/>
                        </a:rPr>
                        <a:t>Shire’s STELA LMS Testing environment</a:t>
                      </a:r>
                      <a:endParaRPr kumimoji="0" lang="en-US" sz="1200" b="0" i="0" u="none" strike="noStrike" cap="none" normalizeH="0" baseline="0" dirty="0">
                        <a:ln>
                          <a:noFill/>
                        </a:ln>
                        <a:solidFill>
                          <a:schemeClr val="tx1">
                            <a:lumMod val="85000"/>
                            <a:lumOff val="15000"/>
                          </a:schemeClr>
                        </a:solidFill>
                        <a:effectLst/>
                        <a:latin typeface="Arial" pitchFamily="34" charset="0"/>
                        <a:cs typeface="Arial" pitchFamily="34" charset="0"/>
                      </a:endParaRPr>
                    </a:p>
                  </a:txBody>
                  <a:tcPr marL="90498" marR="90498" marT="44856" marB="44856">
                    <a:lnL w="6350" cap="flat" cmpd="sng" algn="ctr">
                      <a:solidFill>
                        <a:schemeClr val="bg1">
                          <a:lumMod val="85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39</a:t>
            </a:fld>
            <a:endParaRPr lang="en-US" dirty="0"/>
          </a:p>
        </p:txBody>
      </p:sp>
    </p:spTree>
    <p:extLst>
      <p:ext uri="{BB962C8B-B14F-4D97-AF65-F5344CB8AC3E}">
        <p14:creationId xmlns:p14="http://schemas.microsoft.com/office/powerpoint/2010/main" val="3837556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3"/>
          <p:cNvSpPr>
            <a:spLocks noChangeArrowheads="1"/>
          </p:cNvSpPr>
          <p:nvPr/>
        </p:nvSpPr>
        <p:spPr bwMode="auto">
          <a:xfrm>
            <a:off x="4572000" y="1989138"/>
            <a:ext cx="1487488" cy="1828800"/>
          </a:xfrm>
          <a:prstGeom prst="rect">
            <a:avLst/>
          </a:prstGeom>
          <a:solidFill>
            <a:srgbClr val="4EB969"/>
          </a:solidFill>
          <a:ln w="9525" algn="ctr">
            <a:solidFill>
              <a:schemeClr val="bg1"/>
            </a:solidFill>
            <a:round/>
            <a:headEnd/>
            <a:tailEnd/>
          </a:ln>
        </p:spPr>
        <p:txBody>
          <a:bodyPr>
            <a:spAutoFit/>
          </a:bodyPr>
          <a:lstStyle/>
          <a:p>
            <a:endParaRPr lang="en-US">
              <a:solidFill>
                <a:schemeClr val="bg2"/>
              </a:solidFill>
              <a:latin typeface="Arial" charset="0"/>
            </a:endParaRPr>
          </a:p>
        </p:txBody>
      </p:sp>
      <p:sp>
        <p:nvSpPr>
          <p:cNvPr id="40" name="AutoShape 8"/>
          <p:cNvSpPr>
            <a:spLocks noChangeArrowheads="1"/>
          </p:cNvSpPr>
          <p:nvPr/>
        </p:nvSpPr>
        <p:spPr bwMode="auto">
          <a:xfrm>
            <a:off x="4619625" y="3309938"/>
            <a:ext cx="1476375" cy="457200"/>
          </a:xfrm>
          <a:prstGeom prst="rect">
            <a:avLst/>
          </a:prstGeom>
          <a:noFill/>
          <a:ln w="12700">
            <a:noFill/>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200" b="1" dirty="0">
                <a:solidFill>
                  <a:schemeClr val="bg1"/>
                </a:solidFill>
                <a:latin typeface="Arial" pitchFamily="34" charset="0"/>
                <a:cs typeface="Arial" pitchFamily="34" charset="0"/>
              </a:rPr>
              <a:t>Look &amp; Feel</a:t>
            </a:r>
          </a:p>
        </p:txBody>
      </p:sp>
      <p:sp>
        <p:nvSpPr>
          <p:cNvPr id="14340" name="Rectangle 13"/>
          <p:cNvSpPr>
            <a:spLocks noChangeArrowheads="1"/>
          </p:cNvSpPr>
          <p:nvPr/>
        </p:nvSpPr>
        <p:spPr bwMode="auto">
          <a:xfrm>
            <a:off x="3055938" y="1989138"/>
            <a:ext cx="1487487" cy="1828800"/>
          </a:xfrm>
          <a:prstGeom prst="rect">
            <a:avLst/>
          </a:prstGeom>
          <a:solidFill>
            <a:srgbClr val="4EB969"/>
          </a:solidFill>
          <a:ln w="9525" algn="ctr">
            <a:solidFill>
              <a:schemeClr val="bg1"/>
            </a:solidFill>
            <a:round/>
            <a:headEnd/>
            <a:tailEnd/>
          </a:ln>
        </p:spPr>
        <p:txBody>
          <a:bodyPr>
            <a:spAutoFit/>
          </a:bodyPr>
          <a:lstStyle/>
          <a:p>
            <a:endParaRPr lang="en-US">
              <a:solidFill>
                <a:schemeClr val="bg2"/>
              </a:solidFill>
              <a:latin typeface="Arial" charset="0"/>
            </a:endParaRPr>
          </a:p>
        </p:txBody>
      </p:sp>
      <p:sp>
        <p:nvSpPr>
          <p:cNvPr id="35" name="AutoShape 8"/>
          <p:cNvSpPr>
            <a:spLocks noChangeArrowheads="1"/>
          </p:cNvSpPr>
          <p:nvPr/>
        </p:nvSpPr>
        <p:spPr bwMode="auto">
          <a:xfrm>
            <a:off x="3073400" y="3309938"/>
            <a:ext cx="1476375" cy="457200"/>
          </a:xfrm>
          <a:prstGeom prst="rect">
            <a:avLst/>
          </a:prstGeom>
          <a:noFill/>
          <a:ln w="12700">
            <a:noFill/>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200" b="1" dirty="0">
                <a:solidFill>
                  <a:schemeClr val="bg1"/>
                </a:solidFill>
                <a:latin typeface="Arial" pitchFamily="34" charset="0"/>
                <a:cs typeface="Arial" pitchFamily="34" charset="0"/>
              </a:rPr>
              <a:t>Content</a:t>
            </a:r>
          </a:p>
        </p:txBody>
      </p:sp>
      <p:sp>
        <p:nvSpPr>
          <p:cNvPr id="10" name="Title 1"/>
          <p:cNvSpPr>
            <a:spLocks noGrp="1"/>
          </p:cNvSpPr>
          <p:nvPr>
            <p:ph type="title"/>
          </p:nvPr>
        </p:nvSpPr>
        <p:spPr>
          <a:xfrm>
            <a:off x="304800" y="457200"/>
            <a:ext cx="8534400" cy="685800"/>
          </a:xfrm>
        </p:spPr>
        <p:txBody>
          <a:bodyPr/>
          <a:lstStyle/>
          <a:p>
            <a:pPr>
              <a:defRPr/>
            </a:pPr>
            <a:r>
              <a:rPr lang="en-US" sz="2800" dirty="0"/>
              <a:t>Purpose and Agenda</a:t>
            </a:r>
            <a:endParaRPr lang="en-US" sz="2800" b="0" dirty="0"/>
          </a:p>
        </p:txBody>
      </p:sp>
      <p:cxnSp>
        <p:nvCxnSpPr>
          <p:cNvPr id="4" name="Straight Connector 3"/>
          <p:cNvCxnSpPr/>
          <p:nvPr/>
        </p:nvCxnSpPr>
        <p:spPr>
          <a:xfrm>
            <a:off x="1524000" y="3886200"/>
            <a:ext cx="0" cy="29718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048000" y="3886200"/>
            <a:ext cx="0" cy="29718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572000" y="3886200"/>
            <a:ext cx="0" cy="29718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062663" y="3886200"/>
            <a:ext cx="0" cy="29718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Content Placeholder 5"/>
          <p:cNvSpPr>
            <a:spLocks noGrp="1"/>
          </p:cNvSpPr>
          <p:nvPr>
            <p:ph idx="1"/>
          </p:nvPr>
        </p:nvSpPr>
        <p:spPr>
          <a:xfrm>
            <a:off x="304800" y="1143000"/>
            <a:ext cx="8753475" cy="838200"/>
          </a:xfrm>
        </p:spPr>
        <p:txBody>
          <a:bodyPr/>
          <a:lstStyle/>
          <a:p>
            <a:pPr marL="0" indent="0">
              <a:buNone/>
              <a:defRPr/>
            </a:pPr>
            <a:r>
              <a:rPr lang="en-US" sz="1800" dirty="0"/>
              <a:t>The purpose of this document is to achieve a shared vision and common language around the following agenda items:</a:t>
            </a:r>
          </a:p>
        </p:txBody>
      </p:sp>
      <p:cxnSp>
        <p:nvCxnSpPr>
          <p:cNvPr id="61" name="Straight Connector 60"/>
          <p:cNvCxnSpPr/>
          <p:nvPr/>
        </p:nvCxnSpPr>
        <p:spPr>
          <a:xfrm>
            <a:off x="7585075" y="3886200"/>
            <a:ext cx="0" cy="29718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349" name="Rectangle 78"/>
          <p:cNvSpPr>
            <a:spLocks noChangeArrowheads="1"/>
          </p:cNvSpPr>
          <p:nvPr/>
        </p:nvSpPr>
        <p:spPr bwMode="auto">
          <a:xfrm>
            <a:off x="76200" y="3886200"/>
            <a:ext cx="14478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US" sz="1000" b="1" dirty="0">
                <a:solidFill>
                  <a:srgbClr val="00A1C2"/>
                </a:solidFill>
                <a:latin typeface="Arial" charset="0"/>
              </a:rPr>
              <a:t>Document Outcomes:</a:t>
            </a:r>
          </a:p>
          <a:p>
            <a:pPr>
              <a:lnSpc>
                <a:spcPct val="120000"/>
              </a:lnSpc>
              <a:buClr>
                <a:schemeClr val="accent1"/>
              </a:buClr>
              <a:buFont typeface="Wingdings" pitchFamily="2" charset="2"/>
              <a:buChar char="§"/>
            </a:pPr>
            <a:r>
              <a:rPr lang="en-US" sz="1000" dirty="0">
                <a:latin typeface="Arial" charset="0"/>
              </a:rPr>
              <a:t> Audience Analysis</a:t>
            </a:r>
          </a:p>
          <a:p>
            <a:pPr>
              <a:lnSpc>
                <a:spcPct val="120000"/>
              </a:lnSpc>
              <a:buClr>
                <a:schemeClr val="accent1"/>
              </a:buClr>
              <a:buFont typeface="Wingdings" pitchFamily="2" charset="2"/>
              <a:buChar char="§"/>
            </a:pPr>
            <a:r>
              <a:rPr lang="en-US" sz="1000" dirty="0">
                <a:latin typeface="Arial" charset="0"/>
              </a:rPr>
              <a:t> Performance Goals </a:t>
            </a:r>
          </a:p>
          <a:p>
            <a:pPr>
              <a:lnSpc>
                <a:spcPct val="120000"/>
              </a:lnSpc>
              <a:buClr>
                <a:schemeClr val="accent1"/>
              </a:buClr>
              <a:buFont typeface="Wingdings" pitchFamily="2" charset="2"/>
              <a:buChar char="§"/>
            </a:pPr>
            <a:r>
              <a:rPr lang="en-US" sz="1000" dirty="0">
                <a:latin typeface="Arial" charset="0"/>
              </a:rPr>
              <a:t> Learning Objectives </a:t>
            </a:r>
          </a:p>
        </p:txBody>
      </p:sp>
      <p:sp>
        <p:nvSpPr>
          <p:cNvPr id="14350" name="Rectangle 79"/>
          <p:cNvSpPr>
            <a:spLocks noChangeArrowheads="1"/>
          </p:cNvSpPr>
          <p:nvPr/>
        </p:nvSpPr>
        <p:spPr bwMode="auto">
          <a:xfrm>
            <a:off x="1600200" y="3886200"/>
            <a:ext cx="137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en-US" sz="1000" b="1" dirty="0">
                <a:solidFill>
                  <a:srgbClr val="00A1C2"/>
                </a:solidFill>
                <a:latin typeface="Arial" charset="0"/>
              </a:rPr>
              <a:t>Discuss Strategy</a:t>
            </a:r>
            <a:r>
              <a:rPr lang="en-US" sz="1000" dirty="0">
                <a:solidFill>
                  <a:srgbClr val="00A1C2"/>
                </a:solidFill>
                <a:latin typeface="Arial" charset="0"/>
              </a:rPr>
              <a:t>:</a:t>
            </a:r>
          </a:p>
          <a:p>
            <a:pPr>
              <a:lnSpc>
                <a:spcPct val="120000"/>
              </a:lnSpc>
              <a:buClr>
                <a:schemeClr val="accent1"/>
              </a:buClr>
              <a:buFont typeface="Wingdings" pitchFamily="2" charset="2"/>
              <a:buChar char="§"/>
            </a:pPr>
            <a:r>
              <a:rPr lang="en-US" sz="1000" dirty="0">
                <a:latin typeface="Arial" charset="0"/>
              </a:rPr>
              <a:t>  Instructional   </a:t>
            </a:r>
            <a:br>
              <a:rPr lang="en-US" sz="1000" dirty="0">
                <a:latin typeface="Arial" charset="0"/>
              </a:rPr>
            </a:br>
            <a:r>
              <a:rPr lang="en-US" sz="1000" dirty="0">
                <a:latin typeface="Arial" charset="0"/>
              </a:rPr>
              <a:t>   Strategies</a:t>
            </a:r>
          </a:p>
        </p:txBody>
      </p:sp>
      <p:sp>
        <p:nvSpPr>
          <p:cNvPr id="81" name="Rectangle 80"/>
          <p:cNvSpPr/>
          <p:nvPr/>
        </p:nvSpPr>
        <p:spPr>
          <a:xfrm>
            <a:off x="3090863" y="3886200"/>
            <a:ext cx="1425575" cy="646331"/>
          </a:xfrm>
          <a:prstGeom prst="rect">
            <a:avLst/>
          </a:prstGeom>
        </p:spPr>
        <p:txBody>
          <a:bodyPr>
            <a:spAutoFit/>
          </a:bodyPr>
          <a:lstStyle/>
          <a:p>
            <a:pPr>
              <a:lnSpc>
                <a:spcPct val="120000"/>
              </a:lnSpc>
              <a:defRPr/>
            </a:pPr>
            <a:r>
              <a:rPr lang="en-US" sz="1000" b="1" dirty="0">
                <a:solidFill>
                  <a:srgbClr val="00A1C2"/>
                </a:solidFill>
                <a:latin typeface="Arial" pitchFamily="34" charset="0"/>
                <a:cs typeface="Arial" pitchFamily="34" charset="0"/>
              </a:rPr>
              <a:t>Detail High Level</a:t>
            </a:r>
            <a:r>
              <a:rPr lang="en-US" sz="1000" dirty="0">
                <a:solidFill>
                  <a:srgbClr val="00A1C2"/>
                </a:solidFill>
                <a:latin typeface="Arial" pitchFamily="34" charset="0"/>
                <a:cs typeface="Arial" pitchFamily="34" charset="0"/>
              </a:rPr>
              <a:t>:</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Courses</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Modules</a:t>
            </a:r>
          </a:p>
        </p:txBody>
      </p:sp>
      <p:sp>
        <p:nvSpPr>
          <p:cNvPr id="82" name="Rectangle 81"/>
          <p:cNvSpPr/>
          <p:nvPr/>
        </p:nvSpPr>
        <p:spPr>
          <a:xfrm>
            <a:off x="4598988" y="3886200"/>
            <a:ext cx="1463675" cy="830997"/>
          </a:xfrm>
          <a:prstGeom prst="rect">
            <a:avLst/>
          </a:prstGeom>
        </p:spPr>
        <p:txBody>
          <a:bodyPr>
            <a:spAutoFit/>
          </a:bodyPr>
          <a:lstStyle/>
          <a:p>
            <a:pPr>
              <a:lnSpc>
                <a:spcPct val="120000"/>
              </a:lnSpc>
              <a:defRPr/>
            </a:pPr>
            <a:r>
              <a:rPr lang="en-US" sz="1000" b="1" dirty="0">
                <a:solidFill>
                  <a:srgbClr val="00A1C2"/>
                </a:solidFill>
                <a:latin typeface="Arial" pitchFamily="34" charset="0"/>
                <a:cs typeface="Arial" pitchFamily="34" charset="0"/>
              </a:rPr>
              <a:t>Sample Deliverables</a:t>
            </a:r>
            <a:r>
              <a:rPr lang="en-US" sz="1000" dirty="0">
                <a:solidFill>
                  <a:srgbClr val="00A1C2"/>
                </a:solidFill>
                <a:latin typeface="Arial" pitchFamily="34" charset="0"/>
                <a:cs typeface="Arial" pitchFamily="34" charset="0"/>
              </a:rPr>
              <a:t>:</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Cover Page</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Content Pages</a:t>
            </a:r>
          </a:p>
          <a:p>
            <a:pPr marL="171450" indent="-171450">
              <a:lnSpc>
                <a:spcPct val="120000"/>
              </a:lnSpc>
              <a:buClr>
                <a:schemeClr val="accent1"/>
              </a:buClr>
              <a:buFont typeface="Wingdings" pitchFamily="2" charset="2"/>
              <a:buChar char="§"/>
              <a:defRPr/>
            </a:pPr>
            <a:endParaRPr lang="en-US" sz="1000" dirty="0">
              <a:latin typeface="Arial" pitchFamily="34" charset="0"/>
              <a:cs typeface="Arial" pitchFamily="34" charset="0"/>
            </a:endParaRPr>
          </a:p>
        </p:txBody>
      </p:sp>
      <p:sp>
        <p:nvSpPr>
          <p:cNvPr id="83" name="Rectangle 82"/>
          <p:cNvSpPr/>
          <p:nvPr/>
        </p:nvSpPr>
        <p:spPr>
          <a:xfrm>
            <a:off x="6126163" y="3886200"/>
            <a:ext cx="1371600" cy="1384300"/>
          </a:xfrm>
          <a:prstGeom prst="rect">
            <a:avLst/>
          </a:prstGeom>
        </p:spPr>
        <p:txBody>
          <a:bodyPr>
            <a:spAutoFit/>
          </a:bodyPr>
          <a:lstStyle/>
          <a:p>
            <a:pPr>
              <a:lnSpc>
                <a:spcPct val="120000"/>
              </a:lnSpc>
              <a:defRPr/>
            </a:pPr>
            <a:r>
              <a:rPr lang="en-US" sz="1000" b="1" dirty="0">
                <a:solidFill>
                  <a:srgbClr val="00A1C2"/>
                </a:solidFill>
                <a:latin typeface="Arial" pitchFamily="34" charset="0"/>
                <a:cs typeface="Arial" pitchFamily="34" charset="0"/>
              </a:rPr>
              <a:t>Requirements For</a:t>
            </a:r>
            <a:r>
              <a:rPr lang="en-US" sz="1000" dirty="0">
                <a:solidFill>
                  <a:srgbClr val="00A1C2"/>
                </a:solidFill>
                <a:latin typeface="Arial" pitchFamily="34" charset="0"/>
                <a:cs typeface="Arial" pitchFamily="34" charset="0"/>
              </a:rPr>
              <a:t>: </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Hardware/</a:t>
            </a:r>
            <a:br>
              <a:rPr lang="en-US" sz="1000" dirty="0">
                <a:latin typeface="Arial" pitchFamily="34" charset="0"/>
                <a:cs typeface="Arial" pitchFamily="34" charset="0"/>
              </a:rPr>
            </a:br>
            <a:r>
              <a:rPr lang="en-US" sz="1000" dirty="0">
                <a:latin typeface="Arial" pitchFamily="34" charset="0"/>
                <a:cs typeface="Arial" pitchFamily="34" charset="0"/>
              </a:rPr>
              <a:t>Software</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Tracking, LMS</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Gating,</a:t>
            </a:r>
            <a:br>
              <a:rPr lang="en-US" sz="1000" dirty="0">
                <a:latin typeface="Arial" pitchFamily="34" charset="0"/>
                <a:cs typeface="Arial" pitchFamily="34" charset="0"/>
              </a:rPr>
            </a:br>
            <a:r>
              <a:rPr lang="en-US" sz="1000" dirty="0">
                <a:latin typeface="Arial" pitchFamily="34" charset="0"/>
                <a:cs typeface="Arial" pitchFamily="34" charset="0"/>
              </a:rPr>
              <a:t>Completion</a:t>
            </a:r>
          </a:p>
          <a:p>
            <a:pPr>
              <a:lnSpc>
                <a:spcPct val="120000"/>
              </a:lnSpc>
              <a:defRPr/>
            </a:pPr>
            <a:r>
              <a:rPr lang="en-US" sz="1000" dirty="0">
                <a:latin typeface="Arial" pitchFamily="34" charset="0"/>
                <a:cs typeface="Arial" pitchFamily="34" charset="0"/>
              </a:rPr>
              <a:t>   </a:t>
            </a:r>
          </a:p>
        </p:txBody>
      </p:sp>
      <p:sp>
        <p:nvSpPr>
          <p:cNvPr id="84" name="Rectangle 83"/>
          <p:cNvSpPr/>
          <p:nvPr/>
        </p:nvSpPr>
        <p:spPr>
          <a:xfrm>
            <a:off x="7662863" y="3886200"/>
            <a:ext cx="1362075" cy="1200150"/>
          </a:xfrm>
          <a:prstGeom prst="rect">
            <a:avLst/>
          </a:prstGeom>
        </p:spPr>
        <p:txBody>
          <a:bodyPr>
            <a:spAutoFit/>
          </a:bodyPr>
          <a:lstStyle/>
          <a:p>
            <a:pPr>
              <a:lnSpc>
                <a:spcPct val="120000"/>
              </a:lnSpc>
              <a:defRPr/>
            </a:pPr>
            <a:r>
              <a:rPr lang="en-US" sz="1000" b="1" dirty="0">
                <a:solidFill>
                  <a:srgbClr val="00A1C2"/>
                </a:solidFill>
                <a:latin typeface="Arial" pitchFamily="34" charset="0"/>
                <a:cs typeface="Arial" pitchFamily="34" charset="0"/>
              </a:rPr>
              <a:t>Operational Needs</a:t>
            </a:r>
            <a:r>
              <a:rPr lang="en-US" sz="1000" dirty="0">
                <a:solidFill>
                  <a:srgbClr val="00A1C2"/>
                </a:solidFill>
                <a:latin typeface="Arial" pitchFamily="34" charset="0"/>
                <a:cs typeface="Arial" pitchFamily="34" charset="0"/>
              </a:rPr>
              <a:t>:</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Milestone Dates</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Next Steps</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Change   Requests</a:t>
            </a:r>
          </a:p>
          <a:p>
            <a:pPr marL="171450" indent="-171450">
              <a:lnSpc>
                <a:spcPct val="120000"/>
              </a:lnSpc>
              <a:buClr>
                <a:schemeClr val="accent1"/>
              </a:buClr>
              <a:buFont typeface="Wingdings" pitchFamily="2" charset="2"/>
              <a:buChar char="§"/>
              <a:defRPr/>
            </a:pPr>
            <a:r>
              <a:rPr lang="en-US" sz="1000" dirty="0">
                <a:latin typeface="Arial" pitchFamily="34" charset="0"/>
                <a:cs typeface="Arial" pitchFamily="34" charset="0"/>
              </a:rPr>
              <a:t>Approval</a:t>
            </a:r>
          </a:p>
        </p:txBody>
      </p:sp>
      <p:sp>
        <p:nvSpPr>
          <p:cNvPr id="14355" name="Rectangle 13"/>
          <p:cNvSpPr>
            <a:spLocks noChangeArrowheads="1"/>
          </p:cNvSpPr>
          <p:nvPr/>
        </p:nvSpPr>
        <p:spPr bwMode="auto">
          <a:xfrm>
            <a:off x="23813" y="1989138"/>
            <a:ext cx="1487487" cy="1828800"/>
          </a:xfrm>
          <a:prstGeom prst="rect">
            <a:avLst/>
          </a:prstGeom>
          <a:solidFill>
            <a:srgbClr val="4EB969"/>
          </a:solidFill>
          <a:ln w="9525" algn="ctr">
            <a:solidFill>
              <a:schemeClr val="bg1"/>
            </a:solidFill>
            <a:round/>
            <a:headEnd/>
            <a:tailEnd/>
          </a:ln>
        </p:spPr>
        <p:txBody>
          <a:bodyPr>
            <a:spAutoFit/>
          </a:bodyPr>
          <a:lstStyle/>
          <a:p>
            <a:endParaRPr lang="en-US">
              <a:solidFill>
                <a:schemeClr val="bg2"/>
              </a:solidFill>
              <a:latin typeface="Arial" charset="0"/>
            </a:endParaRPr>
          </a:p>
        </p:txBody>
      </p:sp>
      <p:sp>
        <p:nvSpPr>
          <p:cNvPr id="26" name="AutoShape 8"/>
          <p:cNvSpPr>
            <a:spLocks noChangeArrowheads="1"/>
          </p:cNvSpPr>
          <p:nvPr/>
        </p:nvSpPr>
        <p:spPr bwMode="auto">
          <a:xfrm>
            <a:off x="30163" y="3309938"/>
            <a:ext cx="1476375" cy="457200"/>
          </a:xfrm>
          <a:prstGeom prst="rect">
            <a:avLst/>
          </a:prstGeom>
          <a:noFill/>
          <a:ln w="12700">
            <a:noFill/>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200" b="1" dirty="0">
                <a:solidFill>
                  <a:schemeClr val="bg1"/>
                </a:solidFill>
                <a:latin typeface="Arial" pitchFamily="34" charset="0"/>
                <a:cs typeface="Arial" pitchFamily="34" charset="0"/>
              </a:rPr>
              <a:t>Goals</a:t>
            </a:r>
          </a:p>
        </p:txBody>
      </p:sp>
      <p:sp>
        <p:nvSpPr>
          <p:cNvPr id="14357" name="Rectangle 13"/>
          <p:cNvSpPr>
            <a:spLocks noChangeArrowheads="1"/>
          </p:cNvSpPr>
          <p:nvPr/>
        </p:nvSpPr>
        <p:spPr bwMode="auto">
          <a:xfrm>
            <a:off x="1539875" y="1989138"/>
            <a:ext cx="1487488" cy="1828800"/>
          </a:xfrm>
          <a:prstGeom prst="rect">
            <a:avLst/>
          </a:prstGeom>
          <a:solidFill>
            <a:srgbClr val="4EB969"/>
          </a:solidFill>
          <a:ln w="9525" algn="ctr">
            <a:solidFill>
              <a:schemeClr val="bg1"/>
            </a:solidFill>
            <a:round/>
            <a:headEnd/>
            <a:tailEnd/>
          </a:ln>
        </p:spPr>
        <p:txBody>
          <a:bodyPr>
            <a:spAutoFit/>
          </a:bodyPr>
          <a:lstStyle/>
          <a:p>
            <a:endParaRPr lang="en-US">
              <a:solidFill>
                <a:schemeClr val="bg2"/>
              </a:solidFill>
              <a:latin typeface="Arial" charset="0"/>
            </a:endParaRPr>
          </a:p>
        </p:txBody>
      </p:sp>
      <p:sp>
        <p:nvSpPr>
          <p:cNvPr id="33" name="AutoShape 8"/>
          <p:cNvSpPr>
            <a:spLocks noChangeArrowheads="1"/>
          </p:cNvSpPr>
          <p:nvPr/>
        </p:nvSpPr>
        <p:spPr bwMode="auto">
          <a:xfrm>
            <a:off x="1535113" y="3309938"/>
            <a:ext cx="1476375" cy="457200"/>
          </a:xfrm>
          <a:prstGeom prst="rect">
            <a:avLst/>
          </a:prstGeom>
          <a:noFill/>
          <a:ln w="12700">
            <a:noFill/>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200" b="1" dirty="0">
                <a:solidFill>
                  <a:schemeClr val="bg1"/>
                </a:solidFill>
                <a:latin typeface="Arial" pitchFamily="34" charset="0"/>
                <a:cs typeface="Arial" pitchFamily="34" charset="0"/>
              </a:rPr>
              <a:t>Approach</a:t>
            </a:r>
          </a:p>
        </p:txBody>
      </p:sp>
      <p:pic>
        <p:nvPicPr>
          <p:cNvPr id="1435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68463" y="2159000"/>
            <a:ext cx="1220787"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90900" y="2286000"/>
            <a:ext cx="9525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1"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46650" y="2301875"/>
            <a:ext cx="769938"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2" name="Rectangle 13"/>
          <p:cNvSpPr>
            <a:spLocks noChangeArrowheads="1"/>
          </p:cNvSpPr>
          <p:nvPr/>
        </p:nvSpPr>
        <p:spPr bwMode="auto">
          <a:xfrm>
            <a:off x="6088063" y="1989138"/>
            <a:ext cx="1487487" cy="1828800"/>
          </a:xfrm>
          <a:prstGeom prst="rect">
            <a:avLst/>
          </a:prstGeom>
          <a:solidFill>
            <a:srgbClr val="4EB969"/>
          </a:solidFill>
          <a:ln w="9525" algn="ctr">
            <a:solidFill>
              <a:schemeClr val="bg1"/>
            </a:solidFill>
            <a:round/>
            <a:headEnd/>
            <a:tailEnd/>
          </a:ln>
        </p:spPr>
        <p:txBody>
          <a:bodyPr>
            <a:spAutoFit/>
          </a:bodyPr>
          <a:lstStyle/>
          <a:p>
            <a:endParaRPr lang="en-US">
              <a:solidFill>
                <a:schemeClr val="bg2"/>
              </a:solidFill>
              <a:latin typeface="Arial" charset="0"/>
            </a:endParaRPr>
          </a:p>
        </p:txBody>
      </p:sp>
      <p:sp>
        <p:nvSpPr>
          <p:cNvPr id="42" name="AutoShape 8"/>
          <p:cNvSpPr>
            <a:spLocks noChangeArrowheads="1"/>
          </p:cNvSpPr>
          <p:nvPr/>
        </p:nvSpPr>
        <p:spPr bwMode="auto">
          <a:xfrm>
            <a:off x="6143625" y="3309938"/>
            <a:ext cx="1476375" cy="457200"/>
          </a:xfrm>
          <a:prstGeom prst="rect">
            <a:avLst/>
          </a:prstGeom>
          <a:noFill/>
          <a:ln w="12700">
            <a:noFill/>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200" b="1" dirty="0">
                <a:solidFill>
                  <a:schemeClr val="bg1"/>
                </a:solidFill>
                <a:latin typeface="Arial" pitchFamily="34" charset="0"/>
                <a:cs typeface="Arial" pitchFamily="34" charset="0"/>
              </a:rPr>
              <a:t>Tech Specs</a:t>
            </a:r>
          </a:p>
        </p:txBody>
      </p:sp>
      <p:sp>
        <p:nvSpPr>
          <p:cNvPr id="14364" name="Rectangle 13"/>
          <p:cNvSpPr>
            <a:spLocks noChangeArrowheads="1"/>
          </p:cNvSpPr>
          <p:nvPr/>
        </p:nvSpPr>
        <p:spPr bwMode="auto">
          <a:xfrm>
            <a:off x="7604125" y="1989138"/>
            <a:ext cx="1487488" cy="1828800"/>
          </a:xfrm>
          <a:prstGeom prst="rect">
            <a:avLst/>
          </a:prstGeom>
          <a:solidFill>
            <a:srgbClr val="4EB969"/>
          </a:solidFill>
          <a:ln w="9525" algn="ctr">
            <a:solidFill>
              <a:schemeClr val="bg1"/>
            </a:solidFill>
            <a:round/>
            <a:headEnd/>
            <a:tailEnd/>
          </a:ln>
        </p:spPr>
        <p:txBody>
          <a:bodyPr>
            <a:spAutoFit/>
          </a:bodyPr>
          <a:lstStyle/>
          <a:p>
            <a:endParaRPr lang="en-US">
              <a:solidFill>
                <a:schemeClr val="bg2"/>
              </a:solidFill>
              <a:latin typeface="Arial" charset="0"/>
            </a:endParaRPr>
          </a:p>
        </p:txBody>
      </p:sp>
      <p:sp>
        <p:nvSpPr>
          <p:cNvPr id="44" name="AutoShape 8"/>
          <p:cNvSpPr>
            <a:spLocks noChangeArrowheads="1"/>
          </p:cNvSpPr>
          <p:nvPr/>
        </p:nvSpPr>
        <p:spPr bwMode="auto">
          <a:xfrm>
            <a:off x="7667625" y="3309938"/>
            <a:ext cx="1476375" cy="457200"/>
          </a:xfrm>
          <a:prstGeom prst="rect">
            <a:avLst/>
          </a:prstGeom>
          <a:noFill/>
          <a:ln w="12700">
            <a:noFill/>
            <a:headEnd/>
            <a:tailEn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1200" b="1" dirty="0">
                <a:solidFill>
                  <a:schemeClr val="bg1"/>
                </a:solidFill>
                <a:latin typeface="Arial" pitchFamily="34" charset="0"/>
                <a:cs typeface="Arial" pitchFamily="34" charset="0"/>
              </a:rPr>
              <a:t>Actions</a:t>
            </a:r>
          </a:p>
        </p:txBody>
      </p:sp>
      <p:pic>
        <p:nvPicPr>
          <p:cNvPr id="14366"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00800" y="2346325"/>
            <a:ext cx="9144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7" name="Picture 6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8600" y="2514600"/>
            <a:ext cx="1098550"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68" name="Picture 5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61300" y="2265363"/>
            <a:ext cx="97472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2A5840A1-2061-4AA9-AB33-8A5DAB274CC4}" type="slidenum">
              <a:rPr lang="en-US" smtClean="0">
                <a:solidFill>
                  <a:prstClr val="black">
                    <a:tint val="75000"/>
                  </a:prstClr>
                </a:solidFill>
              </a:rPr>
              <a:pPr>
                <a:defRPr/>
              </a:pPr>
              <a:t>4</a:t>
            </a:fld>
            <a:endParaRPr lang="en-US">
              <a:solidFill>
                <a:prstClr val="black">
                  <a:tint val="75000"/>
                </a:prstClr>
              </a:solidFill>
            </a:endParaRPr>
          </a:p>
        </p:txBody>
      </p:sp>
    </p:spTree>
    <p:extLst>
      <p:ext uri="{BB962C8B-B14F-4D97-AF65-F5344CB8AC3E}">
        <p14:creationId xmlns:p14="http://schemas.microsoft.com/office/powerpoint/2010/main" val="948356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64"/>
          <p:cNvSpPr>
            <a:spLocks noChangeShapeType="1"/>
          </p:cNvSpPr>
          <p:nvPr/>
        </p:nvSpPr>
        <p:spPr bwMode="auto">
          <a:xfrm flipH="1">
            <a:off x="4938486" y="2173285"/>
            <a:ext cx="12700" cy="2784475"/>
          </a:xfrm>
          <a:prstGeom prst="line">
            <a:avLst/>
          </a:prstGeom>
          <a:noFill/>
          <a:ln w="9525">
            <a:solidFill>
              <a:schemeClr val="tx1"/>
            </a:solidFill>
            <a:prstDash val="dash"/>
            <a:round/>
            <a:headEnd/>
            <a:tailEnd/>
          </a:ln>
        </p:spPr>
        <p:txBody>
          <a:bodyPr/>
          <a:lstStyle/>
          <a:p>
            <a:endParaRPr lang="en-US" dirty="0">
              <a:latin typeface="Arial" pitchFamily="34" charset="0"/>
              <a:cs typeface="Arial" pitchFamily="34" charset="0"/>
            </a:endParaRPr>
          </a:p>
        </p:txBody>
      </p:sp>
      <p:sp>
        <p:nvSpPr>
          <p:cNvPr id="43" name="AutoShape 27"/>
          <p:cNvSpPr>
            <a:spLocks noChangeArrowheads="1"/>
          </p:cNvSpPr>
          <p:nvPr/>
        </p:nvSpPr>
        <p:spPr bwMode="auto">
          <a:xfrm>
            <a:off x="1828801" y="4678362"/>
            <a:ext cx="3048000" cy="356055"/>
          </a:xfrm>
          <a:prstGeom prst="roundRect">
            <a:avLst>
              <a:gd name="adj" fmla="val 16667"/>
            </a:avLst>
          </a:prstGeom>
          <a:gradFill flip="none" rotWithShape="1">
            <a:gsLst>
              <a:gs pos="0">
                <a:srgbClr val="009E73"/>
              </a:gs>
              <a:gs pos="100000">
                <a:srgbClr val="007B59"/>
              </a:gs>
            </a:gsLst>
            <a:lin ang="54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Initial LMS Integration Testing</a:t>
            </a:r>
          </a:p>
        </p:txBody>
      </p:sp>
      <p:sp>
        <p:nvSpPr>
          <p:cNvPr id="3" name="Text Placeholder 2"/>
          <p:cNvSpPr>
            <a:spLocks noGrp="1"/>
          </p:cNvSpPr>
          <p:nvPr>
            <p:ph type="body" sz="quarter" idx="11"/>
          </p:nvPr>
        </p:nvSpPr>
        <p:spPr>
          <a:xfrm>
            <a:off x="304800" y="457200"/>
            <a:ext cx="7848600" cy="609600"/>
          </a:xfrm>
        </p:spPr>
        <p:txBody>
          <a:bodyPr/>
          <a:lstStyle/>
          <a:p>
            <a:pPr>
              <a:defRPr/>
            </a:pPr>
            <a:r>
              <a:rPr lang="en-US" sz="2800" dirty="0"/>
              <a:t>PDG Courseware Development Process</a:t>
            </a:r>
          </a:p>
        </p:txBody>
      </p:sp>
      <p:pic>
        <p:nvPicPr>
          <p:cNvPr id="39939"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9972" name="Picture 1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7563" y="612775"/>
            <a:ext cx="477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utoShape 4"/>
          <p:cNvSpPr>
            <a:spLocks noChangeArrowheads="1"/>
          </p:cNvSpPr>
          <p:nvPr/>
        </p:nvSpPr>
        <p:spPr bwMode="auto">
          <a:xfrm>
            <a:off x="7162800" y="1730375"/>
            <a:ext cx="1625985" cy="384175"/>
          </a:xfrm>
          <a:prstGeom prst="homePlate">
            <a:avLst>
              <a:gd name="adj" fmla="val 79694"/>
            </a:avLst>
          </a:prstGeom>
          <a:gradFill flip="none" rotWithShape="1">
            <a:gsLst>
              <a:gs pos="0">
                <a:schemeClr val="accent4">
                  <a:lumMod val="50000"/>
                </a:schemeClr>
              </a:gs>
              <a:gs pos="63000">
                <a:schemeClr val="accent4"/>
              </a:gs>
            </a:gsLst>
            <a:lin ang="16200000" scaled="0"/>
            <a:tileRect/>
          </a:gradFill>
          <a:ln w="9525">
            <a:solidFill>
              <a:schemeClr val="bg1"/>
            </a:solidFill>
            <a:miter lim="800000"/>
            <a:headEnd/>
            <a:tailEnd/>
          </a:ln>
          <a:effectLst/>
        </p:spPr>
        <p:txBody>
          <a:bodyPr wrap="none" anchor="ctr"/>
          <a:lstStyle/>
          <a:p>
            <a:pPr>
              <a:defRPr/>
            </a:pPr>
            <a:endParaRPr lang="en-US" dirty="0">
              <a:latin typeface="Arial" pitchFamily="34" charset="0"/>
              <a:ea typeface="ＭＳ Ｐゴシック" pitchFamily="39" charset="-128"/>
              <a:cs typeface="Arial" pitchFamily="34" charset="0"/>
            </a:endParaRPr>
          </a:p>
        </p:txBody>
      </p:sp>
      <p:sp>
        <p:nvSpPr>
          <p:cNvPr id="11" name="Text Box 5"/>
          <p:cNvSpPr txBox="1">
            <a:spLocks noChangeArrowheads="1"/>
          </p:cNvSpPr>
          <p:nvPr/>
        </p:nvSpPr>
        <p:spPr bwMode="auto">
          <a:xfrm>
            <a:off x="7829550" y="1798638"/>
            <a:ext cx="476250" cy="247650"/>
          </a:xfrm>
          <a:prstGeom prst="rect">
            <a:avLst/>
          </a:prstGeom>
          <a:noFill/>
          <a:ln w="9525">
            <a:noFill/>
            <a:miter lim="800000"/>
            <a:headEnd/>
            <a:tailEnd/>
          </a:ln>
        </p:spPr>
        <p:txBody>
          <a:bodyPr wrap="none" anchor="ctr">
            <a:spAutoFit/>
          </a:bodyPr>
          <a:lstStyle/>
          <a:p>
            <a:r>
              <a:rPr lang="en-US" sz="1000" b="1" dirty="0">
                <a:solidFill>
                  <a:schemeClr val="bg1"/>
                </a:solidFill>
                <a:latin typeface="Arial" pitchFamily="34" charset="0"/>
                <a:cs typeface="Arial" pitchFamily="34" charset="0"/>
              </a:rPr>
              <a:t>Gold</a:t>
            </a:r>
          </a:p>
        </p:txBody>
      </p:sp>
      <p:sp>
        <p:nvSpPr>
          <p:cNvPr id="12" name="AutoShape 6"/>
          <p:cNvSpPr>
            <a:spLocks noChangeArrowheads="1"/>
          </p:cNvSpPr>
          <p:nvPr/>
        </p:nvSpPr>
        <p:spPr bwMode="auto">
          <a:xfrm>
            <a:off x="4847563" y="1730375"/>
            <a:ext cx="2924838" cy="384175"/>
          </a:xfrm>
          <a:prstGeom prst="homePlate">
            <a:avLst>
              <a:gd name="adj" fmla="val 79694"/>
            </a:avLst>
          </a:prstGeom>
          <a:gradFill flip="none" rotWithShape="1">
            <a:gsLst>
              <a:gs pos="0">
                <a:schemeClr val="accent4">
                  <a:lumMod val="50000"/>
                </a:schemeClr>
              </a:gs>
              <a:gs pos="63000">
                <a:schemeClr val="accent4"/>
              </a:gs>
            </a:gsLst>
            <a:lin ang="16200000" scaled="0"/>
            <a:tileRect/>
          </a:gradFill>
          <a:ln w="9525">
            <a:solidFill>
              <a:schemeClr val="bg1"/>
            </a:solidFill>
            <a:miter lim="800000"/>
            <a:headEnd/>
            <a:tailEnd/>
          </a:ln>
          <a:effectLst/>
        </p:spPr>
        <p:txBody>
          <a:bodyPr wrap="none" anchor="ctr"/>
          <a:lstStyle/>
          <a:p>
            <a:pPr>
              <a:defRPr/>
            </a:pPr>
            <a:endParaRPr lang="en-US" dirty="0">
              <a:latin typeface="Arial" pitchFamily="34" charset="0"/>
              <a:ea typeface="ＭＳ Ｐゴシック" pitchFamily="39" charset="-128"/>
              <a:cs typeface="Arial" pitchFamily="34" charset="0"/>
            </a:endParaRPr>
          </a:p>
        </p:txBody>
      </p:sp>
      <p:sp>
        <p:nvSpPr>
          <p:cNvPr id="13" name="Text Box 7"/>
          <p:cNvSpPr txBox="1">
            <a:spLocks noChangeArrowheads="1"/>
          </p:cNvSpPr>
          <p:nvPr/>
        </p:nvSpPr>
        <p:spPr bwMode="auto">
          <a:xfrm>
            <a:off x="5750718" y="1804536"/>
            <a:ext cx="1708944" cy="246221"/>
          </a:xfrm>
          <a:prstGeom prst="rect">
            <a:avLst/>
          </a:prstGeom>
          <a:noFill/>
          <a:ln w="9525">
            <a:noFill/>
            <a:miter lim="800000"/>
            <a:headEnd/>
            <a:tailEnd/>
          </a:ln>
        </p:spPr>
        <p:txBody>
          <a:bodyPr wrap="square" anchor="ctr">
            <a:spAutoFit/>
          </a:bodyPr>
          <a:lstStyle/>
          <a:p>
            <a:r>
              <a:rPr lang="en-US" sz="1000" b="1" dirty="0">
                <a:solidFill>
                  <a:schemeClr val="bg1"/>
                </a:solidFill>
                <a:latin typeface="Arial" pitchFamily="34" charset="0"/>
                <a:cs typeface="Arial" pitchFamily="34" charset="0"/>
              </a:rPr>
              <a:t>Alpha/Beta</a:t>
            </a:r>
          </a:p>
        </p:txBody>
      </p:sp>
      <p:sp>
        <p:nvSpPr>
          <p:cNvPr id="15" name="Text Box 9"/>
          <p:cNvSpPr txBox="1">
            <a:spLocks noChangeArrowheads="1"/>
          </p:cNvSpPr>
          <p:nvPr/>
        </p:nvSpPr>
        <p:spPr bwMode="auto">
          <a:xfrm>
            <a:off x="5480050" y="1189038"/>
            <a:ext cx="541337" cy="247650"/>
          </a:xfrm>
          <a:prstGeom prst="rect">
            <a:avLst/>
          </a:prstGeom>
          <a:noFill/>
          <a:ln w="9525">
            <a:noFill/>
            <a:miter lim="800000"/>
            <a:headEnd/>
            <a:tailEnd/>
          </a:ln>
        </p:spPr>
        <p:txBody>
          <a:bodyPr wrap="none" anchor="ctr">
            <a:spAutoFit/>
          </a:bodyPr>
          <a:lstStyle/>
          <a:p>
            <a:r>
              <a:rPr lang="en-US" sz="1000" b="1" dirty="0">
                <a:solidFill>
                  <a:schemeClr val="bg1"/>
                </a:solidFill>
                <a:latin typeface="Arial" pitchFamily="34" charset="0"/>
                <a:cs typeface="Arial" pitchFamily="34" charset="0"/>
              </a:rPr>
              <a:t>Alpha</a:t>
            </a:r>
          </a:p>
        </p:txBody>
      </p:sp>
      <p:sp>
        <p:nvSpPr>
          <p:cNvPr id="16" name="AutoShape 10"/>
          <p:cNvSpPr>
            <a:spLocks noChangeArrowheads="1"/>
          </p:cNvSpPr>
          <p:nvPr/>
        </p:nvSpPr>
        <p:spPr bwMode="auto">
          <a:xfrm>
            <a:off x="661355" y="1730375"/>
            <a:ext cx="4429758" cy="384175"/>
          </a:xfrm>
          <a:prstGeom prst="homePlate">
            <a:avLst>
              <a:gd name="adj" fmla="val 58970"/>
            </a:avLst>
          </a:prstGeom>
          <a:gradFill flip="none" rotWithShape="1">
            <a:gsLst>
              <a:gs pos="0">
                <a:schemeClr val="accent4">
                  <a:lumMod val="50000"/>
                </a:schemeClr>
              </a:gs>
              <a:gs pos="63000">
                <a:schemeClr val="accent4"/>
              </a:gs>
            </a:gsLst>
            <a:lin ang="16200000" scaled="0"/>
            <a:tileRect/>
          </a:gradFill>
          <a:ln w="9525">
            <a:solidFill>
              <a:schemeClr val="bg1"/>
            </a:solidFill>
            <a:miter lim="800000"/>
            <a:headEnd/>
            <a:tailEnd/>
          </a:ln>
          <a:effectLst/>
        </p:spPr>
        <p:txBody>
          <a:bodyPr wrap="none" anchor="ctr"/>
          <a:lstStyle/>
          <a:p>
            <a:pPr>
              <a:defRPr/>
            </a:pPr>
            <a:endParaRPr lang="en-US" dirty="0">
              <a:latin typeface="Arial" pitchFamily="34" charset="0"/>
              <a:ea typeface="ＭＳ Ｐゴシック" pitchFamily="39" charset="-128"/>
              <a:cs typeface="Arial" pitchFamily="34" charset="0"/>
            </a:endParaRPr>
          </a:p>
        </p:txBody>
      </p:sp>
      <p:sp>
        <p:nvSpPr>
          <p:cNvPr id="17" name="Text Box 11"/>
          <p:cNvSpPr txBox="1">
            <a:spLocks noChangeArrowheads="1"/>
          </p:cNvSpPr>
          <p:nvPr/>
        </p:nvSpPr>
        <p:spPr bwMode="auto">
          <a:xfrm>
            <a:off x="2758280" y="1779528"/>
            <a:ext cx="612775" cy="247650"/>
          </a:xfrm>
          <a:prstGeom prst="rect">
            <a:avLst/>
          </a:prstGeom>
          <a:noFill/>
          <a:ln w="9525">
            <a:noFill/>
            <a:miter lim="800000"/>
            <a:headEnd/>
            <a:tailEnd/>
          </a:ln>
        </p:spPr>
        <p:txBody>
          <a:bodyPr wrap="none" anchor="ctr">
            <a:spAutoFit/>
          </a:bodyPr>
          <a:lstStyle/>
          <a:p>
            <a:r>
              <a:rPr lang="en-US" sz="1000" b="1" dirty="0">
                <a:solidFill>
                  <a:schemeClr val="bg1"/>
                </a:solidFill>
                <a:latin typeface="Arial" pitchFamily="34" charset="0"/>
                <a:cs typeface="Arial" pitchFamily="34" charset="0"/>
              </a:rPr>
              <a:t>Design</a:t>
            </a:r>
          </a:p>
        </p:txBody>
      </p:sp>
      <p:sp>
        <p:nvSpPr>
          <p:cNvPr id="18" name="AutoShape 12"/>
          <p:cNvSpPr>
            <a:spLocks noChangeArrowheads="1"/>
          </p:cNvSpPr>
          <p:nvPr/>
        </p:nvSpPr>
        <p:spPr bwMode="auto">
          <a:xfrm>
            <a:off x="125574" y="1730375"/>
            <a:ext cx="790414" cy="384175"/>
          </a:xfrm>
          <a:prstGeom prst="homePlate">
            <a:avLst>
              <a:gd name="adj" fmla="val 52576"/>
            </a:avLst>
          </a:prstGeom>
          <a:gradFill flip="none" rotWithShape="1">
            <a:gsLst>
              <a:gs pos="0">
                <a:schemeClr val="accent4">
                  <a:lumMod val="50000"/>
                </a:schemeClr>
              </a:gs>
              <a:gs pos="63000">
                <a:schemeClr val="accent4"/>
              </a:gs>
            </a:gsLst>
            <a:lin ang="16200000" scaled="0"/>
            <a:tileRect/>
          </a:gradFill>
          <a:ln w="9525">
            <a:solidFill>
              <a:schemeClr val="bg1"/>
            </a:solidFill>
            <a:miter lim="800000"/>
            <a:headEnd/>
            <a:tailEnd/>
          </a:ln>
          <a:effectLst/>
        </p:spPr>
        <p:txBody>
          <a:bodyPr wrap="none" anchor="t"/>
          <a:lstStyle/>
          <a:p>
            <a:pPr>
              <a:defRPr/>
            </a:pPr>
            <a:endParaRPr lang="en-US" dirty="0">
              <a:latin typeface="Arial" pitchFamily="34" charset="0"/>
              <a:ea typeface="ＭＳ Ｐゴシック" pitchFamily="39" charset="-128"/>
              <a:cs typeface="Arial" pitchFamily="34" charset="0"/>
            </a:endParaRPr>
          </a:p>
        </p:txBody>
      </p:sp>
      <p:sp>
        <p:nvSpPr>
          <p:cNvPr id="19" name="Text Box 13"/>
          <p:cNvSpPr txBox="1">
            <a:spLocks noChangeArrowheads="1"/>
          </p:cNvSpPr>
          <p:nvPr/>
        </p:nvSpPr>
        <p:spPr bwMode="auto">
          <a:xfrm>
            <a:off x="139863" y="1733490"/>
            <a:ext cx="776125" cy="400110"/>
          </a:xfrm>
          <a:prstGeom prst="rect">
            <a:avLst/>
          </a:prstGeom>
          <a:noFill/>
          <a:ln w="9525">
            <a:noFill/>
            <a:miter lim="800000"/>
            <a:headEnd/>
            <a:tailEnd/>
          </a:ln>
        </p:spPr>
        <p:txBody>
          <a:bodyPr wrap="square" anchor="t">
            <a:spAutoFit/>
          </a:bodyPr>
          <a:lstStyle/>
          <a:p>
            <a:r>
              <a:rPr lang="en-US" sz="1000" b="1" dirty="0">
                <a:solidFill>
                  <a:schemeClr val="bg1"/>
                </a:solidFill>
                <a:latin typeface="Arial" pitchFamily="34" charset="0"/>
                <a:cs typeface="Arial" pitchFamily="34" charset="0"/>
              </a:rPr>
              <a:t>Project Initiation</a:t>
            </a:r>
          </a:p>
        </p:txBody>
      </p:sp>
      <p:sp>
        <p:nvSpPr>
          <p:cNvPr id="20" name="AutoShape 15"/>
          <p:cNvSpPr>
            <a:spLocks noChangeArrowheads="1"/>
          </p:cNvSpPr>
          <p:nvPr/>
        </p:nvSpPr>
        <p:spPr bwMode="auto">
          <a:xfrm>
            <a:off x="152400" y="2187575"/>
            <a:ext cx="762000" cy="296863"/>
          </a:xfrm>
          <a:prstGeom prst="roundRect">
            <a:avLst>
              <a:gd name="adj" fmla="val 16667"/>
            </a:avLst>
          </a:prstGeom>
          <a:gradFill flip="none" rotWithShape="1">
            <a:gsLst>
              <a:gs pos="0">
                <a:srgbClr val="0059A4"/>
              </a:gs>
              <a:gs pos="100000">
                <a:srgbClr val="006BC4"/>
              </a:gs>
            </a:gsLst>
            <a:lin ang="162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Initiation</a:t>
            </a:r>
          </a:p>
        </p:txBody>
      </p:sp>
      <p:sp>
        <p:nvSpPr>
          <p:cNvPr id="21" name="AutoShape 21"/>
          <p:cNvSpPr>
            <a:spLocks noChangeArrowheads="1"/>
          </p:cNvSpPr>
          <p:nvPr/>
        </p:nvSpPr>
        <p:spPr bwMode="auto">
          <a:xfrm>
            <a:off x="1147763" y="2906713"/>
            <a:ext cx="1069975" cy="384175"/>
          </a:xfrm>
          <a:prstGeom prst="roundRect">
            <a:avLst>
              <a:gd name="adj" fmla="val 16667"/>
            </a:avLst>
          </a:prstGeom>
          <a:gradFill rotWithShape="1">
            <a:gsLst>
              <a:gs pos="0">
                <a:srgbClr val="6A439C"/>
              </a:gs>
              <a:gs pos="100000">
                <a:srgbClr val="4E3074"/>
              </a:gs>
            </a:gsLst>
            <a:lin ang="5400000"/>
          </a:gradFill>
          <a:ln w="9525">
            <a:solidFill>
              <a:srgbClr val="FFFFFF"/>
            </a:solidFill>
            <a:round/>
            <a:headEnd/>
            <a:tailEnd/>
          </a:ln>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3" charset="-128"/>
                <a:cs typeface="Arial" pitchFamily="34" charset="0"/>
              </a:rPr>
              <a:t>Screen Types</a:t>
            </a:r>
          </a:p>
        </p:txBody>
      </p:sp>
      <p:sp>
        <p:nvSpPr>
          <p:cNvPr id="22" name="AutoShape 31"/>
          <p:cNvSpPr>
            <a:spLocks noChangeArrowheads="1"/>
          </p:cNvSpPr>
          <p:nvPr/>
        </p:nvSpPr>
        <p:spPr bwMode="auto">
          <a:xfrm>
            <a:off x="8156575" y="4802188"/>
            <a:ext cx="762000" cy="381000"/>
          </a:xfrm>
          <a:prstGeom prst="roundRect">
            <a:avLst>
              <a:gd name="adj" fmla="val 16667"/>
            </a:avLst>
          </a:prstGeom>
          <a:gradFill flip="none" rotWithShape="1">
            <a:gsLst>
              <a:gs pos="0">
                <a:srgbClr val="0059A4"/>
              </a:gs>
              <a:gs pos="100000">
                <a:srgbClr val="006BC4"/>
              </a:gs>
            </a:gsLst>
            <a:lin ang="162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Closeout</a:t>
            </a:r>
          </a:p>
        </p:txBody>
      </p:sp>
      <p:sp>
        <p:nvSpPr>
          <p:cNvPr id="23" name="AutoShape 55"/>
          <p:cNvSpPr>
            <a:spLocks noChangeAspect="1" noChangeArrowheads="1"/>
          </p:cNvSpPr>
          <p:nvPr/>
        </p:nvSpPr>
        <p:spPr bwMode="auto">
          <a:xfrm>
            <a:off x="3816350" y="6596063"/>
            <a:ext cx="92075" cy="182562"/>
          </a:xfrm>
          <a:prstGeom prst="diamond">
            <a:avLst/>
          </a:prstGeom>
          <a:gradFill rotWithShape="1">
            <a:gsLst>
              <a:gs pos="0">
                <a:srgbClr val="E8C700"/>
              </a:gs>
              <a:gs pos="100000">
                <a:srgbClr val="C0A400"/>
              </a:gs>
            </a:gsLst>
            <a:lin ang="5400000"/>
          </a:gradFill>
          <a:ln w="9525">
            <a:solidFill>
              <a:srgbClr val="C0A400"/>
            </a:solidFill>
            <a:miter lim="800000"/>
            <a:headEnd/>
            <a:tailEnd/>
          </a:ln>
          <a:effectLst>
            <a:outerShdw dist="25401" dir="2700000" rotWithShape="0">
              <a:srgbClr val="808080">
                <a:alpha val="42999"/>
              </a:srgbClr>
            </a:outerShdw>
          </a:effectLst>
        </p:spPr>
        <p:txBody>
          <a:bodyPr wrap="none" anchor="ctr"/>
          <a:lstStyle/>
          <a:p>
            <a:pPr>
              <a:defRPr/>
            </a:pPr>
            <a:endParaRPr lang="en-US" sz="800" dirty="0">
              <a:latin typeface="Arial" pitchFamily="34" charset="0"/>
              <a:ea typeface="ＭＳ Ｐゴシック" pitchFamily="39" charset="-128"/>
              <a:cs typeface="Arial" pitchFamily="34" charset="0"/>
            </a:endParaRPr>
          </a:p>
        </p:txBody>
      </p:sp>
      <p:sp>
        <p:nvSpPr>
          <p:cNvPr id="24" name="TextBox 49"/>
          <p:cNvSpPr txBox="1">
            <a:spLocks noChangeArrowheads="1"/>
          </p:cNvSpPr>
          <p:nvPr/>
        </p:nvSpPr>
        <p:spPr bwMode="auto">
          <a:xfrm>
            <a:off x="3895725" y="6519863"/>
            <a:ext cx="593725" cy="338137"/>
          </a:xfrm>
          <a:prstGeom prst="rect">
            <a:avLst/>
          </a:prstGeom>
          <a:noFill/>
          <a:ln w="9525">
            <a:noFill/>
            <a:miter lim="800000"/>
            <a:headEnd/>
            <a:tailEnd/>
          </a:ln>
        </p:spPr>
        <p:txBody>
          <a:bodyPr wrap="none" anchor="ctr"/>
          <a:lstStyle/>
          <a:p>
            <a:r>
              <a:rPr lang="en-US" sz="800" dirty="0">
                <a:latin typeface="Arial" pitchFamily="34" charset="0"/>
                <a:cs typeface="Arial" pitchFamily="34" charset="0"/>
              </a:rPr>
              <a:t>Client </a:t>
            </a:r>
          </a:p>
          <a:p>
            <a:r>
              <a:rPr lang="en-US" sz="800" dirty="0">
                <a:latin typeface="Arial" pitchFamily="34" charset="0"/>
                <a:cs typeface="Arial" pitchFamily="34" charset="0"/>
              </a:rPr>
              <a:t>Sign-off</a:t>
            </a:r>
          </a:p>
        </p:txBody>
      </p:sp>
      <p:sp>
        <p:nvSpPr>
          <p:cNvPr id="25" name="AutoShape 57"/>
          <p:cNvSpPr>
            <a:spLocks noChangeAspect="1" noChangeArrowheads="1"/>
          </p:cNvSpPr>
          <p:nvPr/>
        </p:nvSpPr>
        <p:spPr bwMode="auto">
          <a:xfrm>
            <a:off x="3151188" y="6596063"/>
            <a:ext cx="92075" cy="182562"/>
          </a:xfrm>
          <a:prstGeom prst="diamond">
            <a:avLst/>
          </a:prstGeom>
          <a:solidFill>
            <a:srgbClr val="000000"/>
          </a:solidFill>
          <a:ln w="9525">
            <a:noFill/>
            <a:miter lim="800000"/>
            <a:headEnd/>
            <a:tailEnd/>
          </a:ln>
          <a:effectLst>
            <a:outerShdw dist="25401" dir="2700000" rotWithShape="0">
              <a:srgbClr val="808080">
                <a:alpha val="42999"/>
              </a:srgbClr>
            </a:outerShdw>
          </a:effectLst>
        </p:spPr>
        <p:txBody>
          <a:bodyPr wrap="none" anchor="ctr"/>
          <a:lstStyle/>
          <a:p>
            <a:pPr>
              <a:defRPr/>
            </a:pPr>
            <a:endParaRPr lang="en-US" dirty="0">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endParaRPr>
          </a:p>
        </p:txBody>
      </p:sp>
      <p:sp>
        <p:nvSpPr>
          <p:cNvPr id="26" name="Round Same Side Corner Rectangle 25"/>
          <p:cNvSpPr/>
          <p:nvPr/>
        </p:nvSpPr>
        <p:spPr bwMode="auto">
          <a:xfrm>
            <a:off x="2943225" y="6519863"/>
            <a:ext cx="3403600" cy="408623"/>
          </a:xfrm>
          <a:prstGeom prst="round2SameRect">
            <a:avLst>
              <a:gd name="adj1" fmla="val 33129"/>
              <a:gd name="adj2" fmla="val 0"/>
            </a:avLst>
          </a:prstGeom>
          <a:noFill/>
          <a:ln w="9525" cap="flat" cmpd="sng" algn="ctr">
            <a:solidFill>
              <a:schemeClr val="tx1"/>
            </a:solidFill>
            <a:prstDash val="solid"/>
            <a:round/>
            <a:headEnd type="none" w="med" len="med"/>
            <a:tailEnd type="none" w="med" len="med"/>
          </a:ln>
          <a:effectLst/>
        </p:spPr>
        <p:txBody>
          <a:bodyPr>
            <a:spAutoFit/>
          </a:bodyPr>
          <a:lstStyle/>
          <a:p>
            <a:pPr>
              <a:defRPr/>
            </a:pPr>
            <a:endParaRPr lang="en-US" dirty="0">
              <a:latin typeface="Arial" pitchFamily="34" charset="0"/>
              <a:ea typeface="ＭＳ Ｐゴシック" pitchFamily="39" charset="-128"/>
              <a:cs typeface="Arial" pitchFamily="34" charset="0"/>
            </a:endParaRPr>
          </a:p>
        </p:txBody>
      </p:sp>
      <p:sp>
        <p:nvSpPr>
          <p:cNvPr id="27" name="AutoShape 62"/>
          <p:cNvSpPr>
            <a:spLocks noChangeAspect="1" noChangeArrowheads="1"/>
          </p:cNvSpPr>
          <p:nvPr/>
        </p:nvSpPr>
        <p:spPr bwMode="auto">
          <a:xfrm>
            <a:off x="4932363" y="6575425"/>
            <a:ext cx="228600" cy="228600"/>
          </a:xfrm>
          <a:prstGeom prst="roundRect">
            <a:avLst>
              <a:gd name="adj" fmla="val 26352"/>
            </a:avLst>
          </a:prstGeom>
          <a:gradFill rotWithShape="1">
            <a:gsLst>
              <a:gs pos="0">
                <a:srgbClr val="006BC4"/>
              </a:gs>
              <a:gs pos="100000">
                <a:srgbClr val="0059A4"/>
              </a:gs>
            </a:gsLst>
            <a:lin ang="5400000"/>
          </a:gradFill>
          <a:ln w="9525">
            <a:noFill/>
            <a:round/>
            <a:headEnd/>
            <a:tailEnd/>
          </a:ln>
        </p:spPr>
        <p:txBody>
          <a:bodyPr wrap="none" anchor="ctr"/>
          <a:lstStyle/>
          <a:p>
            <a:pPr algn="ctr"/>
            <a:r>
              <a:rPr lang="en-US" sz="800" b="1" dirty="0">
                <a:solidFill>
                  <a:schemeClr val="bg1"/>
                </a:solidFill>
                <a:latin typeface="Arial" pitchFamily="34" charset="0"/>
                <a:cs typeface="Arial" pitchFamily="34" charset="0"/>
              </a:rPr>
              <a:t>PM</a:t>
            </a:r>
          </a:p>
        </p:txBody>
      </p:sp>
      <p:sp>
        <p:nvSpPr>
          <p:cNvPr id="28" name="AutoShape 62"/>
          <p:cNvSpPr>
            <a:spLocks noChangeAspect="1" noChangeArrowheads="1"/>
          </p:cNvSpPr>
          <p:nvPr/>
        </p:nvSpPr>
        <p:spPr bwMode="auto">
          <a:xfrm>
            <a:off x="5245100" y="6575425"/>
            <a:ext cx="228600" cy="228600"/>
          </a:xfrm>
          <a:prstGeom prst="roundRect">
            <a:avLst>
              <a:gd name="adj" fmla="val 26352"/>
            </a:avLst>
          </a:prstGeom>
          <a:gradFill rotWithShape="1">
            <a:gsLst>
              <a:gs pos="0">
                <a:srgbClr val="9F0037"/>
              </a:gs>
              <a:gs pos="100000">
                <a:srgbClr val="7D002B"/>
              </a:gs>
            </a:gsLst>
            <a:lin ang="5400000"/>
          </a:gradFill>
          <a:ln w="9525">
            <a:solidFill>
              <a:srgbClr val="FFFFFF"/>
            </a:solidFill>
            <a:round/>
            <a:headEnd/>
            <a:tailEnd/>
          </a:ln>
        </p:spPr>
        <p:txBody>
          <a:bodyPr wrap="none" anchor="ctr"/>
          <a:lstStyle/>
          <a:p>
            <a:pPr algn="ctr"/>
            <a:r>
              <a:rPr lang="en-US" sz="800" b="1" dirty="0">
                <a:solidFill>
                  <a:schemeClr val="bg1"/>
                </a:solidFill>
                <a:latin typeface="Arial" pitchFamily="34" charset="0"/>
                <a:cs typeface="Arial" pitchFamily="34" charset="0"/>
              </a:rPr>
              <a:t>ID</a:t>
            </a:r>
          </a:p>
        </p:txBody>
      </p:sp>
      <p:sp>
        <p:nvSpPr>
          <p:cNvPr id="29" name="AutoShape 62"/>
          <p:cNvSpPr>
            <a:spLocks noChangeAspect="1" noChangeArrowheads="1"/>
          </p:cNvSpPr>
          <p:nvPr/>
        </p:nvSpPr>
        <p:spPr bwMode="auto">
          <a:xfrm>
            <a:off x="5559425" y="6575425"/>
            <a:ext cx="228600" cy="228600"/>
          </a:xfrm>
          <a:prstGeom prst="roundRect">
            <a:avLst>
              <a:gd name="adj" fmla="val 26352"/>
            </a:avLst>
          </a:prstGeom>
          <a:gradFill rotWithShape="1">
            <a:gsLst>
              <a:gs pos="0">
                <a:srgbClr val="6A439C"/>
              </a:gs>
              <a:gs pos="100000">
                <a:srgbClr val="4E3074"/>
              </a:gs>
            </a:gsLst>
            <a:lin ang="5400000"/>
          </a:gradFill>
          <a:ln w="9525">
            <a:solidFill>
              <a:srgbClr val="FFFFFF"/>
            </a:solidFill>
            <a:round/>
            <a:headEnd/>
            <a:tailEnd/>
          </a:ln>
        </p:spPr>
        <p:txBody>
          <a:bodyPr wrap="none" anchor="ctr"/>
          <a:lstStyle/>
          <a:p>
            <a:pPr algn="ctr"/>
            <a:r>
              <a:rPr lang="en-US" sz="800" b="1" dirty="0">
                <a:solidFill>
                  <a:schemeClr val="bg1"/>
                </a:solidFill>
                <a:latin typeface="Arial" pitchFamily="34" charset="0"/>
                <a:cs typeface="Arial" pitchFamily="34" charset="0"/>
              </a:rPr>
              <a:t>MS</a:t>
            </a:r>
          </a:p>
        </p:txBody>
      </p:sp>
      <p:sp>
        <p:nvSpPr>
          <p:cNvPr id="30" name="AutoShape 62"/>
          <p:cNvSpPr>
            <a:spLocks noChangeAspect="1" noChangeArrowheads="1"/>
          </p:cNvSpPr>
          <p:nvPr/>
        </p:nvSpPr>
        <p:spPr bwMode="auto">
          <a:xfrm>
            <a:off x="5873750" y="6572250"/>
            <a:ext cx="228600" cy="228600"/>
          </a:xfrm>
          <a:prstGeom prst="roundRect">
            <a:avLst>
              <a:gd name="adj" fmla="val 26352"/>
            </a:avLst>
          </a:prstGeom>
          <a:gradFill rotWithShape="1">
            <a:gsLst>
              <a:gs pos="0">
                <a:srgbClr val="009E73"/>
              </a:gs>
              <a:gs pos="100000">
                <a:srgbClr val="007B59"/>
              </a:gs>
            </a:gsLst>
            <a:lin ang="5400000"/>
          </a:gradFill>
          <a:ln w="9525">
            <a:noFill/>
            <a:round/>
            <a:headEnd/>
            <a:tailEnd/>
          </a:ln>
        </p:spPr>
        <p:txBody>
          <a:bodyPr wrap="none" anchor="ctr"/>
          <a:lstStyle/>
          <a:p>
            <a:pPr algn="ctr"/>
            <a:r>
              <a:rPr lang="en-US" sz="800" b="1" dirty="0">
                <a:solidFill>
                  <a:schemeClr val="bg1"/>
                </a:solidFill>
                <a:latin typeface="Arial" pitchFamily="34" charset="0"/>
                <a:cs typeface="Arial" pitchFamily="34" charset="0"/>
              </a:rPr>
              <a:t>Dev</a:t>
            </a:r>
          </a:p>
        </p:txBody>
      </p:sp>
      <p:sp>
        <p:nvSpPr>
          <p:cNvPr id="31" name="TextBox 49"/>
          <p:cNvSpPr txBox="1">
            <a:spLocks noChangeArrowheads="1"/>
          </p:cNvSpPr>
          <p:nvPr/>
        </p:nvSpPr>
        <p:spPr bwMode="auto">
          <a:xfrm>
            <a:off x="3216275" y="6519863"/>
            <a:ext cx="593725" cy="338137"/>
          </a:xfrm>
          <a:prstGeom prst="rect">
            <a:avLst/>
          </a:prstGeom>
          <a:noFill/>
          <a:ln w="9525">
            <a:noFill/>
            <a:miter lim="800000"/>
            <a:headEnd/>
            <a:tailEnd/>
          </a:ln>
        </p:spPr>
        <p:txBody>
          <a:bodyPr wrap="none" anchor="ctr"/>
          <a:lstStyle/>
          <a:p>
            <a:r>
              <a:rPr lang="en-US" sz="800" dirty="0">
                <a:latin typeface="Arial" pitchFamily="34" charset="0"/>
                <a:cs typeface="Arial" pitchFamily="34" charset="0"/>
              </a:rPr>
              <a:t>Client </a:t>
            </a:r>
          </a:p>
          <a:p>
            <a:r>
              <a:rPr lang="en-US" sz="800" dirty="0">
                <a:latin typeface="Arial" pitchFamily="34" charset="0"/>
                <a:cs typeface="Arial" pitchFamily="34" charset="0"/>
              </a:rPr>
              <a:t>Input</a:t>
            </a:r>
          </a:p>
        </p:txBody>
      </p:sp>
      <p:sp>
        <p:nvSpPr>
          <p:cNvPr id="32" name="AutoShape 17"/>
          <p:cNvSpPr>
            <a:spLocks noChangeArrowheads="1"/>
          </p:cNvSpPr>
          <p:nvPr/>
        </p:nvSpPr>
        <p:spPr bwMode="auto">
          <a:xfrm>
            <a:off x="1157288" y="2514600"/>
            <a:ext cx="1066800" cy="346075"/>
          </a:xfrm>
          <a:prstGeom prst="roundRect">
            <a:avLst>
              <a:gd name="adj" fmla="val 16667"/>
            </a:avLst>
          </a:prstGeom>
          <a:gradFill rotWithShape="1">
            <a:gsLst>
              <a:gs pos="0">
                <a:srgbClr val="9F0037"/>
              </a:gs>
              <a:gs pos="100000">
                <a:srgbClr val="7D002B"/>
              </a:gs>
            </a:gsLst>
            <a:lin ang="5400000"/>
          </a:gradFill>
          <a:ln w="9525">
            <a:solidFill>
              <a:srgbClr val="FFFFFF"/>
            </a:solidFill>
            <a:round/>
            <a:headEnd/>
            <a:tailEnd/>
          </a:ln>
        </p:spPr>
        <p:txBody>
          <a:bodyPr wrap="none" anchor="ctr"/>
          <a:lstStyle/>
          <a:p>
            <a:pPr algn="ctr">
              <a:defRPr/>
            </a:pPr>
            <a:r>
              <a:rPr lang="en-US" sz="1000" b="1" dirty="0">
                <a:solidFill>
                  <a:schemeClr val="bg1"/>
                </a:solidFill>
                <a:effectLst>
                  <a:outerShdw blurRad="38100" dist="38100" dir="2700000" algn="tl">
                    <a:srgbClr val="000000"/>
                  </a:outerShdw>
                </a:effectLst>
                <a:latin typeface="Arial" pitchFamily="34" charset="0"/>
                <a:ea typeface="MS PGothic" pitchFamily="34" charset="-128"/>
                <a:cs typeface="Arial" pitchFamily="34" charset="0"/>
              </a:rPr>
              <a:t>Common Design</a:t>
            </a:r>
          </a:p>
        </p:txBody>
      </p:sp>
      <p:sp>
        <p:nvSpPr>
          <p:cNvPr id="33" name="AutoShape 33"/>
          <p:cNvSpPr>
            <a:spLocks noChangeArrowheads="1"/>
          </p:cNvSpPr>
          <p:nvPr/>
        </p:nvSpPr>
        <p:spPr bwMode="auto">
          <a:xfrm>
            <a:off x="4998811" y="2740713"/>
            <a:ext cx="2486252" cy="384175"/>
          </a:xfrm>
          <a:prstGeom prst="roundRect">
            <a:avLst>
              <a:gd name="adj" fmla="val 16667"/>
            </a:avLst>
          </a:prstGeom>
          <a:gradFill rotWithShape="1">
            <a:gsLst>
              <a:gs pos="0">
                <a:srgbClr val="6A439C"/>
              </a:gs>
              <a:gs pos="100000">
                <a:srgbClr val="4E3074"/>
              </a:gs>
            </a:gsLst>
            <a:lin ang="5400000"/>
          </a:gradFill>
          <a:ln w="9525">
            <a:solidFill>
              <a:srgbClr val="FFFFFF"/>
            </a:solidFill>
            <a:round/>
            <a:headEnd/>
            <a:tailEnd/>
          </a:ln>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3" charset="-128"/>
                <a:cs typeface="Arial" pitchFamily="34" charset="0"/>
              </a:rPr>
              <a:t>Audio</a:t>
            </a:r>
          </a:p>
        </p:txBody>
      </p:sp>
      <p:sp>
        <p:nvSpPr>
          <p:cNvPr id="35" name="AutoShape 33"/>
          <p:cNvSpPr>
            <a:spLocks noChangeArrowheads="1"/>
          </p:cNvSpPr>
          <p:nvPr/>
        </p:nvSpPr>
        <p:spPr bwMode="auto">
          <a:xfrm>
            <a:off x="5245099" y="3275225"/>
            <a:ext cx="2214563" cy="384175"/>
          </a:xfrm>
          <a:prstGeom prst="roundRect">
            <a:avLst>
              <a:gd name="adj" fmla="val 16667"/>
            </a:avLst>
          </a:prstGeom>
          <a:gradFill rotWithShape="1">
            <a:gsLst>
              <a:gs pos="0">
                <a:srgbClr val="6A439C"/>
              </a:gs>
              <a:gs pos="100000">
                <a:srgbClr val="4E3074"/>
              </a:gs>
            </a:gsLst>
            <a:lin ang="5400000"/>
          </a:gradFill>
          <a:ln w="9525">
            <a:solidFill>
              <a:srgbClr val="FFFFFF"/>
            </a:solidFill>
            <a:round/>
            <a:headEnd/>
            <a:tailEnd/>
          </a:ln>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3" charset="-128"/>
                <a:cs typeface="Arial" pitchFamily="34" charset="0"/>
              </a:rPr>
              <a:t>Animation</a:t>
            </a:r>
          </a:p>
        </p:txBody>
      </p:sp>
      <p:sp>
        <p:nvSpPr>
          <p:cNvPr id="37" name="AutoShape 60"/>
          <p:cNvSpPr>
            <a:spLocks noChangeArrowheads="1"/>
          </p:cNvSpPr>
          <p:nvPr/>
        </p:nvSpPr>
        <p:spPr bwMode="auto">
          <a:xfrm>
            <a:off x="7273925" y="4230688"/>
            <a:ext cx="422275" cy="384175"/>
          </a:xfrm>
          <a:prstGeom prst="roundRect">
            <a:avLst>
              <a:gd name="adj" fmla="val 16667"/>
            </a:avLst>
          </a:prstGeom>
          <a:gradFill flip="none" rotWithShape="1">
            <a:gsLst>
              <a:gs pos="0">
                <a:srgbClr val="0059A4"/>
              </a:gs>
              <a:gs pos="100000">
                <a:srgbClr val="006BC4"/>
              </a:gs>
            </a:gsLst>
            <a:lin ang="162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Test</a:t>
            </a:r>
          </a:p>
        </p:txBody>
      </p:sp>
      <p:sp>
        <p:nvSpPr>
          <p:cNvPr id="38" name="AutoShape 51"/>
          <p:cNvSpPr>
            <a:spLocks noChangeArrowheads="1"/>
          </p:cNvSpPr>
          <p:nvPr/>
        </p:nvSpPr>
        <p:spPr bwMode="auto">
          <a:xfrm>
            <a:off x="7699375" y="3743324"/>
            <a:ext cx="987425" cy="417509"/>
          </a:xfrm>
          <a:prstGeom prst="roundRect">
            <a:avLst>
              <a:gd name="adj" fmla="val 16667"/>
            </a:avLst>
          </a:prstGeom>
          <a:gradFill flip="none" rotWithShape="1">
            <a:gsLst>
              <a:gs pos="0">
                <a:srgbClr val="009E73"/>
              </a:gs>
              <a:gs pos="100000">
                <a:srgbClr val="007B59"/>
              </a:gs>
            </a:gsLst>
            <a:lin ang="54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Finalize</a:t>
            </a:r>
          </a:p>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Programming</a:t>
            </a:r>
          </a:p>
        </p:txBody>
      </p:sp>
      <p:sp>
        <p:nvSpPr>
          <p:cNvPr id="39" name="AutoShape 52"/>
          <p:cNvSpPr>
            <a:spLocks noChangeArrowheads="1"/>
          </p:cNvSpPr>
          <p:nvPr/>
        </p:nvSpPr>
        <p:spPr bwMode="auto">
          <a:xfrm>
            <a:off x="7686675" y="2535237"/>
            <a:ext cx="987425" cy="384175"/>
          </a:xfrm>
          <a:prstGeom prst="roundRect">
            <a:avLst>
              <a:gd name="adj" fmla="val 16667"/>
            </a:avLst>
          </a:prstGeom>
          <a:gradFill rotWithShape="1">
            <a:gsLst>
              <a:gs pos="0">
                <a:srgbClr val="6A439C"/>
              </a:gs>
              <a:gs pos="100000">
                <a:srgbClr val="4E3074"/>
              </a:gs>
            </a:gsLst>
            <a:lin ang="5400000"/>
          </a:gradFill>
          <a:ln w="9525">
            <a:solidFill>
              <a:srgbClr val="FFFFFF"/>
            </a:solidFill>
            <a:round/>
            <a:headEnd/>
            <a:tailEnd/>
          </a:ln>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3" charset="-128"/>
                <a:cs typeface="Arial" pitchFamily="34" charset="0"/>
              </a:rPr>
              <a:t>Finalize </a:t>
            </a:r>
          </a:p>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3" charset="-128"/>
                <a:cs typeface="Arial" pitchFamily="34" charset="0"/>
              </a:rPr>
              <a:t>Audio/Visual</a:t>
            </a:r>
          </a:p>
        </p:txBody>
      </p:sp>
      <p:sp>
        <p:nvSpPr>
          <p:cNvPr id="40" name="AutoShape 59"/>
          <p:cNvSpPr>
            <a:spLocks noChangeArrowheads="1"/>
          </p:cNvSpPr>
          <p:nvPr/>
        </p:nvSpPr>
        <p:spPr bwMode="auto">
          <a:xfrm>
            <a:off x="8778875" y="4437063"/>
            <a:ext cx="136525" cy="269875"/>
          </a:xfrm>
          <a:prstGeom prst="diamond">
            <a:avLst/>
          </a:prstGeom>
          <a:gradFill rotWithShape="1">
            <a:gsLst>
              <a:gs pos="0">
                <a:srgbClr val="E8C700"/>
              </a:gs>
              <a:gs pos="100000">
                <a:srgbClr val="C0A400"/>
              </a:gs>
            </a:gsLst>
            <a:lin ang="5400000"/>
          </a:gradFill>
          <a:ln w="9525">
            <a:solidFill>
              <a:srgbClr val="C0A400"/>
            </a:solidFill>
            <a:miter lim="800000"/>
            <a:headEnd/>
            <a:tailEnd/>
          </a:ln>
          <a:effectLst>
            <a:outerShdw dist="25401" dir="2700000" rotWithShape="0">
              <a:srgbClr val="808080">
                <a:alpha val="42999"/>
              </a:srgbClr>
            </a:outerShdw>
          </a:effectLst>
        </p:spPr>
        <p:txBody>
          <a:bodyPr wrap="none" anchor="ctr"/>
          <a:lstStyle/>
          <a:p>
            <a:pPr>
              <a:defRPr/>
            </a:pPr>
            <a:endParaRPr lang="en-US" sz="800" dirty="0">
              <a:latin typeface="Arial" pitchFamily="34" charset="0"/>
              <a:ea typeface="ＭＳ Ｐゴシック" pitchFamily="39" charset="-128"/>
              <a:cs typeface="Arial" pitchFamily="34" charset="0"/>
            </a:endParaRPr>
          </a:p>
        </p:txBody>
      </p:sp>
      <p:sp>
        <p:nvSpPr>
          <p:cNvPr id="41" name="AutoShape 61"/>
          <p:cNvSpPr>
            <a:spLocks noChangeArrowheads="1"/>
          </p:cNvSpPr>
          <p:nvPr/>
        </p:nvSpPr>
        <p:spPr bwMode="auto">
          <a:xfrm>
            <a:off x="8323262" y="4230688"/>
            <a:ext cx="438150" cy="384175"/>
          </a:xfrm>
          <a:prstGeom prst="roundRect">
            <a:avLst>
              <a:gd name="adj" fmla="val 16667"/>
            </a:avLst>
          </a:prstGeom>
          <a:gradFill flip="none" rotWithShape="1">
            <a:gsLst>
              <a:gs pos="0">
                <a:srgbClr val="0059A4"/>
              </a:gs>
              <a:gs pos="100000">
                <a:srgbClr val="006BC4"/>
              </a:gs>
            </a:gsLst>
            <a:lin ang="162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Test</a:t>
            </a:r>
          </a:p>
        </p:txBody>
      </p:sp>
      <p:sp>
        <p:nvSpPr>
          <p:cNvPr id="44" name="AutoShape 30"/>
          <p:cNvSpPr>
            <a:spLocks noChangeArrowheads="1"/>
          </p:cNvSpPr>
          <p:nvPr/>
        </p:nvSpPr>
        <p:spPr bwMode="auto">
          <a:xfrm>
            <a:off x="5878513" y="4706938"/>
            <a:ext cx="2133600" cy="352425"/>
          </a:xfrm>
          <a:prstGeom prst="roundRect">
            <a:avLst>
              <a:gd name="adj" fmla="val 16667"/>
            </a:avLst>
          </a:prstGeom>
          <a:gradFill flip="none" rotWithShape="1">
            <a:gsLst>
              <a:gs pos="0">
                <a:srgbClr val="009E73"/>
              </a:gs>
              <a:gs pos="100000">
                <a:srgbClr val="007B59"/>
              </a:gs>
            </a:gsLst>
            <a:lin ang="54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Final LMS Integration Testing</a:t>
            </a:r>
          </a:p>
        </p:txBody>
      </p:sp>
      <p:sp>
        <p:nvSpPr>
          <p:cNvPr id="47" name="AutoShape 59"/>
          <p:cNvSpPr>
            <a:spLocks noChangeArrowheads="1"/>
          </p:cNvSpPr>
          <p:nvPr/>
        </p:nvSpPr>
        <p:spPr bwMode="auto">
          <a:xfrm>
            <a:off x="2284413" y="2727325"/>
            <a:ext cx="136525" cy="269875"/>
          </a:xfrm>
          <a:prstGeom prst="diamond">
            <a:avLst/>
          </a:prstGeom>
          <a:gradFill rotWithShape="1">
            <a:gsLst>
              <a:gs pos="0">
                <a:srgbClr val="E8C700"/>
              </a:gs>
              <a:gs pos="100000">
                <a:srgbClr val="C0A400"/>
              </a:gs>
            </a:gsLst>
            <a:lin ang="5400000"/>
          </a:gradFill>
          <a:ln w="9525">
            <a:solidFill>
              <a:srgbClr val="C0A400"/>
            </a:solidFill>
            <a:miter lim="800000"/>
            <a:headEnd/>
            <a:tailEnd/>
          </a:ln>
          <a:effectLst>
            <a:outerShdw dist="25401" dir="2700000" rotWithShape="0">
              <a:srgbClr val="808080">
                <a:alpha val="42999"/>
              </a:srgbClr>
            </a:outerShdw>
          </a:effectLst>
        </p:spPr>
        <p:txBody>
          <a:bodyPr wrap="none" anchor="ctr"/>
          <a:lstStyle/>
          <a:p>
            <a:pPr>
              <a:defRPr/>
            </a:pPr>
            <a:endParaRPr lang="en-US" sz="800" dirty="0">
              <a:latin typeface="Arial" pitchFamily="34" charset="0"/>
              <a:ea typeface="ＭＳ Ｐゴシック" pitchFamily="39" charset="-128"/>
              <a:cs typeface="Arial" pitchFamily="34" charset="0"/>
            </a:endParaRPr>
          </a:p>
        </p:txBody>
      </p:sp>
      <p:sp>
        <p:nvSpPr>
          <p:cNvPr id="51" name="Line 64"/>
          <p:cNvSpPr>
            <a:spLocks noChangeShapeType="1"/>
          </p:cNvSpPr>
          <p:nvPr/>
        </p:nvSpPr>
        <p:spPr bwMode="auto">
          <a:xfrm>
            <a:off x="246063" y="5227637"/>
            <a:ext cx="8196262" cy="30163"/>
          </a:xfrm>
          <a:prstGeom prst="line">
            <a:avLst/>
          </a:prstGeom>
          <a:noFill/>
          <a:ln w="9525">
            <a:solidFill>
              <a:schemeClr val="tx1"/>
            </a:solidFill>
            <a:prstDash val="dash"/>
            <a:round/>
            <a:headEnd/>
            <a:tailEnd/>
          </a:ln>
        </p:spPr>
        <p:txBody>
          <a:bodyPr/>
          <a:lstStyle/>
          <a:p>
            <a:endParaRPr lang="en-US" dirty="0">
              <a:latin typeface="Arial" pitchFamily="34" charset="0"/>
              <a:cs typeface="Arial" pitchFamily="34" charset="0"/>
            </a:endParaRPr>
          </a:p>
        </p:txBody>
      </p:sp>
      <p:sp>
        <p:nvSpPr>
          <p:cNvPr id="55" name="AutoShape 6"/>
          <p:cNvSpPr>
            <a:spLocks noChangeAspect="1" noChangeArrowheads="1" noTextEdit="1"/>
          </p:cNvSpPr>
          <p:nvPr/>
        </p:nvSpPr>
        <p:spPr bwMode="auto">
          <a:xfrm>
            <a:off x="442913" y="5791200"/>
            <a:ext cx="8315325" cy="457200"/>
          </a:xfrm>
          <a:prstGeom prst="rect">
            <a:avLst/>
          </a:prstGeom>
          <a:noFill/>
          <a:ln w="9525">
            <a:noFill/>
            <a:miter lim="800000"/>
            <a:headEnd/>
            <a:tailEnd/>
          </a:ln>
        </p:spPr>
        <p:txBody>
          <a:bodyPr/>
          <a:lstStyle/>
          <a:p>
            <a:endParaRPr lang="en-US" dirty="0">
              <a:latin typeface="Arial" pitchFamily="34" charset="0"/>
              <a:cs typeface="Arial" pitchFamily="34" charset="0"/>
            </a:endParaRPr>
          </a:p>
        </p:txBody>
      </p:sp>
      <p:sp>
        <p:nvSpPr>
          <p:cNvPr id="56" name="Line 5"/>
          <p:cNvSpPr>
            <a:spLocks noChangeShapeType="1"/>
          </p:cNvSpPr>
          <p:nvPr/>
        </p:nvSpPr>
        <p:spPr bwMode="auto">
          <a:xfrm flipV="1">
            <a:off x="661355" y="5981065"/>
            <a:ext cx="8178056" cy="45720"/>
          </a:xfrm>
          <a:prstGeom prst="line">
            <a:avLst/>
          </a:prstGeom>
          <a:noFill/>
          <a:ln w="57150">
            <a:solidFill>
              <a:srgbClr val="0000FF"/>
            </a:solidFill>
            <a:round/>
            <a:headEnd/>
            <a:tailEnd type="triangle" w="med" len="med"/>
          </a:ln>
        </p:spPr>
        <p:txBody>
          <a:bodyPr/>
          <a:lstStyle/>
          <a:p>
            <a:endParaRPr lang="en-US" dirty="0">
              <a:latin typeface="Arial" pitchFamily="34" charset="0"/>
              <a:cs typeface="Arial" pitchFamily="34" charset="0"/>
            </a:endParaRPr>
          </a:p>
        </p:txBody>
      </p:sp>
      <p:pic>
        <p:nvPicPr>
          <p:cNvPr id="57" name="Picture 56" descr="Learning Object-aqua.pdf"/>
          <p:cNvPicPr>
            <a:picLocks noChangeAspect="1"/>
          </p:cNvPicPr>
          <p:nvPr/>
        </p:nvPicPr>
        <p:blipFill>
          <a:blip r:embed="rId5" cstate="print"/>
          <a:stretch>
            <a:fillRect/>
          </a:stretch>
        </p:blipFill>
        <p:spPr bwMode="auto">
          <a:xfrm flipH="1">
            <a:off x="4394534" y="5928995"/>
            <a:ext cx="172906" cy="167005"/>
          </a:xfrm>
          <a:prstGeom prst="rect">
            <a:avLst/>
          </a:prstGeom>
          <a:effectLst>
            <a:outerShdw blurRad="38100" dist="25400" dir="900000">
              <a:srgbClr val="000000">
                <a:alpha val="30000"/>
              </a:srgbClr>
            </a:outerShdw>
            <a:reflection stA="50000" endPos="85000" dir="5400000" sy="-100000" algn="bl" rotWithShape="0"/>
          </a:effectLst>
        </p:spPr>
      </p:pic>
      <p:pic>
        <p:nvPicPr>
          <p:cNvPr id="58" name="Picture 46" descr="Learning Object-aqua.pdf"/>
          <p:cNvPicPr>
            <a:picLocks noChangeAspect="1"/>
          </p:cNvPicPr>
          <p:nvPr/>
        </p:nvPicPr>
        <p:blipFill>
          <a:blip r:embed="rId5" cstate="print"/>
          <a:stretch>
            <a:fillRect/>
          </a:stretch>
        </p:blipFill>
        <p:spPr bwMode="auto">
          <a:xfrm flipH="1">
            <a:off x="2162374" y="5943600"/>
            <a:ext cx="172906" cy="167005"/>
          </a:xfrm>
          <a:prstGeom prst="rect">
            <a:avLst/>
          </a:prstGeom>
          <a:effectLst>
            <a:outerShdw blurRad="38100" dist="25400" dir="900000">
              <a:srgbClr val="000000">
                <a:alpha val="30000"/>
              </a:srgbClr>
            </a:outerShdw>
            <a:reflection stA="50000" endPos="85000" dir="5400000" sy="-100000" algn="bl" rotWithShape="0"/>
          </a:effectLst>
        </p:spPr>
      </p:pic>
      <p:pic>
        <p:nvPicPr>
          <p:cNvPr id="59" name="Picture 46" descr="Learning Object-aqua.pdf"/>
          <p:cNvPicPr>
            <a:picLocks noChangeAspect="1"/>
          </p:cNvPicPr>
          <p:nvPr/>
        </p:nvPicPr>
        <p:blipFill>
          <a:blip r:embed="rId5" cstate="print"/>
          <a:stretch>
            <a:fillRect/>
          </a:stretch>
        </p:blipFill>
        <p:spPr bwMode="auto">
          <a:xfrm flipH="1">
            <a:off x="3278454" y="5936615"/>
            <a:ext cx="172906" cy="167005"/>
          </a:xfrm>
          <a:prstGeom prst="rect">
            <a:avLst/>
          </a:prstGeom>
          <a:effectLst>
            <a:outerShdw blurRad="38100" dist="25400" dir="900000">
              <a:srgbClr val="000000">
                <a:alpha val="30000"/>
              </a:srgbClr>
            </a:outerShdw>
            <a:reflection stA="50000" endPos="85000" dir="5400000" sy="-100000" algn="bl" rotWithShape="0"/>
          </a:effectLst>
        </p:spPr>
      </p:pic>
      <p:sp>
        <p:nvSpPr>
          <p:cNvPr id="60" name="TextBox 80"/>
          <p:cNvSpPr txBox="1">
            <a:spLocks noChangeArrowheads="1"/>
          </p:cNvSpPr>
          <p:nvPr/>
        </p:nvSpPr>
        <p:spPr bwMode="auto">
          <a:xfrm>
            <a:off x="1828800" y="5564025"/>
            <a:ext cx="831850" cy="260350"/>
          </a:xfrm>
          <a:prstGeom prst="rect">
            <a:avLst/>
          </a:prstGeom>
          <a:noFill/>
          <a:ln w="9525">
            <a:noFill/>
            <a:miter lim="800000"/>
            <a:headEnd/>
            <a:tailEnd/>
          </a:ln>
        </p:spPr>
        <p:txBody>
          <a:bodyPr>
            <a:spAutoFit/>
          </a:bodyPr>
          <a:lstStyle/>
          <a:p>
            <a:pPr algn="ctr"/>
            <a:r>
              <a:rPr lang="en-US" sz="1100" dirty="0">
                <a:latin typeface="Arial" pitchFamily="34" charset="0"/>
                <a:cs typeface="Arial" pitchFamily="34" charset="0"/>
              </a:rPr>
              <a:t>August</a:t>
            </a:r>
          </a:p>
        </p:txBody>
      </p:sp>
      <p:sp>
        <p:nvSpPr>
          <p:cNvPr id="61" name="TextBox 84"/>
          <p:cNvSpPr txBox="1">
            <a:spLocks noChangeArrowheads="1"/>
          </p:cNvSpPr>
          <p:nvPr/>
        </p:nvSpPr>
        <p:spPr bwMode="auto">
          <a:xfrm>
            <a:off x="2862263" y="5564025"/>
            <a:ext cx="947737" cy="261937"/>
          </a:xfrm>
          <a:prstGeom prst="rect">
            <a:avLst/>
          </a:prstGeom>
          <a:noFill/>
          <a:ln w="9525">
            <a:noFill/>
            <a:miter lim="800000"/>
            <a:headEnd/>
            <a:tailEnd/>
          </a:ln>
        </p:spPr>
        <p:txBody>
          <a:bodyPr>
            <a:spAutoFit/>
          </a:bodyPr>
          <a:lstStyle/>
          <a:p>
            <a:pPr algn="ctr"/>
            <a:r>
              <a:rPr lang="en-US" sz="1100" dirty="0">
                <a:latin typeface="Arial" pitchFamily="34" charset="0"/>
                <a:cs typeface="Arial" pitchFamily="34" charset="0"/>
              </a:rPr>
              <a:t>September</a:t>
            </a:r>
          </a:p>
        </p:txBody>
      </p:sp>
      <p:sp>
        <p:nvSpPr>
          <p:cNvPr id="62" name="TextBox 91"/>
          <p:cNvSpPr txBox="1">
            <a:spLocks noChangeArrowheads="1"/>
          </p:cNvSpPr>
          <p:nvPr/>
        </p:nvSpPr>
        <p:spPr bwMode="auto">
          <a:xfrm>
            <a:off x="4044950" y="5564025"/>
            <a:ext cx="831850" cy="261937"/>
          </a:xfrm>
          <a:prstGeom prst="rect">
            <a:avLst/>
          </a:prstGeom>
          <a:noFill/>
          <a:ln w="9525">
            <a:noFill/>
            <a:miter lim="800000"/>
            <a:headEnd/>
            <a:tailEnd/>
          </a:ln>
        </p:spPr>
        <p:txBody>
          <a:bodyPr>
            <a:spAutoFit/>
          </a:bodyPr>
          <a:lstStyle/>
          <a:p>
            <a:pPr algn="ctr"/>
            <a:r>
              <a:rPr lang="en-US" sz="1100" dirty="0">
                <a:latin typeface="Arial" pitchFamily="34" charset="0"/>
                <a:cs typeface="Arial" pitchFamily="34" charset="0"/>
              </a:rPr>
              <a:t>October</a:t>
            </a:r>
          </a:p>
        </p:txBody>
      </p:sp>
      <p:pic>
        <p:nvPicPr>
          <p:cNvPr id="63" name="Picture 62" descr="Learning Object-aqua.pdf"/>
          <p:cNvPicPr>
            <a:picLocks noChangeAspect="1"/>
          </p:cNvPicPr>
          <p:nvPr/>
        </p:nvPicPr>
        <p:blipFill>
          <a:blip r:embed="rId5" cstate="print"/>
          <a:stretch>
            <a:fillRect/>
          </a:stretch>
        </p:blipFill>
        <p:spPr bwMode="auto">
          <a:xfrm flipH="1">
            <a:off x="5510614" y="5921318"/>
            <a:ext cx="172900" cy="167005"/>
          </a:xfrm>
          <a:prstGeom prst="rect">
            <a:avLst/>
          </a:prstGeom>
          <a:effectLst>
            <a:outerShdw blurRad="38100" dist="25400" dir="900000">
              <a:srgbClr val="000000">
                <a:alpha val="30000"/>
              </a:srgbClr>
            </a:outerShdw>
            <a:reflection stA="50000" endPos="85000" dir="5400000" sy="-100000" algn="bl" rotWithShape="0"/>
          </a:effectLst>
        </p:spPr>
      </p:pic>
      <p:sp>
        <p:nvSpPr>
          <p:cNvPr id="64" name="TextBox 103"/>
          <p:cNvSpPr txBox="1">
            <a:spLocks noChangeArrowheads="1"/>
          </p:cNvSpPr>
          <p:nvPr/>
        </p:nvSpPr>
        <p:spPr bwMode="auto">
          <a:xfrm>
            <a:off x="5257800" y="5564025"/>
            <a:ext cx="906462" cy="261610"/>
          </a:xfrm>
          <a:prstGeom prst="rect">
            <a:avLst/>
          </a:prstGeom>
          <a:noFill/>
          <a:ln w="9525">
            <a:noFill/>
            <a:miter lim="800000"/>
            <a:headEnd/>
            <a:tailEnd/>
          </a:ln>
        </p:spPr>
        <p:txBody>
          <a:bodyPr wrap="square">
            <a:spAutoFit/>
          </a:bodyPr>
          <a:lstStyle/>
          <a:p>
            <a:pPr algn="ctr"/>
            <a:r>
              <a:rPr lang="en-US" sz="1100" dirty="0">
                <a:latin typeface="Arial" pitchFamily="34" charset="0"/>
                <a:cs typeface="Arial" pitchFamily="34" charset="0"/>
              </a:rPr>
              <a:t>November</a:t>
            </a:r>
          </a:p>
        </p:txBody>
      </p:sp>
      <p:sp>
        <p:nvSpPr>
          <p:cNvPr id="66" name="AutoShape 33"/>
          <p:cNvSpPr>
            <a:spLocks noChangeArrowheads="1"/>
          </p:cNvSpPr>
          <p:nvPr/>
        </p:nvSpPr>
        <p:spPr bwMode="auto">
          <a:xfrm>
            <a:off x="2660650" y="2230437"/>
            <a:ext cx="2264001" cy="384175"/>
          </a:xfrm>
          <a:prstGeom prst="roundRect">
            <a:avLst>
              <a:gd name="adj" fmla="val 16667"/>
            </a:avLst>
          </a:prstGeom>
          <a:gradFill rotWithShape="1">
            <a:gsLst>
              <a:gs pos="0">
                <a:srgbClr val="6A439C"/>
              </a:gs>
              <a:gs pos="100000">
                <a:srgbClr val="4E3074"/>
              </a:gs>
            </a:gsLst>
            <a:lin ang="5400000"/>
          </a:gradFill>
          <a:ln w="9525">
            <a:solidFill>
              <a:srgbClr val="FFFFFF"/>
            </a:solidFill>
            <a:round/>
            <a:headEnd/>
            <a:tailEnd/>
          </a:ln>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3" charset="-128"/>
                <a:cs typeface="Arial" pitchFamily="34" charset="0"/>
              </a:rPr>
              <a:t>Still </a:t>
            </a:r>
          </a:p>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3" charset="-128"/>
                <a:cs typeface="Arial" pitchFamily="34" charset="0"/>
              </a:rPr>
              <a:t>Graphics</a:t>
            </a:r>
          </a:p>
        </p:txBody>
      </p:sp>
      <p:sp>
        <p:nvSpPr>
          <p:cNvPr id="68" name="AutoShape 40"/>
          <p:cNvSpPr>
            <a:spLocks noChangeArrowheads="1"/>
          </p:cNvSpPr>
          <p:nvPr/>
        </p:nvSpPr>
        <p:spPr bwMode="auto">
          <a:xfrm>
            <a:off x="5257800" y="3743324"/>
            <a:ext cx="2201862" cy="417509"/>
          </a:xfrm>
          <a:prstGeom prst="roundRect">
            <a:avLst>
              <a:gd name="adj" fmla="val 16667"/>
            </a:avLst>
          </a:prstGeom>
          <a:gradFill flip="none" rotWithShape="1">
            <a:gsLst>
              <a:gs pos="0">
                <a:srgbClr val="009E73"/>
              </a:gs>
              <a:gs pos="100000">
                <a:srgbClr val="007B59"/>
              </a:gs>
            </a:gsLst>
            <a:lin ang="5400000" scaled="0"/>
            <a:tileRect/>
          </a:gradFill>
          <a:ln w="9525">
            <a:noFill/>
            <a:round/>
            <a:headEnd/>
            <a:tailEnd/>
          </a:ln>
          <a:effectLst/>
        </p:spPr>
        <p:txBody>
          <a:bodyPr wrap="none" anchor="ctr"/>
          <a:lstStyle/>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Alpha/Beta </a:t>
            </a:r>
          </a:p>
          <a:p>
            <a:pPr algn="ctr">
              <a:defRPr/>
            </a:pPr>
            <a:r>
              <a:rPr lang="en-US" sz="1000" b="1" dirty="0">
                <a:solidFill>
                  <a:schemeClr val="bg1"/>
                </a:solidFill>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rPr>
              <a:t>Programming</a:t>
            </a:r>
          </a:p>
        </p:txBody>
      </p:sp>
      <p:pic>
        <p:nvPicPr>
          <p:cNvPr id="69" name="Picture 68" descr="Learning Object-aqua.pdf"/>
          <p:cNvPicPr>
            <a:picLocks noChangeAspect="1"/>
          </p:cNvPicPr>
          <p:nvPr/>
        </p:nvPicPr>
        <p:blipFill>
          <a:blip r:embed="rId5" cstate="print"/>
          <a:stretch>
            <a:fillRect/>
          </a:stretch>
        </p:blipFill>
        <p:spPr bwMode="auto">
          <a:xfrm flipH="1">
            <a:off x="6626688" y="5908618"/>
            <a:ext cx="172900" cy="167005"/>
          </a:xfrm>
          <a:prstGeom prst="rect">
            <a:avLst/>
          </a:prstGeom>
          <a:effectLst>
            <a:outerShdw blurRad="38100" dist="25400" dir="900000">
              <a:srgbClr val="000000">
                <a:alpha val="30000"/>
              </a:srgbClr>
            </a:outerShdw>
            <a:reflection stA="50000" endPos="85000" dir="5400000" sy="-100000" algn="bl" rotWithShape="0"/>
          </a:effectLst>
        </p:spPr>
      </p:pic>
      <p:sp>
        <p:nvSpPr>
          <p:cNvPr id="70" name="TextBox 103"/>
          <p:cNvSpPr txBox="1">
            <a:spLocks noChangeArrowheads="1"/>
          </p:cNvSpPr>
          <p:nvPr/>
        </p:nvSpPr>
        <p:spPr bwMode="auto">
          <a:xfrm>
            <a:off x="6400800" y="5564025"/>
            <a:ext cx="906462" cy="261610"/>
          </a:xfrm>
          <a:prstGeom prst="rect">
            <a:avLst/>
          </a:prstGeom>
          <a:noFill/>
          <a:ln w="9525">
            <a:noFill/>
            <a:miter lim="800000"/>
            <a:headEnd/>
            <a:tailEnd/>
          </a:ln>
        </p:spPr>
        <p:txBody>
          <a:bodyPr wrap="square">
            <a:spAutoFit/>
          </a:bodyPr>
          <a:lstStyle/>
          <a:p>
            <a:pPr algn="ctr"/>
            <a:r>
              <a:rPr lang="en-US" sz="1100" dirty="0">
                <a:latin typeface="Arial" pitchFamily="34" charset="0"/>
                <a:cs typeface="Arial" pitchFamily="34" charset="0"/>
              </a:rPr>
              <a:t>December</a:t>
            </a: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latin typeface="Arial" pitchFamily="34" charset="0"/>
                <a:cs typeface="Arial" pitchFamily="34" charset="0"/>
              </a:rPr>
              <a:pPr>
                <a:defRPr/>
              </a:pPr>
              <a:t>40</a:t>
            </a:fld>
            <a:endParaRPr lang="en-US" dirty="0">
              <a:latin typeface="Arial" pitchFamily="34" charset="0"/>
              <a:cs typeface="Arial" pitchFamily="34" charset="0"/>
            </a:endParaRPr>
          </a:p>
        </p:txBody>
      </p:sp>
      <p:sp>
        <p:nvSpPr>
          <p:cNvPr id="71" name="AutoShape 16"/>
          <p:cNvSpPr>
            <a:spLocks noChangeArrowheads="1"/>
          </p:cNvSpPr>
          <p:nvPr/>
        </p:nvSpPr>
        <p:spPr bwMode="auto">
          <a:xfrm>
            <a:off x="2133600" y="3359149"/>
            <a:ext cx="2713963" cy="384175"/>
          </a:xfrm>
          <a:prstGeom prst="roundRect">
            <a:avLst>
              <a:gd name="adj" fmla="val 16667"/>
            </a:avLst>
          </a:prstGeom>
          <a:gradFill rotWithShape="1">
            <a:gsLst>
              <a:gs pos="0">
                <a:srgbClr val="9F0037"/>
              </a:gs>
              <a:gs pos="100000">
                <a:srgbClr val="7D002B"/>
              </a:gs>
            </a:gsLst>
            <a:lin ang="5400000"/>
          </a:gradFill>
          <a:ln w="9525">
            <a:solidFill>
              <a:srgbClr val="FFFFFF"/>
            </a:solidFill>
            <a:round/>
            <a:headEnd/>
            <a:tailEnd/>
          </a:ln>
        </p:spPr>
        <p:txBody>
          <a:bodyPr wrap="none" anchor="ctr"/>
          <a:lstStyle/>
          <a:p>
            <a:pPr algn="ctr">
              <a:defRPr/>
            </a:pPr>
            <a:r>
              <a:rPr lang="en-US" sz="1000" b="1" dirty="0">
                <a:solidFill>
                  <a:schemeClr val="bg1"/>
                </a:solidFill>
                <a:effectLst>
                  <a:outerShdw blurRad="38100" dist="38100" dir="2700000" algn="tl">
                    <a:srgbClr val="000000"/>
                  </a:outerShdw>
                </a:effectLst>
                <a:latin typeface="Arial" pitchFamily="34" charset="0"/>
                <a:ea typeface="MS PGothic" pitchFamily="34" charset="-128"/>
                <a:cs typeface="Arial" pitchFamily="34" charset="0"/>
              </a:rPr>
              <a:t>Storyboard</a:t>
            </a:r>
          </a:p>
        </p:txBody>
      </p:sp>
      <p:pic>
        <p:nvPicPr>
          <p:cNvPr id="72" name="Picture 71" descr="Learning Object-aqua.pdf"/>
          <p:cNvPicPr>
            <a:picLocks noChangeAspect="1"/>
          </p:cNvPicPr>
          <p:nvPr/>
        </p:nvPicPr>
        <p:blipFill>
          <a:blip r:embed="rId5" cstate="print"/>
          <a:stretch>
            <a:fillRect/>
          </a:stretch>
        </p:blipFill>
        <p:spPr bwMode="auto">
          <a:xfrm flipH="1">
            <a:off x="7742760" y="5894329"/>
            <a:ext cx="172900" cy="167005"/>
          </a:xfrm>
          <a:prstGeom prst="rect">
            <a:avLst/>
          </a:prstGeom>
          <a:effectLst>
            <a:outerShdw blurRad="38100" dist="25400" dir="900000">
              <a:srgbClr val="000000">
                <a:alpha val="30000"/>
              </a:srgbClr>
            </a:outerShdw>
            <a:reflection stA="50000" endPos="85000" dir="5400000" sy="-100000" algn="bl" rotWithShape="0"/>
          </a:effectLst>
        </p:spPr>
      </p:pic>
      <p:sp>
        <p:nvSpPr>
          <p:cNvPr id="73" name="TextBox 103"/>
          <p:cNvSpPr txBox="1">
            <a:spLocks noChangeArrowheads="1"/>
          </p:cNvSpPr>
          <p:nvPr/>
        </p:nvSpPr>
        <p:spPr bwMode="auto">
          <a:xfrm>
            <a:off x="7391400" y="5564025"/>
            <a:ext cx="906462" cy="261610"/>
          </a:xfrm>
          <a:prstGeom prst="rect">
            <a:avLst/>
          </a:prstGeom>
          <a:noFill/>
          <a:ln w="9525">
            <a:noFill/>
            <a:miter lim="800000"/>
            <a:headEnd/>
            <a:tailEnd/>
          </a:ln>
        </p:spPr>
        <p:txBody>
          <a:bodyPr wrap="square">
            <a:spAutoFit/>
          </a:bodyPr>
          <a:lstStyle/>
          <a:p>
            <a:pPr algn="ctr"/>
            <a:r>
              <a:rPr lang="en-US" sz="1100" dirty="0">
                <a:latin typeface="Arial" pitchFamily="34" charset="0"/>
                <a:cs typeface="Arial" pitchFamily="34" charset="0"/>
              </a:rPr>
              <a:t>January</a:t>
            </a:r>
          </a:p>
        </p:txBody>
      </p:sp>
      <p:sp>
        <p:nvSpPr>
          <p:cNvPr id="78" name="AutoShape 57"/>
          <p:cNvSpPr>
            <a:spLocks noChangeAspect="1" noChangeArrowheads="1"/>
          </p:cNvSpPr>
          <p:nvPr/>
        </p:nvSpPr>
        <p:spPr bwMode="auto">
          <a:xfrm>
            <a:off x="7758112" y="4341566"/>
            <a:ext cx="169863" cy="336796"/>
          </a:xfrm>
          <a:prstGeom prst="diamond">
            <a:avLst/>
          </a:prstGeom>
          <a:solidFill>
            <a:srgbClr val="000000"/>
          </a:solidFill>
          <a:ln w="9525">
            <a:noFill/>
            <a:miter lim="800000"/>
            <a:headEnd/>
            <a:tailEnd/>
          </a:ln>
          <a:effectLst>
            <a:outerShdw dist="25401" dir="2700000" rotWithShape="0">
              <a:srgbClr val="808080">
                <a:alpha val="42999"/>
              </a:srgbClr>
            </a:outerShdw>
          </a:effectLst>
        </p:spPr>
        <p:txBody>
          <a:bodyPr wrap="none" anchor="ctr"/>
          <a:lstStyle/>
          <a:p>
            <a:pPr>
              <a:defRPr/>
            </a:pPr>
            <a:endParaRPr lang="en-US" dirty="0">
              <a:effectLst>
                <a:outerShdw blurRad="25400" dist="12700" dir="2700000" algn="tl" rotWithShape="0">
                  <a:srgbClr val="000000">
                    <a:alpha val="43000"/>
                  </a:srgbClr>
                </a:outerShdw>
              </a:effectLst>
              <a:latin typeface="Arial" pitchFamily="34" charset="0"/>
              <a:ea typeface="ＭＳ Ｐゴシック" pitchFamily="39" charset="-128"/>
              <a:cs typeface="Arial" pitchFamily="34" charset="0"/>
            </a:endParaRPr>
          </a:p>
        </p:txBody>
      </p:sp>
      <p:pic>
        <p:nvPicPr>
          <p:cNvPr id="65" name="Picture 46" descr="Learning Object-aqua.pdf"/>
          <p:cNvPicPr>
            <a:picLocks noChangeAspect="1"/>
          </p:cNvPicPr>
          <p:nvPr/>
        </p:nvPicPr>
        <p:blipFill>
          <a:blip r:embed="rId5" cstate="print"/>
          <a:stretch>
            <a:fillRect/>
          </a:stretch>
        </p:blipFill>
        <p:spPr bwMode="auto">
          <a:xfrm flipH="1">
            <a:off x="1046294" y="5945187"/>
            <a:ext cx="172906" cy="167005"/>
          </a:xfrm>
          <a:prstGeom prst="rect">
            <a:avLst/>
          </a:prstGeom>
          <a:effectLst>
            <a:outerShdw blurRad="38100" dist="25400" dir="900000">
              <a:srgbClr val="000000">
                <a:alpha val="30000"/>
              </a:srgbClr>
            </a:outerShdw>
            <a:reflection stA="50000" endPos="85000" dir="5400000" sy="-100000" algn="bl" rotWithShape="0"/>
          </a:effectLst>
        </p:spPr>
      </p:pic>
      <p:sp>
        <p:nvSpPr>
          <p:cNvPr id="67" name="TextBox 80"/>
          <p:cNvSpPr txBox="1">
            <a:spLocks noChangeArrowheads="1"/>
          </p:cNvSpPr>
          <p:nvPr/>
        </p:nvSpPr>
        <p:spPr bwMode="auto">
          <a:xfrm>
            <a:off x="920750" y="5564025"/>
            <a:ext cx="831850" cy="260350"/>
          </a:xfrm>
          <a:prstGeom prst="rect">
            <a:avLst/>
          </a:prstGeom>
          <a:noFill/>
          <a:ln w="9525">
            <a:noFill/>
            <a:miter lim="800000"/>
            <a:headEnd/>
            <a:tailEnd/>
          </a:ln>
        </p:spPr>
        <p:txBody>
          <a:bodyPr>
            <a:spAutoFit/>
          </a:bodyPr>
          <a:lstStyle/>
          <a:p>
            <a:pPr algn="ctr"/>
            <a:r>
              <a:rPr lang="en-US" sz="1100" dirty="0">
                <a:latin typeface="Arial" pitchFamily="34" charset="0"/>
                <a:cs typeface="Arial" pitchFamily="34" charset="0"/>
              </a:rPr>
              <a:t>July</a:t>
            </a:r>
          </a:p>
        </p:txBody>
      </p:sp>
      <p:sp>
        <p:nvSpPr>
          <p:cNvPr id="53" name="AutoShape 59"/>
          <p:cNvSpPr>
            <a:spLocks noChangeArrowheads="1"/>
          </p:cNvSpPr>
          <p:nvPr/>
        </p:nvSpPr>
        <p:spPr bwMode="auto">
          <a:xfrm>
            <a:off x="4862286" y="3387725"/>
            <a:ext cx="136525" cy="269875"/>
          </a:xfrm>
          <a:prstGeom prst="diamond">
            <a:avLst/>
          </a:prstGeom>
          <a:gradFill rotWithShape="1">
            <a:gsLst>
              <a:gs pos="0">
                <a:srgbClr val="E8C700"/>
              </a:gs>
              <a:gs pos="100000">
                <a:srgbClr val="C0A400"/>
              </a:gs>
            </a:gsLst>
            <a:lin ang="5400000"/>
          </a:gradFill>
          <a:ln w="9525">
            <a:solidFill>
              <a:srgbClr val="C0A400"/>
            </a:solidFill>
            <a:miter lim="800000"/>
            <a:headEnd/>
            <a:tailEnd/>
          </a:ln>
          <a:effectLst>
            <a:outerShdw dist="25401" dir="2700000" rotWithShape="0">
              <a:srgbClr val="808080">
                <a:alpha val="42999"/>
              </a:srgbClr>
            </a:outerShdw>
          </a:effectLst>
        </p:spPr>
        <p:txBody>
          <a:bodyPr wrap="none" anchor="ctr"/>
          <a:lstStyle/>
          <a:p>
            <a:pPr>
              <a:defRPr/>
            </a:pPr>
            <a:endParaRPr lang="en-US" sz="800" dirty="0">
              <a:latin typeface="Arial" pitchFamily="34" charset="0"/>
              <a:ea typeface="ＭＳ Ｐゴシック" pitchFamily="39" charset="-128"/>
              <a:cs typeface="Arial" pitchFamily="34" charset="0"/>
            </a:endParaRPr>
          </a:p>
        </p:txBody>
      </p:sp>
    </p:spTree>
    <p:extLst>
      <p:ext uri="{BB962C8B-B14F-4D97-AF65-F5344CB8AC3E}">
        <p14:creationId xmlns:p14="http://schemas.microsoft.com/office/powerpoint/2010/main" val="2193306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p:cNvSpPr/>
          <p:nvPr/>
        </p:nvSpPr>
        <p:spPr>
          <a:xfrm>
            <a:off x="0" y="1524000"/>
            <a:ext cx="9143999" cy="5181599"/>
          </a:xfrm>
          <a:prstGeom prst="rightArrow">
            <a:avLst>
              <a:gd name="adj1" fmla="val 50000"/>
              <a:gd name="adj2" fmla="val 1797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 Placeholder 2"/>
          <p:cNvSpPr>
            <a:spLocks noGrp="1"/>
          </p:cNvSpPr>
          <p:nvPr>
            <p:ph type="body" sz="quarter" idx="11"/>
          </p:nvPr>
        </p:nvSpPr>
        <p:spPr>
          <a:xfrm>
            <a:off x="304800" y="457200"/>
            <a:ext cx="7848600" cy="609600"/>
          </a:xfrm>
        </p:spPr>
        <p:txBody>
          <a:bodyPr/>
          <a:lstStyle/>
          <a:p>
            <a:pPr>
              <a:defRPr/>
            </a:pPr>
            <a:r>
              <a:rPr lang="en-US" sz="2800" dirty="0"/>
              <a:t>Milestone Review Dates</a:t>
            </a:r>
          </a:p>
        </p:txBody>
      </p:sp>
      <p:pic>
        <p:nvPicPr>
          <p:cNvPr id="30723"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0786" name="Picture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7563" y="612775"/>
            <a:ext cx="477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8576" y="3180647"/>
            <a:ext cx="922783" cy="1997240"/>
          </a:xfrm>
          <a:prstGeom prst="rect">
            <a:avLst/>
          </a:prstGeom>
          <a:solidFill>
            <a:srgbClr val="00A1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ounded Rectangle 4"/>
          <p:cNvSpPr/>
          <p:nvPr/>
        </p:nvSpPr>
        <p:spPr>
          <a:xfrm>
            <a:off x="28577" y="3199697"/>
            <a:ext cx="922782" cy="19395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defTabSz="400050">
              <a:lnSpc>
                <a:spcPct val="90000"/>
              </a:lnSpc>
              <a:spcBef>
                <a:spcPct val="0"/>
              </a:spcBef>
              <a:spcAft>
                <a:spcPct val="35000"/>
              </a:spcAft>
            </a:pPr>
            <a:r>
              <a:rPr lang="en-US" sz="900" b="1" dirty="0">
                <a:solidFill>
                  <a:prstClr val="black"/>
                </a:solidFill>
                <a:latin typeface="Arial" pitchFamily="34" charset="0"/>
                <a:cs typeface="Arial" pitchFamily="34" charset="0"/>
              </a:rPr>
              <a:t>Curriculum Map</a:t>
            </a:r>
          </a:p>
          <a:p>
            <a:pPr marL="114300" lvl="1" indent="-114300" defTabSz="400050">
              <a:lnSpc>
                <a:spcPct val="90000"/>
              </a:lnSpc>
              <a:spcBef>
                <a:spcPct val="0"/>
              </a:spcBef>
              <a:spcAft>
                <a:spcPct val="15000"/>
              </a:spcAft>
              <a:buFontTx/>
              <a:buChar char="••"/>
            </a:pPr>
            <a:r>
              <a:rPr lang="en-US" sz="900" dirty="0">
                <a:solidFill>
                  <a:prstClr val="black"/>
                </a:solidFill>
                <a:latin typeface="Arial" pitchFamily="34" charset="0"/>
                <a:cs typeface="Arial" pitchFamily="34" charset="0"/>
              </a:rPr>
              <a:t>Breakdown of learning by CIA covered audience</a:t>
            </a:r>
          </a:p>
          <a:p>
            <a:pPr marL="114300" lvl="1" indent="-114300" defTabSz="400050">
              <a:lnSpc>
                <a:spcPct val="90000"/>
              </a:lnSpc>
              <a:spcBef>
                <a:spcPct val="0"/>
              </a:spcBef>
              <a:spcAft>
                <a:spcPct val="15000"/>
              </a:spcAft>
              <a:buFontTx/>
              <a:buChar char="••"/>
            </a:pPr>
            <a:r>
              <a:rPr lang="en-US" sz="900" dirty="0">
                <a:solidFill>
                  <a:prstClr val="black"/>
                </a:solidFill>
                <a:latin typeface="Arial" pitchFamily="34" charset="0"/>
                <a:cs typeface="Arial" pitchFamily="34" charset="0"/>
              </a:rPr>
              <a:t>High-level performance goals and topics</a:t>
            </a:r>
          </a:p>
        </p:txBody>
      </p:sp>
      <p:sp>
        <p:nvSpPr>
          <p:cNvPr id="45" name="Rectangle 44"/>
          <p:cNvSpPr/>
          <p:nvPr/>
        </p:nvSpPr>
        <p:spPr>
          <a:xfrm>
            <a:off x="988696" y="3180647"/>
            <a:ext cx="929640" cy="1997240"/>
          </a:xfrm>
          <a:prstGeom prst="rect">
            <a:avLst/>
          </a:prstGeom>
          <a:solidFill>
            <a:srgbClr val="31C3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9" name="Rounded Rectangle 4"/>
          <p:cNvSpPr/>
          <p:nvPr/>
        </p:nvSpPr>
        <p:spPr>
          <a:xfrm>
            <a:off x="988696" y="3199697"/>
            <a:ext cx="902208" cy="19334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t" anchorCtr="0">
            <a:noAutofit/>
          </a:bodyPr>
          <a:lstStyle/>
          <a:p>
            <a:pPr defTabSz="533400">
              <a:lnSpc>
                <a:spcPct val="90000"/>
              </a:lnSpc>
              <a:spcBef>
                <a:spcPct val="0"/>
              </a:spcBef>
              <a:spcAft>
                <a:spcPct val="35000"/>
              </a:spcAft>
            </a:pPr>
            <a:r>
              <a:rPr lang="en-US" sz="900" b="1" dirty="0">
                <a:solidFill>
                  <a:prstClr val="black"/>
                </a:solidFill>
                <a:latin typeface="Arial" pitchFamily="34" charset="0"/>
                <a:cs typeface="Arial" pitchFamily="34" charset="0"/>
              </a:rPr>
              <a:t>Master </a:t>
            </a:r>
            <a:r>
              <a:rPr lang="en-US" sz="900" b="1" dirty="0" err="1">
                <a:solidFill>
                  <a:prstClr val="black"/>
                </a:solidFill>
                <a:latin typeface="Arial" pitchFamily="34" charset="0"/>
                <a:cs typeface="Arial" pitchFamily="34" charset="0"/>
              </a:rPr>
              <a:t>DSD</a:t>
            </a:r>
            <a:endParaRPr lang="en-US" sz="900" b="1" dirty="0">
              <a:solidFill>
                <a:prstClr val="black"/>
              </a:solidFill>
              <a:latin typeface="Arial" pitchFamily="34" charset="0"/>
              <a:cs typeface="Arial" pitchFamily="34" charset="0"/>
            </a:endParaRPr>
          </a:p>
          <a:p>
            <a:pPr marL="117475" lvl="1" indent="-117475" defTabSz="444500">
              <a:lnSpc>
                <a:spcPct val="90000"/>
              </a:lnSpc>
              <a:spcBef>
                <a:spcPct val="0"/>
              </a:spcBef>
              <a:spcAft>
                <a:spcPct val="15000"/>
              </a:spcAft>
              <a:buFontTx/>
              <a:buChar char="••"/>
            </a:pPr>
            <a:r>
              <a:rPr lang="en-US" sz="900" dirty="0">
                <a:solidFill>
                  <a:prstClr val="black"/>
                </a:solidFill>
                <a:latin typeface="Arial" pitchFamily="34" charset="0"/>
                <a:cs typeface="Arial" pitchFamily="34" charset="0"/>
              </a:rPr>
              <a:t>Learning strategy</a:t>
            </a:r>
          </a:p>
          <a:p>
            <a:pPr marL="117475" lvl="1" indent="-117475" defTabSz="444500">
              <a:lnSpc>
                <a:spcPct val="90000"/>
              </a:lnSpc>
              <a:spcBef>
                <a:spcPct val="0"/>
              </a:spcBef>
              <a:spcAft>
                <a:spcPct val="15000"/>
              </a:spcAft>
              <a:buFontTx/>
              <a:buChar char="••"/>
            </a:pPr>
            <a:r>
              <a:rPr lang="en-US" sz="900" dirty="0">
                <a:solidFill>
                  <a:prstClr val="black"/>
                </a:solidFill>
                <a:latin typeface="Arial" pitchFamily="34" charset="0"/>
                <a:cs typeface="Arial" pitchFamily="34" charset="0"/>
              </a:rPr>
              <a:t>Characters</a:t>
            </a:r>
          </a:p>
          <a:p>
            <a:pPr marL="117475" lvl="1" indent="-117475" defTabSz="444500">
              <a:lnSpc>
                <a:spcPct val="90000"/>
              </a:lnSpc>
              <a:spcBef>
                <a:spcPct val="0"/>
              </a:spcBef>
              <a:spcAft>
                <a:spcPct val="15000"/>
              </a:spcAft>
              <a:buFontTx/>
              <a:buChar char="••"/>
            </a:pPr>
            <a:r>
              <a:rPr lang="en-US" sz="900" dirty="0">
                <a:solidFill>
                  <a:prstClr val="black"/>
                </a:solidFill>
                <a:latin typeface="Arial" pitchFamily="34" charset="0"/>
                <a:cs typeface="Arial" pitchFamily="34" charset="0"/>
              </a:rPr>
              <a:t>Backgrounds</a:t>
            </a:r>
          </a:p>
          <a:p>
            <a:pPr marL="117475" lvl="1" indent="-117475" defTabSz="444500">
              <a:lnSpc>
                <a:spcPct val="90000"/>
              </a:lnSpc>
              <a:spcBef>
                <a:spcPct val="0"/>
              </a:spcBef>
              <a:spcAft>
                <a:spcPct val="15000"/>
              </a:spcAft>
              <a:buFontTx/>
              <a:buChar char="••"/>
            </a:pPr>
            <a:r>
              <a:rPr lang="en-US" sz="900" dirty="0">
                <a:solidFill>
                  <a:prstClr val="black"/>
                </a:solidFill>
                <a:latin typeface="Arial" pitchFamily="34" charset="0"/>
                <a:cs typeface="Arial" pitchFamily="34" charset="0"/>
              </a:rPr>
              <a:t>Branding</a:t>
            </a:r>
          </a:p>
          <a:p>
            <a:pPr marL="117475" lvl="1" indent="-117475" defTabSz="444500">
              <a:lnSpc>
                <a:spcPct val="90000"/>
              </a:lnSpc>
              <a:spcBef>
                <a:spcPct val="0"/>
              </a:spcBef>
              <a:spcAft>
                <a:spcPct val="15000"/>
              </a:spcAft>
              <a:buFontTx/>
              <a:buChar char="••"/>
            </a:pPr>
            <a:r>
              <a:rPr lang="en-US" sz="900" dirty="0">
                <a:solidFill>
                  <a:prstClr val="black"/>
                </a:solidFill>
                <a:latin typeface="Arial" pitchFamily="34" charset="0"/>
                <a:cs typeface="Arial" pitchFamily="34" charset="0"/>
              </a:rPr>
              <a:t>Goals and objectives by course</a:t>
            </a:r>
          </a:p>
        </p:txBody>
      </p:sp>
      <p:sp>
        <p:nvSpPr>
          <p:cNvPr id="55" name="TextBox 54"/>
          <p:cNvSpPr txBox="1"/>
          <p:nvPr/>
        </p:nvSpPr>
        <p:spPr bwMode="auto">
          <a:xfrm>
            <a:off x="-304800" y="1524568"/>
            <a:ext cx="25675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algn="ctr"/>
            <a:r>
              <a:rPr lang="en-US" b="1" dirty="0">
                <a:solidFill>
                  <a:prstClr val="black">
                    <a:lumMod val="85000"/>
                    <a:lumOff val="15000"/>
                  </a:prstClr>
                </a:solidFill>
                <a:latin typeface="Arial" pitchFamily="34" charset="0"/>
                <a:cs typeface="Arial" pitchFamily="34" charset="0"/>
              </a:rPr>
              <a:t>Current SOW</a:t>
            </a:r>
          </a:p>
        </p:txBody>
      </p:sp>
      <p:sp>
        <p:nvSpPr>
          <p:cNvPr id="56" name="TextBox 55"/>
          <p:cNvSpPr txBox="1"/>
          <p:nvPr/>
        </p:nvSpPr>
        <p:spPr>
          <a:xfrm>
            <a:off x="28575" y="2894897"/>
            <a:ext cx="922784"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6/12/13</a:t>
            </a:r>
          </a:p>
        </p:txBody>
      </p:sp>
      <p:sp>
        <p:nvSpPr>
          <p:cNvPr id="58" name="TextBox 57"/>
          <p:cNvSpPr txBox="1"/>
          <p:nvPr/>
        </p:nvSpPr>
        <p:spPr>
          <a:xfrm>
            <a:off x="988696" y="2894897"/>
            <a:ext cx="902208"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7/26/13</a:t>
            </a:r>
          </a:p>
        </p:txBody>
      </p:sp>
      <p:sp>
        <p:nvSpPr>
          <p:cNvPr id="62" name="TextBox 61"/>
          <p:cNvSpPr txBox="1"/>
          <p:nvPr/>
        </p:nvSpPr>
        <p:spPr bwMode="auto">
          <a:xfrm>
            <a:off x="4464579" y="1524568"/>
            <a:ext cx="25675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b="1" dirty="0">
                <a:solidFill>
                  <a:prstClr val="black">
                    <a:lumMod val="85000"/>
                    <a:lumOff val="15000"/>
                  </a:prstClr>
                </a:solidFill>
                <a:latin typeface="Arial" pitchFamily="34" charset="0"/>
                <a:cs typeface="Arial" pitchFamily="34" charset="0"/>
              </a:rPr>
              <a:t>Next SOW</a:t>
            </a:r>
          </a:p>
        </p:txBody>
      </p:sp>
      <p:sp>
        <p:nvSpPr>
          <p:cNvPr id="63" name="Rectangle 62"/>
          <p:cNvSpPr/>
          <p:nvPr/>
        </p:nvSpPr>
        <p:spPr>
          <a:xfrm>
            <a:off x="1952626" y="3167817"/>
            <a:ext cx="2209800" cy="1997240"/>
          </a:xfrm>
          <a:prstGeom prst="rect">
            <a:avLst/>
          </a:prstGeom>
          <a:solidFill>
            <a:srgbClr val="9F00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Rectangle 63"/>
          <p:cNvSpPr/>
          <p:nvPr/>
        </p:nvSpPr>
        <p:spPr>
          <a:xfrm>
            <a:off x="4260826" y="3124200"/>
            <a:ext cx="2339999" cy="2030060"/>
          </a:xfrm>
          <a:prstGeom prst="rect">
            <a:avLst/>
          </a:prstGeom>
          <a:solidFill>
            <a:srgbClr val="009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Rounded Rectangle 4"/>
          <p:cNvSpPr/>
          <p:nvPr/>
        </p:nvSpPr>
        <p:spPr>
          <a:xfrm>
            <a:off x="4272446" y="3276600"/>
            <a:ext cx="2240281" cy="19243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t" anchorCtr="0">
            <a:noAutofit/>
          </a:bodyPr>
          <a:lstStyle/>
          <a:p>
            <a:pPr algn="ctr" defTabSz="533400">
              <a:lnSpc>
                <a:spcPct val="90000"/>
              </a:lnSpc>
              <a:spcBef>
                <a:spcPct val="0"/>
              </a:spcBef>
              <a:spcAft>
                <a:spcPct val="35000"/>
              </a:spcAft>
            </a:pPr>
            <a:r>
              <a:rPr lang="en-US" sz="1000" b="1" dirty="0">
                <a:solidFill>
                  <a:prstClr val="white"/>
                </a:solidFill>
                <a:latin typeface="Arial" pitchFamily="34" charset="0"/>
                <a:cs typeface="Arial" pitchFamily="34" charset="0"/>
              </a:rPr>
              <a:t>Alpha/Beta</a:t>
            </a:r>
            <a:endParaRPr lang="en-US" sz="900" dirty="0">
              <a:solidFill>
                <a:prstClr val="white"/>
              </a:solidFill>
              <a:latin typeface="Arial" pitchFamily="34" charset="0"/>
              <a:cs typeface="Arial" pitchFamily="34" charset="0"/>
            </a:endParaRPr>
          </a:p>
        </p:txBody>
      </p:sp>
      <p:sp>
        <p:nvSpPr>
          <p:cNvPr id="61" name="Rounded Rectangle 4"/>
          <p:cNvSpPr/>
          <p:nvPr/>
        </p:nvSpPr>
        <p:spPr>
          <a:xfrm>
            <a:off x="2209800" y="3199697"/>
            <a:ext cx="2553623" cy="18189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t" anchorCtr="0">
            <a:noAutofit/>
          </a:bodyPr>
          <a:lstStyle/>
          <a:p>
            <a:pPr defTabSz="533400">
              <a:lnSpc>
                <a:spcPct val="90000"/>
              </a:lnSpc>
              <a:spcBef>
                <a:spcPct val="0"/>
              </a:spcBef>
              <a:spcAft>
                <a:spcPct val="35000"/>
              </a:spcAft>
            </a:pPr>
            <a:r>
              <a:rPr lang="en-US" sz="1000" b="1" dirty="0">
                <a:solidFill>
                  <a:prstClr val="white"/>
                </a:solidFill>
                <a:latin typeface="Arial" pitchFamily="34" charset="0"/>
                <a:cs typeface="Arial" pitchFamily="34" charset="0"/>
              </a:rPr>
              <a:t>Storyboard</a:t>
            </a:r>
          </a:p>
          <a:p>
            <a:pPr marL="117475" lvl="1" indent="-117475" defTabSz="444500">
              <a:lnSpc>
                <a:spcPct val="90000"/>
              </a:lnSpc>
              <a:spcBef>
                <a:spcPct val="0"/>
              </a:spcBef>
              <a:spcAft>
                <a:spcPct val="15000"/>
              </a:spcAft>
              <a:buFontTx/>
              <a:buChar char="••"/>
            </a:pPr>
            <a:r>
              <a:rPr lang="en-US" sz="1000" dirty="0">
                <a:solidFill>
                  <a:prstClr val="white"/>
                </a:solidFill>
                <a:latin typeface="Arial" pitchFamily="34" charset="0"/>
                <a:cs typeface="Arial" pitchFamily="34" charset="0"/>
              </a:rPr>
              <a:t>Production-ready </a:t>
            </a:r>
          </a:p>
          <a:p>
            <a:pPr marL="117475" lvl="1" indent="-117475" defTabSz="444500">
              <a:lnSpc>
                <a:spcPct val="90000"/>
              </a:lnSpc>
              <a:spcBef>
                <a:spcPct val="0"/>
              </a:spcBef>
              <a:spcAft>
                <a:spcPct val="15000"/>
              </a:spcAft>
              <a:buFontTx/>
              <a:buChar char="••"/>
            </a:pPr>
            <a:endParaRPr lang="en-US" sz="1000" dirty="0">
              <a:solidFill>
                <a:prstClr val="white"/>
              </a:solidFill>
              <a:latin typeface="Arial" pitchFamily="34" charset="0"/>
              <a:cs typeface="Arial" pitchFamily="34" charset="0"/>
            </a:endParaRPr>
          </a:p>
        </p:txBody>
      </p:sp>
      <p:sp>
        <p:nvSpPr>
          <p:cNvPr id="71" name="Rectangle 70"/>
          <p:cNvSpPr/>
          <p:nvPr/>
        </p:nvSpPr>
        <p:spPr>
          <a:xfrm>
            <a:off x="7148028" y="3126839"/>
            <a:ext cx="641048" cy="2051048"/>
          </a:xfrm>
          <a:prstGeom prst="rect">
            <a:avLst/>
          </a:prstGeom>
          <a:solidFill>
            <a:srgbClr val="005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2" name="Rounded Rectangle 4"/>
          <p:cNvSpPr/>
          <p:nvPr/>
        </p:nvSpPr>
        <p:spPr>
          <a:xfrm>
            <a:off x="7148201" y="3126839"/>
            <a:ext cx="640876" cy="1997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t" anchorCtr="0">
            <a:noAutofit/>
          </a:bodyPr>
          <a:lstStyle/>
          <a:p>
            <a:pPr algn="ctr" defTabSz="533400">
              <a:lnSpc>
                <a:spcPct val="90000"/>
              </a:lnSpc>
              <a:spcBef>
                <a:spcPct val="0"/>
              </a:spcBef>
              <a:spcAft>
                <a:spcPct val="35000"/>
              </a:spcAft>
            </a:pPr>
            <a:endParaRPr lang="en-US" sz="1000" b="1" dirty="0">
              <a:solidFill>
                <a:prstClr val="white"/>
              </a:solidFill>
              <a:latin typeface="Arial" pitchFamily="34" charset="0"/>
              <a:cs typeface="Arial" pitchFamily="34" charset="0"/>
            </a:endParaRPr>
          </a:p>
          <a:p>
            <a:pPr algn="ctr" defTabSz="533400">
              <a:lnSpc>
                <a:spcPct val="90000"/>
              </a:lnSpc>
              <a:spcBef>
                <a:spcPct val="0"/>
              </a:spcBef>
              <a:spcAft>
                <a:spcPct val="35000"/>
              </a:spcAft>
            </a:pPr>
            <a:r>
              <a:rPr lang="en-US" sz="1000" b="1" dirty="0">
                <a:solidFill>
                  <a:prstClr val="white"/>
                </a:solidFill>
                <a:latin typeface="Arial" pitchFamily="34" charset="0"/>
                <a:cs typeface="Arial" pitchFamily="34" charset="0"/>
              </a:rPr>
              <a:t>Gold</a:t>
            </a:r>
            <a:endParaRPr lang="en-US" sz="900" dirty="0">
              <a:solidFill>
                <a:prstClr val="white"/>
              </a:solidFill>
              <a:latin typeface="Arial" pitchFamily="34" charset="0"/>
              <a:cs typeface="Arial" pitchFamily="34" charset="0"/>
            </a:endParaRPr>
          </a:p>
        </p:txBody>
      </p:sp>
      <p:sp>
        <p:nvSpPr>
          <p:cNvPr id="78" name="TextBox 77"/>
          <p:cNvSpPr txBox="1"/>
          <p:nvPr/>
        </p:nvSpPr>
        <p:spPr>
          <a:xfrm>
            <a:off x="4692929" y="2894897"/>
            <a:ext cx="1630680"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~10/7 – 12/29 </a:t>
            </a:r>
          </a:p>
        </p:txBody>
      </p:sp>
      <p:sp>
        <p:nvSpPr>
          <p:cNvPr id="81" name="TextBox 80"/>
          <p:cNvSpPr txBox="1"/>
          <p:nvPr/>
        </p:nvSpPr>
        <p:spPr>
          <a:xfrm>
            <a:off x="6993254" y="2895600"/>
            <a:ext cx="950596"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1/10 – 1/23</a:t>
            </a:r>
          </a:p>
        </p:txBody>
      </p:sp>
      <p:sp>
        <p:nvSpPr>
          <p:cNvPr id="90" name="Rounded Rectangle 4"/>
          <p:cNvSpPr/>
          <p:nvPr/>
        </p:nvSpPr>
        <p:spPr>
          <a:xfrm>
            <a:off x="4068156" y="2185740"/>
            <a:ext cx="186950" cy="994907"/>
          </a:xfrm>
          <a:prstGeom prst="rect">
            <a:avLst/>
          </a:prstGeom>
        </p:spPr>
        <p:style>
          <a:lnRef idx="0">
            <a:scrgbClr r="0" g="0" b="0"/>
          </a:lnRef>
          <a:fillRef idx="0">
            <a:scrgbClr r="0" g="0" b="0"/>
          </a:fillRef>
          <a:effectRef idx="0">
            <a:scrgbClr r="0" g="0" b="0"/>
          </a:effectRef>
          <a:fontRef idx="minor">
            <a:schemeClr val="lt1"/>
          </a:fontRef>
        </p:style>
        <p:txBody>
          <a:bodyPr spcFirstLastPara="0" vert="wordArtVert" wrap="square" lIns="41910" tIns="41910" rIns="41910" bIns="41910" numCol="1" spcCol="1270" anchor="ctr" anchorCtr="0">
            <a:noAutofit/>
          </a:bodyPr>
          <a:lstStyle/>
          <a:p>
            <a:pPr algn="ctr" defTabSz="488950">
              <a:lnSpc>
                <a:spcPct val="90000"/>
              </a:lnSpc>
              <a:spcBef>
                <a:spcPct val="0"/>
              </a:spcBef>
              <a:spcAft>
                <a:spcPct val="35000"/>
              </a:spcAft>
            </a:pPr>
            <a:r>
              <a:rPr lang="en-US" sz="1100" b="1" dirty="0">
                <a:solidFill>
                  <a:prstClr val="white"/>
                </a:solidFill>
                <a:latin typeface="Arial" pitchFamily="34" charset="0"/>
                <a:cs typeface="Arial" pitchFamily="34" charset="0"/>
              </a:rPr>
              <a:t>CIA</a:t>
            </a:r>
          </a:p>
        </p:txBody>
      </p:sp>
      <p:sp>
        <p:nvSpPr>
          <p:cNvPr id="93" name="Rounded Rectangle 6"/>
          <p:cNvSpPr/>
          <p:nvPr/>
        </p:nvSpPr>
        <p:spPr>
          <a:xfrm>
            <a:off x="4835589" y="2199916"/>
            <a:ext cx="424397" cy="980731"/>
          </a:xfrm>
          <a:prstGeom prst="rect">
            <a:avLst/>
          </a:prstGeom>
        </p:spPr>
        <p:style>
          <a:lnRef idx="0">
            <a:scrgbClr r="0" g="0" b="0"/>
          </a:lnRef>
          <a:fillRef idx="0">
            <a:scrgbClr r="0" g="0" b="0"/>
          </a:fillRef>
          <a:effectRef idx="0">
            <a:scrgbClr r="0" g="0" b="0"/>
          </a:effectRef>
          <a:fontRef idx="minor">
            <a:schemeClr val="lt1"/>
          </a:fontRef>
        </p:style>
        <p:txBody>
          <a:bodyPr spcFirstLastPara="0" vert="wordArtVert" wrap="square" lIns="34290" tIns="34290" rIns="34290" bIns="34290" numCol="1" spcCol="1270" anchor="ctr" anchorCtr="0">
            <a:noAutofit/>
          </a:bodyPr>
          <a:lstStyle/>
          <a:p>
            <a:pPr algn="ctr" defTabSz="400050">
              <a:lnSpc>
                <a:spcPct val="90000"/>
              </a:lnSpc>
              <a:spcBef>
                <a:spcPct val="0"/>
              </a:spcBef>
              <a:spcAft>
                <a:spcPct val="35000"/>
              </a:spcAft>
            </a:pPr>
            <a:r>
              <a:rPr lang="en-US" sz="900" b="1" dirty="0">
                <a:solidFill>
                  <a:prstClr val="white"/>
                </a:solidFill>
                <a:latin typeface="Arial" pitchFamily="34" charset="0"/>
                <a:cs typeface="Arial" pitchFamily="34" charset="0"/>
              </a:rPr>
              <a:t>Revise</a:t>
            </a:r>
          </a:p>
        </p:txBody>
      </p:sp>
      <p:sp>
        <p:nvSpPr>
          <p:cNvPr id="42" name="TextBox 41"/>
          <p:cNvSpPr txBox="1"/>
          <p:nvPr/>
        </p:nvSpPr>
        <p:spPr>
          <a:xfrm>
            <a:off x="8227161" y="3700223"/>
            <a:ext cx="993039" cy="461665"/>
          </a:xfrm>
          <a:prstGeom prst="rect">
            <a:avLst/>
          </a:prstGeom>
          <a:noFill/>
        </p:spPr>
        <p:txBody>
          <a:bodyPr wrap="square" rtlCol="0">
            <a:spAutoFit/>
          </a:bodyPr>
          <a:lstStyle/>
          <a:p>
            <a:pPr algn="ctr"/>
            <a:r>
              <a:rPr lang="en-US" sz="1200" b="1" dirty="0">
                <a:solidFill>
                  <a:srgbClr val="FF0000"/>
                </a:solidFill>
                <a:latin typeface="Arial" pitchFamily="34" charset="0"/>
                <a:cs typeface="Arial" pitchFamily="34" charset="0"/>
              </a:rPr>
              <a:t>Launch</a:t>
            </a:r>
          </a:p>
          <a:p>
            <a:pPr algn="ctr"/>
            <a:r>
              <a:rPr lang="en-US" sz="1200" b="1" dirty="0">
                <a:solidFill>
                  <a:srgbClr val="FF0000"/>
                </a:solidFill>
                <a:latin typeface="Arial" pitchFamily="34" charset="0"/>
                <a:cs typeface="Arial" pitchFamily="34" charset="0"/>
              </a:rPr>
              <a:t> ~2/7</a:t>
            </a:r>
          </a:p>
        </p:txBody>
      </p:sp>
      <p:sp>
        <p:nvSpPr>
          <p:cNvPr id="44" name="TextBox 43"/>
          <p:cNvSpPr txBox="1"/>
          <p:nvPr/>
        </p:nvSpPr>
        <p:spPr>
          <a:xfrm>
            <a:off x="2526792" y="2921596"/>
            <a:ext cx="902208"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~7/29 – 10/6 </a:t>
            </a:r>
          </a:p>
        </p:txBody>
      </p:sp>
      <p:sp>
        <p:nvSpPr>
          <p:cNvPr id="46" name="TextBox 45"/>
          <p:cNvSpPr txBox="1"/>
          <p:nvPr/>
        </p:nvSpPr>
        <p:spPr>
          <a:xfrm>
            <a:off x="7666649" y="2895600"/>
            <a:ext cx="914766"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1/24 – 2/6</a:t>
            </a:r>
          </a:p>
        </p:txBody>
      </p:sp>
      <p:sp>
        <p:nvSpPr>
          <p:cNvPr id="47" name="Rectangle 46"/>
          <p:cNvSpPr/>
          <p:nvPr/>
        </p:nvSpPr>
        <p:spPr>
          <a:xfrm>
            <a:off x="7810501" y="3141118"/>
            <a:ext cx="627062" cy="2036769"/>
          </a:xfrm>
          <a:prstGeom prst="rect">
            <a:avLst/>
          </a:prstGeom>
          <a:solidFill>
            <a:srgbClr val="6A43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prstClr val="white"/>
              </a:solidFill>
              <a:latin typeface="Arial" pitchFamily="34" charset="0"/>
              <a:cs typeface="Arial" pitchFamily="34" charset="0"/>
            </a:endParaRPr>
          </a:p>
        </p:txBody>
      </p:sp>
      <p:sp>
        <p:nvSpPr>
          <p:cNvPr id="48" name="Rounded Rectangle 4"/>
          <p:cNvSpPr/>
          <p:nvPr/>
        </p:nvSpPr>
        <p:spPr>
          <a:xfrm>
            <a:off x="7793294" y="3124200"/>
            <a:ext cx="640876" cy="19972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t" anchorCtr="0">
            <a:noAutofit/>
          </a:bodyPr>
          <a:lstStyle/>
          <a:p>
            <a:pPr algn="ctr" defTabSz="533400">
              <a:lnSpc>
                <a:spcPct val="90000"/>
              </a:lnSpc>
              <a:spcBef>
                <a:spcPct val="0"/>
              </a:spcBef>
              <a:spcAft>
                <a:spcPct val="35000"/>
              </a:spcAft>
            </a:pPr>
            <a:endParaRPr lang="en-US" sz="1000" b="1" dirty="0">
              <a:solidFill>
                <a:prstClr val="white"/>
              </a:solidFill>
              <a:latin typeface="Arial" pitchFamily="34" charset="0"/>
              <a:cs typeface="Arial" pitchFamily="34" charset="0"/>
            </a:endParaRPr>
          </a:p>
          <a:p>
            <a:pPr algn="ctr" defTabSz="533400">
              <a:lnSpc>
                <a:spcPct val="90000"/>
              </a:lnSpc>
              <a:spcBef>
                <a:spcPct val="0"/>
              </a:spcBef>
              <a:spcAft>
                <a:spcPct val="35000"/>
              </a:spcAft>
            </a:pPr>
            <a:r>
              <a:rPr lang="en-US" sz="1000" b="1" dirty="0">
                <a:solidFill>
                  <a:prstClr val="white"/>
                </a:solidFill>
                <a:latin typeface="Arial" pitchFamily="34" charset="0"/>
                <a:cs typeface="Arial" pitchFamily="34" charset="0"/>
              </a:rPr>
              <a:t>Testing</a:t>
            </a:r>
            <a:endParaRPr lang="en-US" sz="900" dirty="0">
              <a:solidFill>
                <a:prstClr val="white"/>
              </a:solidFill>
              <a:latin typeface="Arial" pitchFamily="34" charset="0"/>
              <a:cs typeface="Arial" pitchFamily="34" charset="0"/>
            </a:endParaRPr>
          </a:p>
        </p:txBody>
      </p:sp>
      <p:sp>
        <p:nvSpPr>
          <p:cNvPr id="50" name="TextBox 49"/>
          <p:cNvSpPr txBox="1"/>
          <p:nvPr/>
        </p:nvSpPr>
        <p:spPr>
          <a:xfrm>
            <a:off x="2514600" y="5179142"/>
            <a:ext cx="902208"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~10 weeks </a:t>
            </a:r>
          </a:p>
        </p:txBody>
      </p:sp>
      <p:sp>
        <p:nvSpPr>
          <p:cNvPr id="51" name="TextBox 50"/>
          <p:cNvSpPr txBox="1"/>
          <p:nvPr/>
        </p:nvSpPr>
        <p:spPr>
          <a:xfrm>
            <a:off x="5118722" y="5168501"/>
            <a:ext cx="902208"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~12 weeks </a:t>
            </a:r>
          </a:p>
        </p:txBody>
      </p:sp>
      <p:sp>
        <p:nvSpPr>
          <p:cNvPr id="59" name="TextBox 58"/>
          <p:cNvSpPr txBox="1"/>
          <p:nvPr/>
        </p:nvSpPr>
        <p:spPr>
          <a:xfrm>
            <a:off x="7010400" y="5150165"/>
            <a:ext cx="902208"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 2 weeks </a:t>
            </a:r>
          </a:p>
        </p:txBody>
      </p:sp>
      <p:sp>
        <p:nvSpPr>
          <p:cNvPr id="60" name="TextBox 59"/>
          <p:cNvSpPr txBox="1"/>
          <p:nvPr/>
        </p:nvSpPr>
        <p:spPr>
          <a:xfrm>
            <a:off x="7679207" y="5148155"/>
            <a:ext cx="902208"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 2 weeks</a:t>
            </a:r>
          </a:p>
        </p:txBody>
      </p:sp>
      <p:cxnSp>
        <p:nvCxnSpPr>
          <p:cNvPr id="35" name="Straight Connector 34"/>
          <p:cNvCxnSpPr/>
          <p:nvPr/>
        </p:nvCxnSpPr>
        <p:spPr>
          <a:xfrm>
            <a:off x="6667500" y="2514600"/>
            <a:ext cx="0" cy="3522732"/>
          </a:xfrm>
          <a:prstGeom prst="line">
            <a:avLst/>
          </a:prstGeom>
          <a:ln w="127000">
            <a:solidFill>
              <a:srgbClr val="FFFF00"/>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bwMode="auto">
          <a:xfrm>
            <a:off x="6553200" y="1800136"/>
            <a:ext cx="1016879"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100" b="1" dirty="0"/>
              <a:t>CIA </a:t>
            </a:r>
            <a:br>
              <a:rPr lang="en-US" sz="1100" b="1" dirty="0"/>
            </a:br>
            <a:r>
              <a:rPr lang="en-US" sz="1100" b="1" dirty="0"/>
              <a:t>Effective Date 1/2/14</a:t>
            </a:r>
          </a:p>
        </p:txBody>
      </p:sp>
      <p:sp>
        <p:nvSpPr>
          <p:cNvPr id="36" name="TextBox 35"/>
          <p:cNvSpPr txBox="1"/>
          <p:nvPr/>
        </p:nvSpPr>
        <p:spPr bwMode="auto">
          <a:xfrm>
            <a:off x="1828800" y="1524568"/>
            <a:ext cx="25675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algn="ctr"/>
            <a:r>
              <a:rPr lang="en-US" b="1" dirty="0">
                <a:solidFill>
                  <a:prstClr val="black">
                    <a:lumMod val="85000"/>
                    <a:lumOff val="15000"/>
                  </a:prstClr>
                </a:solidFill>
                <a:latin typeface="Arial" pitchFamily="34" charset="0"/>
                <a:cs typeface="Arial" pitchFamily="34" charset="0"/>
              </a:rPr>
              <a:t>Change Request</a:t>
            </a:r>
          </a:p>
        </p:txBody>
      </p:sp>
      <p:cxnSp>
        <p:nvCxnSpPr>
          <p:cNvPr id="8" name="Straight Connector 7"/>
          <p:cNvCxnSpPr/>
          <p:nvPr/>
        </p:nvCxnSpPr>
        <p:spPr>
          <a:xfrm>
            <a:off x="1924050" y="1371600"/>
            <a:ext cx="1" cy="4953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191000" y="1371600"/>
            <a:ext cx="1" cy="4953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6769402" y="3133725"/>
            <a:ext cx="320524" cy="205104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TextBox 42"/>
          <p:cNvSpPr txBox="1"/>
          <p:nvPr/>
        </p:nvSpPr>
        <p:spPr>
          <a:xfrm>
            <a:off x="6410325" y="5172075"/>
            <a:ext cx="902208" cy="246221"/>
          </a:xfrm>
          <a:prstGeom prst="rect">
            <a:avLst/>
          </a:prstGeom>
          <a:noFill/>
        </p:spPr>
        <p:txBody>
          <a:bodyPr wrap="square" rtlCol="0">
            <a:spAutoFit/>
          </a:bodyPr>
          <a:lstStyle/>
          <a:p>
            <a:pPr algn="ctr"/>
            <a:r>
              <a:rPr lang="en-US" sz="1000" b="1" dirty="0">
                <a:solidFill>
                  <a:prstClr val="black"/>
                </a:solidFill>
                <a:latin typeface="Arial" pitchFamily="34" charset="0"/>
                <a:cs typeface="Arial" pitchFamily="34" charset="0"/>
              </a:rPr>
              <a:t>~ 1 week </a:t>
            </a:r>
          </a:p>
        </p:txBody>
      </p:sp>
      <p:sp>
        <p:nvSpPr>
          <p:cNvPr id="10" name="TextBox 9"/>
          <p:cNvSpPr txBox="1"/>
          <p:nvPr/>
        </p:nvSpPr>
        <p:spPr bwMode="auto">
          <a:xfrm>
            <a:off x="6769402" y="3276600"/>
            <a:ext cx="378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r>
              <a:rPr lang="en-US" sz="1000" b="1" dirty="0">
                <a:solidFill>
                  <a:schemeClr val="bg1"/>
                </a:solidFill>
              </a:rPr>
              <a:t>CIA</a:t>
            </a:r>
            <a:endParaRPr lang="en-US" sz="1050" b="1" dirty="0">
              <a:solidFill>
                <a:schemeClr val="bg1"/>
              </a:solidFill>
            </a:endParaRPr>
          </a:p>
        </p:txBody>
      </p:sp>
    </p:spTree>
    <p:extLst>
      <p:ext uri="{BB962C8B-B14F-4D97-AF65-F5344CB8AC3E}">
        <p14:creationId xmlns:p14="http://schemas.microsoft.com/office/powerpoint/2010/main" val="2674171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Milestone Review Dates</a:t>
            </a:r>
          </a:p>
        </p:txBody>
      </p:sp>
      <p:pic>
        <p:nvPicPr>
          <p:cNvPr id="30723"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725" name="Content Placeholder 1"/>
          <p:cNvSpPr>
            <a:spLocks noGrp="1"/>
          </p:cNvSpPr>
          <p:nvPr>
            <p:ph idx="1"/>
          </p:nvPr>
        </p:nvSpPr>
        <p:spPr>
          <a:xfrm>
            <a:off x="304800" y="1344613"/>
            <a:ext cx="8534400" cy="4903787"/>
          </a:xfrm>
        </p:spPr>
        <p:txBody>
          <a:bodyPr/>
          <a:lstStyle/>
          <a:p>
            <a:r>
              <a:rPr lang="en-US" sz="1800" dirty="0">
                <a:solidFill>
                  <a:schemeClr val="tx1"/>
                </a:solidFill>
                <a:latin typeface="Arial" charset="0"/>
                <a:cs typeface="Arial" charset="0"/>
              </a:rPr>
              <a:t>These review dates reflect Shire review only. PDG will provide a detailed project plan that covers all dates for each deliverable.</a:t>
            </a:r>
          </a:p>
        </p:txBody>
      </p:sp>
      <p:graphicFrame>
        <p:nvGraphicFramePr>
          <p:cNvPr id="8" name="Group 70"/>
          <p:cNvGraphicFramePr>
            <a:graphicFrameLocks noGrp="1"/>
          </p:cNvGraphicFramePr>
          <p:nvPr>
            <p:extLst>
              <p:ext uri="{D42A27DB-BD31-4B8C-83A1-F6EECF244321}">
                <p14:modId xmlns:p14="http://schemas.microsoft.com/office/powerpoint/2010/main" val="1772317542"/>
              </p:ext>
            </p:extLst>
          </p:nvPr>
        </p:nvGraphicFramePr>
        <p:xfrm>
          <a:off x="304799" y="2057400"/>
          <a:ext cx="8371683" cy="4419599"/>
        </p:xfrm>
        <a:graphic>
          <a:graphicData uri="http://schemas.openxmlformats.org/drawingml/2006/table">
            <a:tbl>
              <a:tblPr>
                <a:effectLst/>
              </a:tblPr>
              <a:tblGrid>
                <a:gridCol w="1327217">
                  <a:extLst>
                    <a:ext uri="{9D8B030D-6E8A-4147-A177-3AD203B41FA5}">
                      <a16:colId xmlns:a16="http://schemas.microsoft.com/office/drawing/2014/main" val="20000"/>
                    </a:ext>
                  </a:extLst>
                </a:gridCol>
                <a:gridCol w="2960719">
                  <a:extLst>
                    <a:ext uri="{9D8B030D-6E8A-4147-A177-3AD203B41FA5}">
                      <a16:colId xmlns:a16="http://schemas.microsoft.com/office/drawing/2014/main" val="20001"/>
                    </a:ext>
                  </a:extLst>
                </a:gridCol>
                <a:gridCol w="1361249">
                  <a:extLst>
                    <a:ext uri="{9D8B030D-6E8A-4147-A177-3AD203B41FA5}">
                      <a16:colId xmlns:a16="http://schemas.microsoft.com/office/drawing/2014/main" val="20002"/>
                    </a:ext>
                  </a:extLst>
                </a:gridCol>
                <a:gridCol w="1361249">
                  <a:extLst>
                    <a:ext uri="{9D8B030D-6E8A-4147-A177-3AD203B41FA5}">
                      <a16:colId xmlns:a16="http://schemas.microsoft.com/office/drawing/2014/main" val="20003"/>
                    </a:ext>
                  </a:extLst>
                </a:gridCol>
                <a:gridCol w="1361249">
                  <a:extLst>
                    <a:ext uri="{9D8B030D-6E8A-4147-A177-3AD203B41FA5}">
                      <a16:colId xmlns:a16="http://schemas.microsoft.com/office/drawing/2014/main" val="20004"/>
                    </a:ext>
                  </a:extLst>
                </a:gridCol>
              </a:tblGrid>
              <a:tr h="379571">
                <a:tc>
                  <a:txBody>
                    <a:bodyPr/>
                    <a:lstStyle/>
                    <a:p>
                      <a:pPr marL="0" marR="0" lvl="0" indent="0" algn="ctr" defTabSz="914400" rtl="0" eaLnBrk="1" fontAlgn="base" latinLnBrk="0" hangingPunct="1">
                        <a:lnSpc>
                          <a:spcPct val="100000"/>
                        </a:lnSpc>
                        <a:spcBef>
                          <a:spcPct val="0"/>
                        </a:spcBef>
                        <a:spcAft>
                          <a:spcPts val="600"/>
                        </a:spcAft>
                        <a:buClr>
                          <a:srgbClr val="009999"/>
                        </a:buClr>
                        <a:buSzTx/>
                        <a:buFont typeface="Wingdings" pitchFamily="32" charset="2"/>
                        <a:buNone/>
                        <a:tabLst/>
                      </a:pPr>
                      <a:r>
                        <a:rPr kumimoji="0" lang="en-US" sz="1000" b="1" i="0" u="none" strike="noStrike" kern="0" cap="none" spc="0" normalizeH="0" baseline="0" dirty="0">
                          <a:ln>
                            <a:noFill/>
                          </a:ln>
                          <a:solidFill>
                            <a:schemeClr val="accent1"/>
                          </a:solidFill>
                          <a:effectLst/>
                          <a:latin typeface="Arial" pitchFamily="34" charset="0"/>
                          <a:cs typeface="Arial" pitchFamily="34" charset="0"/>
                        </a:rPr>
                        <a:t>Deliverable</a:t>
                      </a:r>
                    </a:p>
                  </a:txBody>
                  <a:tcPr marL="92075" marR="92075" marT="46032" marB="46032" anchor="ctr" horzOverflow="overflow">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ts val="600"/>
                        </a:spcAft>
                        <a:buClr>
                          <a:srgbClr val="009999"/>
                        </a:buClr>
                        <a:buSzTx/>
                        <a:buFont typeface="Wingdings" pitchFamily="32" charset="2"/>
                        <a:buNone/>
                        <a:tabLst/>
                      </a:pPr>
                      <a:r>
                        <a:rPr kumimoji="0" lang="en-US" sz="1000" b="1" i="0" u="none" strike="noStrike" kern="0" cap="none" spc="0" normalizeH="0" baseline="0" dirty="0">
                          <a:ln>
                            <a:noFill/>
                          </a:ln>
                          <a:solidFill>
                            <a:schemeClr val="accent1"/>
                          </a:solidFill>
                          <a:effectLst/>
                          <a:latin typeface="Arial" pitchFamily="34" charset="0"/>
                          <a:cs typeface="Arial" pitchFamily="34" charset="0"/>
                        </a:rPr>
                        <a:t>Description</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solidFill>
                  </a:tcPr>
                </a:tc>
                <a:tc gridSpan="3">
                  <a:txBody>
                    <a:bodyPr/>
                    <a:lstStyle/>
                    <a:p>
                      <a:pPr marL="52388" marR="0" lvl="0" indent="0" algn="ctr" defTabSz="914400" rtl="0" eaLnBrk="1" fontAlgn="base" latinLnBrk="0" hangingPunct="1">
                        <a:lnSpc>
                          <a:spcPct val="100000"/>
                        </a:lnSpc>
                        <a:spcBef>
                          <a:spcPct val="0"/>
                        </a:spcBef>
                        <a:spcAft>
                          <a:spcPts val="600"/>
                        </a:spcAft>
                        <a:buClr>
                          <a:srgbClr val="009999"/>
                        </a:buClr>
                        <a:buSzTx/>
                        <a:buFont typeface="Wingdings" pitchFamily="32" charset="2"/>
                        <a:buNone/>
                        <a:tabLst/>
                      </a:pPr>
                      <a:r>
                        <a:rPr kumimoji="0" lang="en-US" sz="1000" b="1" i="0" u="none" strike="noStrike" kern="0" cap="none" spc="0" normalizeH="0" baseline="0" dirty="0">
                          <a:ln>
                            <a:noFill/>
                          </a:ln>
                          <a:solidFill>
                            <a:schemeClr val="accent1"/>
                          </a:solidFill>
                          <a:effectLst/>
                          <a:latin typeface="Arial" pitchFamily="34" charset="0"/>
                          <a:cs typeface="Arial" pitchFamily="34" charset="0"/>
                        </a:rPr>
                        <a:t>Review timeframe</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solidFill>
                  </a:tcPr>
                </a:tc>
                <a:tc hMerge="1">
                  <a:txBody>
                    <a:bodyPr/>
                    <a:lstStyle/>
                    <a:p>
                      <a:pPr marL="52388" marR="0" lvl="0" indent="0" algn="ctr" defTabSz="914400" rtl="0" eaLnBrk="1" fontAlgn="base" latinLnBrk="0" hangingPunct="1">
                        <a:lnSpc>
                          <a:spcPct val="120000"/>
                        </a:lnSpc>
                        <a:spcBef>
                          <a:spcPct val="0"/>
                        </a:spcBef>
                        <a:spcAft>
                          <a:spcPct val="70000"/>
                        </a:spcAft>
                        <a:buClr>
                          <a:srgbClr val="009999"/>
                        </a:buClr>
                        <a:buSzTx/>
                        <a:buFont typeface="Wingdings" pitchFamily="32" charset="2"/>
                        <a:buNone/>
                        <a:tabLst/>
                      </a:pPr>
                      <a:endParaRPr kumimoji="0" lang="en-US" sz="1200" b="1" i="0" u="none" strike="noStrike" cap="none" normalizeH="0" baseline="0" dirty="0">
                        <a:ln>
                          <a:noFill/>
                        </a:ln>
                        <a:solidFill>
                          <a:schemeClr val="accent1"/>
                        </a:solidFill>
                        <a:effectLst/>
                        <a:latin typeface="Arial" charset="0"/>
                        <a:cs typeface="Arial" charset="0"/>
                      </a:endParaRPr>
                    </a:p>
                  </a:txBody>
                  <a:tcPr marL="92075" marR="92075" marT="46038" marB="46038" horzOverflow="overflow">
                    <a:lnL>
                      <a:noFill/>
                    </a:lnL>
                    <a:lnR>
                      <a:noFill/>
                    </a:lnR>
                    <a:lnT w="12700" cap="flat" cmpd="sng" algn="ctr">
                      <a:solidFill>
                        <a:schemeClr val="accent1"/>
                      </a:solidFill>
                      <a:prstDash val="sysDot"/>
                      <a:round/>
                      <a:headEnd type="none" w="med" len="med"/>
                      <a:tailEnd type="none" w="med" len="med"/>
                    </a:lnT>
                    <a:lnB w="12700" cap="flat" cmpd="sng" algn="ctr">
                      <a:solidFill>
                        <a:srgbClr val="008CC8"/>
                      </a:solidFill>
                      <a:prstDash val="sysDot"/>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476220">
                <a:tc>
                  <a:txBody>
                    <a:bodyPr/>
                    <a:lstStyle/>
                    <a:p>
                      <a:pPr marL="0"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1000" b="1" i="0" u="none" strike="noStrike" cap="none" normalizeH="0" baseline="0" dirty="0">
                        <a:ln>
                          <a:noFill/>
                        </a:ln>
                        <a:solidFill>
                          <a:schemeClr val="bg1"/>
                        </a:solidFill>
                        <a:effectLst/>
                        <a:latin typeface="Arial" pitchFamily="34" charset="0"/>
                        <a:cs typeface="Arial" pitchFamily="34" charset="0"/>
                      </a:endParaRPr>
                    </a:p>
                  </a:txBody>
                  <a:tcPr marL="92075" marR="92075" marT="46032" marB="46032" anchor="ctr" horzOverflow="overflow">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lumMod val="50000"/>
                      </a:schemeClr>
                    </a:solidFill>
                  </a:tcPr>
                </a:tc>
                <a:tc>
                  <a:txBody>
                    <a:bodyPr/>
                    <a:lstStyle/>
                    <a:p>
                      <a:pPr marL="0"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1000" b="1" i="0" u="none" strike="noStrike" cap="none" normalizeH="0" baseline="0" dirty="0">
                        <a:ln>
                          <a:noFill/>
                        </a:ln>
                        <a:solidFill>
                          <a:schemeClr val="bg1"/>
                        </a:solidFill>
                        <a:effectLst/>
                        <a:latin typeface="Arial" pitchFamily="34" charset="0"/>
                        <a:cs typeface="Arial" pitchFamily="34" charset="0"/>
                      </a:endParaRP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lumMod val="50000"/>
                      </a:schemeClr>
                    </a:solidFill>
                  </a:tcPr>
                </a:tc>
                <a:tc>
                  <a:txBody>
                    <a:bodyPr/>
                    <a:lstStyle/>
                    <a:p>
                      <a:pPr marL="52388"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r>
                        <a:rPr kumimoji="0" lang="en-US" sz="1000" b="1" i="0" u="none" strike="noStrike" cap="none" normalizeH="0" baseline="0" dirty="0">
                          <a:ln>
                            <a:noFill/>
                          </a:ln>
                          <a:solidFill>
                            <a:schemeClr val="bg1"/>
                          </a:solidFill>
                          <a:effectLst/>
                          <a:latin typeface="Arial" pitchFamily="34" charset="0"/>
                          <a:cs typeface="Arial" pitchFamily="34" charset="0"/>
                        </a:rPr>
                        <a:t>General and Manager</a:t>
                      </a:r>
                    </a:p>
                  </a:txBody>
                  <a:tcPr marL="92075" marR="92075" marT="46032" marB="46032"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lumMod val="50000"/>
                      </a:schemeClr>
                    </a:solidFill>
                  </a:tcPr>
                </a:tc>
                <a:tc>
                  <a:txBody>
                    <a:bodyPr/>
                    <a:lstStyle/>
                    <a:p>
                      <a:pPr marL="52388"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1000" b="1" i="0" u="none" strike="noStrike" cap="none" normalizeH="0" baseline="0" dirty="0">
                          <a:ln>
                            <a:noFill/>
                          </a:ln>
                          <a:solidFill>
                            <a:schemeClr val="bg1"/>
                          </a:solidFill>
                          <a:effectLst/>
                          <a:latin typeface="Arial" pitchFamily="34" charset="0"/>
                          <a:cs typeface="Arial" pitchFamily="34" charset="0"/>
                        </a:rPr>
                        <a:t>Specific General</a:t>
                      </a:r>
                    </a:p>
                  </a:txBody>
                  <a:tcPr marL="92075" marR="92075" marT="46032" marB="46032"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lumMod val="50000"/>
                      </a:schemeClr>
                    </a:solidFill>
                  </a:tcPr>
                </a:tc>
                <a:tc>
                  <a:txBody>
                    <a:bodyPr/>
                    <a:lstStyle/>
                    <a:p>
                      <a:pPr marL="52388"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900" b="1" i="0" u="none" strike="noStrike" cap="none" normalizeH="0" baseline="0" dirty="0">
                          <a:ln>
                            <a:noFill/>
                          </a:ln>
                          <a:solidFill>
                            <a:schemeClr val="bg1"/>
                          </a:solidFill>
                          <a:effectLst/>
                          <a:latin typeface="Arial" pitchFamily="34" charset="0"/>
                          <a:cs typeface="Arial" pitchFamily="34" charset="0"/>
                        </a:rPr>
                        <a:t>Manager</a:t>
                      </a:r>
                    </a:p>
                  </a:txBody>
                  <a:tcPr marL="92075" marR="92075" marT="46032" marB="46032"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a:noFill/>
                    </a:lnTlToBr>
                    <a:lnBlToTr>
                      <a:noFill/>
                    </a:lnBlToTr>
                    <a:solidFill>
                      <a:schemeClr val="bg1">
                        <a:lumMod val="50000"/>
                      </a:schemeClr>
                    </a:solidFill>
                  </a:tcPr>
                </a:tc>
                <a:extLst>
                  <a:ext uri="{0D108BD9-81ED-4DB2-BD59-A6C34878D82A}">
                    <a16:rowId xmlns:a16="http://schemas.microsoft.com/office/drawing/2014/main" val="10001"/>
                  </a:ext>
                </a:extLst>
              </a:tr>
              <a:tr h="1138712">
                <a:tc>
                  <a:txBody>
                    <a:bodyPr/>
                    <a:lstStyle/>
                    <a:p>
                      <a:pPr marL="4763" marR="0" lvl="0" indent="0" algn="l" defTabSz="914400" rtl="0" eaLnBrk="1" fontAlgn="base" latinLnBrk="0" hangingPunct="1">
                        <a:lnSpc>
                          <a:spcPct val="100000"/>
                        </a:lnSpc>
                        <a:spcBef>
                          <a:spcPts val="0"/>
                        </a:spcBef>
                        <a:spcAft>
                          <a:spcPts val="0"/>
                        </a:spcAft>
                        <a:buClr>
                          <a:srgbClr val="009999"/>
                        </a:buClr>
                        <a:buSzTx/>
                        <a:buFont typeface="Wingdings" pitchFamily="32" charset="2"/>
                        <a:buNone/>
                        <a:tabLst/>
                      </a:pPr>
                      <a:r>
                        <a:rPr kumimoji="0" lang="en-US" sz="1000" b="1" i="0" u="none" strike="noStrike" cap="none" normalizeH="0" baseline="0" dirty="0">
                          <a:ln>
                            <a:noFill/>
                          </a:ln>
                          <a:solidFill>
                            <a:schemeClr val="tx1">
                              <a:lumMod val="75000"/>
                            </a:schemeClr>
                          </a:solidFill>
                          <a:effectLst/>
                          <a:latin typeface="Arial" pitchFamily="34" charset="0"/>
                          <a:cs typeface="Arial" pitchFamily="34" charset="0"/>
                        </a:rPr>
                        <a:t>Master Design Document</a:t>
                      </a:r>
                    </a:p>
                  </a:txBody>
                  <a:tcPr marL="92075" marR="92075" marT="46032" marB="46032" horzOverflow="overflow">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a:txBody>
                    <a:bodyPr/>
                    <a:lstStyle/>
                    <a:p>
                      <a:pPr marL="117475" marR="0" lvl="0" indent="-112713" algn="l" defTabSz="914400" rtl="0" eaLnBrk="1" fontAlgn="base" latinLnBrk="0" hangingPunct="1">
                        <a:lnSpc>
                          <a:spcPct val="100000"/>
                        </a:lnSpc>
                        <a:spcBef>
                          <a:spcPts val="0"/>
                        </a:spcBef>
                        <a:spcAft>
                          <a:spcPts val="0"/>
                        </a:spcAft>
                        <a:buClr>
                          <a:srgbClr val="009999"/>
                        </a:buClr>
                        <a:buSzTx/>
                        <a:buFont typeface="Arial" charset="0"/>
                        <a:buChar char="•"/>
                        <a:tabLst/>
                      </a:pPr>
                      <a:r>
                        <a:rPr kumimoji="0" lang="en-US" sz="1000" b="0" i="0" u="none" strike="noStrike" cap="none" normalizeH="0" baseline="0" dirty="0">
                          <a:ln>
                            <a:noFill/>
                          </a:ln>
                          <a:solidFill>
                            <a:schemeClr val="tx1"/>
                          </a:solidFill>
                          <a:effectLst/>
                          <a:latin typeface="Arial" pitchFamily="34" charset="0"/>
                          <a:cs typeface="Arial" pitchFamily="34" charset="0"/>
                        </a:rPr>
                        <a:t>Program goals and objectives</a:t>
                      </a:r>
                    </a:p>
                    <a:p>
                      <a:pPr marL="117475" marR="0" lvl="0" indent="-112713" algn="l" defTabSz="914400" rtl="0" eaLnBrk="1" fontAlgn="base" latinLnBrk="0" hangingPunct="1">
                        <a:lnSpc>
                          <a:spcPct val="100000"/>
                        </a:lnSpc>
                        <a:spcBef>
                          <a:spcPts val="0"/>
                        </a:spcBef>
                        <a:spcAft>
                          <a:spcPts val="0"/>
                        </a:spcAft>
                        <a:buClr>
                          <a:srgbClr val="009999"/>
                        </a:buClr>
                        <a:buSzTx/>
                        <a:buFont typeface="Arial" charset="0"/>
                        <a:buChar char="•"/>
                        <a:tabLst/>
                      </a:pPr>
                      <a:r>
                        <a:rPr kumimoji="0" lang="en-US" sz="1000" b="0" i="0" u="none" strike="noStrike" cap="none" normalizeH="0" baseline="0" dirty="0">
                          <a:ln>
                            <a:noFill/>
                          </a:ln>
                          <a:solidFill>
                            <a:schemeClr val="tx1"/>
                          </a:solidFill>
                          <a:effectLst/>
                          <a:latin typeface="Arial" pitchFamily="34" charset="0"/>
                          <a:cs typeface="Arial" pitchFamily="34" charset="0"/>
                        </a:rPr>
                        <a:t>Design strategy</a:t>
                      </a:r>
                    </a:p>
                    <a:p>
                      <a:pPr marL="117475" marR="0" lvl="0" indent="-112713" algn="l" defTabSz="914400" rtl="0" eaLnBrk="1" fontAlgn="base" latinLnBrk="0" hangingPunct="1">
                        <a:lnSpc>
                          <a:spcPct val="100000"/>
                        </a:lnSpc>
                        <a:spcBef>
                          <a:spcPts val="0"/>
                        </a:spcBef>
                        <a:spcAft>
                          <a:spcPts val="0"/>
                        </a:spcAft>
                        <a:buClr>
                          <a:srgbClr val="009999"/>
                        </a:buClr>
                        <a:buSzTx/>
                        <a:buFont typeface="Arial" charset="0"/>
                        <a:buChar char="•"/>
                        <a:tabLst/>
                      </a:pPr>
                      <a:r>
                        <a:rPr kumimoji="0" lang="en-US" sz="1000" b="0" i="0" u="none" strike="noStrike" cap="none" normalizeH="0" baseline="0" dirty="0">
                          <a:ln>
                            <a:noFill/>
                          </a:ln>
                          <a:solidFill>
                            <a:schemeClr val="tx1"/>
                          </a:solidFill>
                          <a:effectLst/>
                          <a:latin typeface="Arial" pitchFamily="34" charset="0"/>
                          <a:cs typeface="Arial" pitchFamily="34" charset="0"/>
                        </a:rPr>
                        <a:t>Functional and technical specs</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gridSpan="3">
                  <a:txBody>
                    <a:bodyPr/>
                    <a:lstStyle/>
                    <a:p>
                      <a:pPr marL="55563" marR="0" lvl="0" indent="0" algn="l" defTabSz="914400" rtl="0" eaLnBrk="1" fontAlgn="base" latinLnBrk="0" hangingPunct="1">
                        <a:lnSpc>
                          <a:spcPct val="100000"/>
                        </a:lnSpc>
                        <a:spcBef>
                          <a:spcPts val="0"/>
                        </a:spcBef>
                        <a:spcAft>
                          <a:spcPts val="0"/>
                        </a:spcAft>
                        <a:buClr>
                          <a:srgbClr val="009999"/>
                        </a:buClr>
                        <a:buSzTx/>
                        <a:buFont typeface="Wingdings" pitchFamily="32" charset="2"/>
                        <a:buNone/>
                        <a:tabLst/>
                      </a:pPr>
                      <a:r>
                        <a:rPr kumimoji="0" lang="en-US" sz="1000" b="1" i="0" u="none" strike="noStrike" cap="none" normalizeH="0" baseline="0" dirty="0">
                          <a:ln>
                            <a:noFill/>
                          </a:ln>
                          <a:solidFill>
                            <a:schemeClr val="tx1"/>
                          </a:solidFill>
                          <a:effectLst/>
                          <a:latin typeface="Arial" pitchFamily="34" charset="0"/>
                          <a:cs typeface="Arial" pitchFamily="34" charset="0"/>
                        </a:rPr>
                        <a:t>                                              7/25-7/26</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hMerge="1">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endParaRPr kumimoji="0" lang="en-US" sz="1200" b="0" i="0" u="none" strike="noStrike" cap="none" normalizeH="0" baseline="0" dirty="0">
                        <a:ln>
                          <a:noFill/>
                        </a:ln>
                        <a:solidFill>
                          <a:srgbClr val="808080"/>
                        </a:solidFill>
                        <a:effectLst/>
                        <a:latin typeface="Arial" charset="0"/>
                        <a:cs typeface="Arial" charset="0"/>
                      </a:endParaRPr>
                    </a:p>
                  </a:txBody>
                  <a:tcPr marL="92075" marR="92075" marT="46038" marB="46038"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rgbClr val="008CC8"/>
                      </a:solidFill>
                      <a:prstDash val="sysDot"/>
                      <a:round/>
                      <a:headEnd type="none" w="med" len="med"/>
                      <a:tailEnd type="none" w="med" len="med"/>
                    </a:lnT>
                    <a:lnB w="12700" cap="flat" cmpd="sng" algn="ctr">
                      <a:solidFill>
                        <a:srgbClr val="008CC8"/>
                      </a:solidFill>
                      <a:prstDash val="sysDot"/>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2"/>
                  </a:ext>
                </a:extLst>
              </a:tr>
              <a:tr h="986118">
                <a:tc>
                  <a:txBody>
                    <a:bodyPr/>
                    <a:lstStyle/>
                    <a:p>
                      <a:pPr marL="4763" marR="0" lvl="0" indent="0" algn="l" defTabSz="914400" rtl="0" eaLnBrk="1" fontAlgn="base" latinLnBrk="0" hangingPunct="1">
                        <a:lnSpc>
                          <a:spcPct val="100000"/>
                        </a:lnSpc>
                        <a:spcBef>
                          <a:spcPts val="0"/>
                        </a:spcBef>
                        <a:spcAft>
                          <a:spcPts val="0"/>
                        </a:spcAft>
                        <a:buClr>
                          <a:srgbClr val="009999"/>
                        </a:buClr>
                        <a:buSzTx/>
                        <a:buFont typeface="Wingdings" pitchFamily="32" charset="2"/>
                        <a:buNone/>
                        <a:tabLst/>
                      </a:pPr>
                      <a:r>
                        <a:rPr kumimoji="0" lang="en-US" sz="1000" b="1" i="0" u="none" strike="noStrike" cap="none" normalizeH="0" baseline="0" dirty="0">
                          <a:ln>
                            <a:noFill/>
                          </a:ln>
                          <a:solidFill>
                            <a:schemeClr val="tx1">
                              <a:lumMod val="75000"/>
                            </a:schemeClr>
                          </a:solidFill>
                          <a:effectLst/>
                          <a:latin typeface="Arial" pitchFamily="34" charset="0"/>
                          <a:cs typeface="Arial" pitchFamily="34" charset="0"/>
                        </a:rPr>
                        <a:t>Storyboard Document</a:t>
                      </a:r>
                    </a:p>
                  </a:txBody>
                  <a:tcPr marL="92075" marR="92075" marT="46032" marB="46032" horzOverflow="overflow">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a:txBody>
                    <a:bodyPr/>
                    <a:lstStyle/>
                    <a:p>
                      <a:pPr marL="117475" marR="0" lvl="0" indent="-112713" algn="l" defTabSz="914400" rtl="0" eaLnBrk="1" fontAlgn="base" latinLnBrk="0" hangingPunct="1">
                        <a:lnSpc>
                          <a:spcPct val="100000"/>
                        </a:lnSpc>
                        <a:spcBef>
                          <a:spcPts val="0"/>
                        </a:spcBef>
                        <a:spcAft>
                          <a:spcPts val="0"/>
                        </a:spcAft>
                        <a:buClr>
                          <a:srgbClr val="009999"/>
                        </a:buClr>
                        <a:buSzTx/>
                        <a:buFont typeface="Arial" charset="0"/>
                        <a:buChar char="•"/>
                        <a:tabLst/>
                      </a:pPr>
                      <a:r>
                        <a:rPr kumimoji="0" lang="en-US" sz="1000" b="0" i="0" u="none" strike="noStrike" cap="none" normalizeH="0" baseline="0" dirty="0">
                          <a:ln>
                            <a:noFill/>
                          </a:ln>
                          <a:solidFill>
                            <a:schemeClr val="tx1"/>
                          </a:solidFill>
                          <a:effectLst/>
                          <a:latin typeface="Arial" pitchFamily="34" charset="0"/>
                          <a:cs typeface="Arial" pitchFamily="34" charset="0"/>
                        </a:rPr>
                        <a:t>Complete program, including content, graphics descriptions and programming notes</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a:txBody>
                    <a:bodyPr/>
                    <a:lstStyle/>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r>
                        <a:rPr kumimoji="0" lang="en-US" sz="1000" b="1" i="0" u="none" strike="noStrike" cap="none" normalizeH="0" baseline="0" dirty="0">
                          <a:ln>
                            <a:noFill/>
                          </a:ln>
                          <a:solidFill>
                            <a:schemeClr val="tx1"/>
                          </a:solidFill>
                          <a:effectLst/>
                          <a:latin typeface="Arial" pitchFamily="34" charset="0"/>
                          <a:cs typeface="Arial" pitchFamily="34" charset="0"/>
                        </a:rPr>
                        <a:t>TBD</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a:txBody>
                    <a:bodyPr/>
                    <a:lstStyle/>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1000" b="1" i="0" u="none" strike="noStrike" cap="none" normalizeH="0" baseline="0" dirty="0">
                          <a:ln>
                            <a:noFill/>
                          </a:ln>
                          <a:solidFill>
                            <a:schemeClr val="tx1"/>
                          </a:solidFill>
                          <a:effectLst/>
                          <a:latin typeface="Arial" pitchFamily="34" charset="0"/>
                          <a:cs typeface="Arial" pitchFamily="34" charset="0"/>
                        </a:rPr>
                        <a:t>TBD</a:t>
                      </a:r>
                    </a:p>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1000" b="1" i="0" u="none" strike="noStrike" cap="none" normalizeH="0" baseline="0" dirty="0">
                        <a:ln>
                          <a:noFill/>
                        </a:ln>
                        <a:solidFill>
                          <a:schemeClr val="tx1"/>
                        </a:solidFill>
                        <a:effectLst/>
                        <a:latin typeface="Arial" pitchFamily="34" charset="0"/>
                        <a:cs typeface="Arial" pitchFamily="34" charset="0"/>
                      </a:endParaRP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tc>
                  <a:txBody>
                    <a:bodyPr/>
                    <a:lstStyle/>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900" b="1" i="0" u="none" strike="noStrike" cap="none" normalizeH="0" baseline="0" dirty="0">
                          <a:ln>
                            <a:noFill/>
                          </a:ln>
                          <a:solidFill>
                            <a:schemeClr val="tx1"/>
                          </a:solidFill>
                          <a:effectLst/>
                          <a:latin typeface="Arial" pitchFamily="34" charset="0"/>
                          <a:cs typeface="Arial" pitchFamily="34" charset="0"/>
                        </a:rPr>
                        <a:t>TBD</a:t>
                      </a:r>
                    </a:p>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900" b="1" i="0" u="none" strike="noStrike" cap="none" normalizeH="0" baseline="0" dirty="0">
                        <a:ln>
                          <a:noFill/>
                        </a:ln>
                        <a:solidFill>
                          <a:schemeClr val="tx1"/>
                        </a:solidFill>
                        <a:effectLst/>
                        <a:latin typeface="Arial" pitchFamily="34" charset="0"/>
                        <a:cs typeface="Arial" pitchFamily="34" charset="0"/>
                      </a:endParaRP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888841">
                <a:tc>
                  <a:txBody>
                    <a:bodyPr/>
                    <a:lstStyle/>
                    <a:p>
                      <a:pPr marL="4763" marR="0" lvl="0" indent="0" algn="l" defTabSz="914400" rtl="0" eaLnBrk="1" fontAlgn="base" latinLnBrk="0" hangingPunct="1">
                        <a:lnSpc>
                          <a:spcPct val="100000"/>
                        </a:lnSpc>
                        <a:spcBef>
                          <a:spcPts val="0"/>
                        </a:spcBef>
                        <a:spcAft>
                          <a:spcPts val="0"/>
                        </a:spcAft>
                        <a:buClr>
                          <a:srgbClr val="009999"/>
                        </a:buClr>
                        <a:buSzTx/>
                        <a:buFont typeface="Wingdings" pitchFamily="32" charset="2"/>
                        <a:buNone/>
                        <a:tabLst/>
                      </a:pPr>
                      <a:r>
                        <a:rPr kumimoji="0" lang="en-US" sz="1000" b="1" i="0" u="none" strike="noStrike" cap="none" normalizeH="0" baseline="0" dirty="0">
                          <a:ln>
                            <a:noFill/>
                          </a:ln>
                          <a:solidFill>
                            <a:schemeClr val="tx1">
                              <a:lumMod val="75000"/>
                            </a:schemeClr>
                          </a:solidFill>
                          <a:effectLst/>
                          <a:latin typeface="Arial" pitchFamily="34" charset="0"/>
                          <a:cs typeface="Arial" pitchFamily="34" charset="0"/>
                        </a:rPr>
                        <a:t>Alpha/Beta Program</a:t>
                      </a:r>
                    </a:p>
                  </a:txBody>
                  <a:tcPr marL="92075" marR="92075" marT="46032" marB="46032" horzOverflow="overflow">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lumMod val="95000"/>
                      </a:schemeClr>
                    </a:solidFill>
                  </a:tcPr>
                </a:tc>
                <a:tc>
                  <a:txBody>
                    <a:bodyPr/>
                    <a:lstStyle/>
                    <a:p>
                      <a:pPr marL="117475" marR="0" lvl="0" indent="-112713" algn="l" defTabSz="914400" rtl="0" eaLnBrk="1" fontAlgn="base" latinLnBrk="0" hangingPunct="1">
                        <a:lnSpc>
                          <a:spcPct val="100000"/>
                        </a:lnSpc>
                        <a:spcBef>
                          <a:spcPts val="0"/>
                        </a:spcBef>
                        <a:spcAft>
                          <a:spcPts val="0"/>
                        </a:spcAft>
                        <a:buClr>
                          <a:srgbClr val="009999"/>
                        </a:buClr>
                        <a:buSzTx/>
                        <a:buFont typeface="Arial" charset="0"/>
                        <a:buChar char="•"/>
                        <a:tabLst/>
                      </a:pPr>
                      <a:r>
                        <a:rPr kumimoji="0" lang="en-US" sz="1000" b="0" i="0" u="none" strike="noStrike" cap="none" normalizeH="0" baseline="0" dirty="0">
                          <a:ln>
                            <a:noFill/>
                          </a:ln>
                          <a:solidFill>
                            <a:schemeClr val="tx1"/>
                          </a:solidFill>
                          <a:effectLst/>
                          <a:latin typeface="Arial" pitchFamily="34" charset="0"/>
                          <a:cs typeface="Arial" pitchFamily="34" charset="0"/>
                        </a:rPr>
                        <a:t>Full working version with graphics, professional audio, and animations</a:t>
                      </a:r>
                    </a:p>
                    <a:p>
                      <a:pPr marL="117475" marR="0" lvl="0" indent="-112713" algn="l" defTabSz="914400" rtl="0" eaLnBrk="1" fontAlgn="base" latinLnBrk="0" hangingPunct="1">
                        <a:lnSpc>
                          <a:spcPct val="100000"/>
                        </a:lnSpc>
                        <a:spcBef>
                          <a:spcPts val="0"/>
                        </a:spcBef>
                        <a:spcAft>
                          <a:spcPts val="0"/>
                        </a:spcAft>
                        <a:buClr>
                          <a:srgbClr val="009999"/>
                        </a:buClr>
                        <a:buSzTx/>
                        <a:buFont typeface="Arial" charset="0"/>
                        <a:buChar char="•"/>
                        <a:tabLst/>
                      </a:pPr>
                      <a:r>
                        <a:rPr kumimoji="0" lang="en-US" sz="1000" b="0" i="0" u="none" strike="noStrike" cap="none" normalizeH="0" baseline="0" dirty="0">
                          <a:ln>
                            <a:noFill/>
                          </a:ln>
                          <a:solidFill>
                            <a:schemeClr val="tx1"/>
                          </a:solidFill>
                          <a:effectLst/>
                          <a:latin typeface="Arial" pitchFamily="34" charset="0"/>
                          <a:cs typeface="Arial" pitchFamily="34" charset="0"/>
                        </a:rPr>
                        <a:t>Includes still frame photos</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lumMod val="95000"/>
                      </a:schemeClr>
                    </a:solidFill>
                  </a:tcPr>
                </a:tc>
                <a:tc>
                  <a:txBody>
                    <a:bodyPr/>
                    <a:lstStyle/>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1000" b="1" i="0" u="none" strike="noStrike" cap="none" normalizeH="0" baseline="0" dirty="0">
                          <a:ln>
                            <a:noFill/>
                          </a:ln>
                          <a:solidFill>
                            <a:schemeClr val="tx1"/>
                          </a:solidFill>
                          <a:effectLst/>
                          <a:latin typeface="Arial" pitchFamily="34" charset="0"/>
                          <a:cs typeface="Arial" pitchFamily="34" charset="0"/>
                        </a:rPr>
                        <a:t>TBD</a:t>
                      </a:r>
                    </a:p>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1000" b="1" i="0" u="none" strike="noStrike" cap="none" normalizeH="0" baseline="0" dirty="0">
                        <a:ln>
                          <a:noFill/>
                        </a:ln>
                        <a:solidFill>
                          <a:schemeClr val="tx1"/>
                        </a:solidFill>
                        <a:effectLst/>
                        <a:latin typeface="Arial" pitchFamily="34" charset="0"/>
                        <a:cs typeface="Arial" pitchFamily="34" charset="0"/>
                      </a:endParaRP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lumMod val="95000"/>
                      </a:schemeClr>
                    </a:solidFill>
                  </a:tcPr>
                </a:tc>
                <a:tc>
                  <a:txBody>
                    <a:bodyPr/>
                    <a:lstStyle/>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1000" b="1" i="0" u="none" strike="noStrike" cap="none" normalizeH="0" baseline="0" dirty="0">
                          <a:ln>
                            <a:noFill/>
                          </a:ln>
                          <a:solidFill>
                            <a:schemeClr val="tx1"/>
                          </a:solidFill>
                          <a:effectLst/>
                          <a:latin typeface="Arial" pitchFamily="34" charset="0"/>
                          <a:cs typeface="Arial" pitchFamily="34" charset="0"/>
                        </a:rPr>
                        <a:t>TBD</a:t>
                      </a:r>
                    </a:p>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1000" b="1" i="0" u="none" strike="noStrike" cap="none" normalizeH="0" baseline="0" dirty="0">
                        <a:ln>
                          <a:noFill/>
                        </a:ln>
                        <a:solidFill>
                          <a:schemeClr val="tx1"/>
                        </a:solidFill>
                        <a:effectLst/>
                        <a:latin typeface="Arial" pitchFamily="34" charset="0"/>
                        <a:cs typeface="Arial" pitchFamily="34" charset="0"/>
                      </a:endParaRP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lumMod val="95000"/>
                      </a:schemeClr>
                    </a:solidFill>
                  </a:tcPr>
                </a:tc>
                <a:tc>
                  <a:txBody>
                    <a:bodyPr/>
                    <a:lstStyle/>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900" b="1" i="0" u="none" strike="noStrike" cap="none" normalizeH="0" baseline="0" dirty="0">
                          <a:ln>
                            <a:noFill/>
                          </a:ln>
                          <a:solidFill>
                            <a:schemeClr val="tx1"/>
                          </a:solidFill>
                          <a:effectLst/>
                          <a:latin typeface="Arial" pitchFamily="34" charset="0"/>
                          <a:cs typeface="Arial" pitchFamily="34" charset="0"/>
                        </a:rPr>
                        <a:t>TBD</a:t>
                      </a:r>
                    </a:p>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900" b="1" i="0" u="none" strike="noStrike" cap="none" normalizeH="0" baseline="0" dirty="0">
                        <a:ln>
                          <a:noFill/>
                        </a:ln>
                        <a:solidFill>
                          <a:schemeClr val="tx1"/>
                        </a:solidFill>
                        <a:effectLst/>
                        <a:latin typeface="Arial" pitchFamily="34" charset="0"/>
                        <a:cs typeface="Arial" pitchFamily="34" charset="0"/>
                      </a:endParaRP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550137">
                <a:tc>
                  <a:txBody>
                    <a:bodyPr/>
                    <a:lstStyle/>
                    <a:p>
                      <a:pPr marL="4763" marR="0" lvl="0" indent="0" algn="l" defTabSz="914400" rtl="0" eaLnBrk="1" fontAlgn="base" latinLnBrk="0" hangingPunct="1">
                        <a:lnSpc>
                          <a:spcPct val="100000"/>
                        </a:lnSpc>
                        <a:spcBef>
                          <a:spcPts val="0"/>
                        </a:spcBef>
                        <a:spcAft>
                          <a:spcPts val="0"/>
                        </a:spcAft>
                        <a:buClr>
                          <a:srgbClr val="009999"/>
                        </a:buClr>
                        <a:buSzTx/>
                        <a:buFont typeface="Wingdings" pitchFamily="32" charset="2"/>
                        <a:buNone/>
                        <a:tabLst/>
                      </a:pPr>
                      <a:r>
                        <a:rPr kumimoji="0" lang="en-US" sz="1000" b="1" i="0" u="none" strike="noStrike" cap="none" normalizeH="0" baseline="0" dirty="0">
                          <a:ln>
                            <a:noFill/>
                          </a:ln>
                          <a:solidFill>
                            <a:schemeClr val="tx1">
                              <a:lumMod val="75000"/>
                            </a:schemeClr>
                          </a:solidFill>
                          <a:effectLst/>
                          <a:latin typeface="Arial" pitchFamily="34" charset="0"/>
                          <a:cs typeface="Arial" pitchFamily="34" charset="0"/>
                        </a:rPr>
                        <a:t>Gold Program</a:t>
                      </a:r>
                    </a:p>
                  </a:txBody>
                  <a:tcPr marL="92075" marR="92075" marT="46032" marB="46032" horzOverflow="overflow">
                    <a:lnL w="635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dash"/>
                      <a:round/>
                      <a:headEnd type="none" w="med" len="med"/>
                      <a:tailEnd type="none" w="med" len="med"/>
                    </a:lnB>
                    <a:lnTlToBr>
                      <a:noFill/>
                    </a:lnTlToBr>
                    <a:lnBlToTr>
                      <a:noFill/>
                    </a:lnBlToTr>
                    <a:solidFill>
                      <a:schemeClr val="bg1">
                        <a:lumMod val="95000"/>
                      </a:schemeClr>
                    </a:solidFill>
                  </a:tcPr>
                </a:tc>
                <a:tc>
                  <a:txBody>
                    <a:bodyPr/>
                    <a:lstStyle/>
                    <a:p>
                      <a:pPr marL="119063" marR="0" lvl="0" indent="-114300" algn="l" defTabSz="914400" rtl="0" eaLnBrk="1" fontAlgn="base" latinLnBrk="0" hangingPunct="1">
                        <a:lnSpc>
                          <a:spcPct val="100000"/>
                        </a:lnSpc>
                        <a:spcBef>
                          <a:spcPts val="0"/>
                        </a:spcBef>
                        <a:spcAft>
                          <a:spcPts val="0"/>
                        </a:spcAft>
                        <a:buClr>
                          <a:srgbClr val="009999"/>
                        </a:buClr>
                        <a:buSzTx/>
                        <a:buFont typeface="Arial" charset="0"/>
                        <a:buChar char="•"/>
                        <a:tabLst/>
                      </a:pPr>
                      <a:r>
                        <a:rPr kumimoji="0" lang="en-US" sz="1000" b="0" i="0" u="none" strike="noStrike" cap="none" normalizeH="0" baseline="0" dirty="0">
                          <a:ln>
                            <a:noFill/>
                          </a:ln>
                          <a:solidFill>
                            <a:schemeClr val="tx1"/>
                          </a:solidFill>
                          <a:effectLst/>
                          <a:latin typeface="Arial" pitchFamily="34" charset="0"/>
                          <a:cs typeface="Arial" pitchFamily="34" charset="0"/>
                        </a:rPr>
                        <a:t>Deliver approx 8 days prior to release to learners</a:t>
                      </a: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dash"/>
                      <a:round/>
                      <a:headEnd type="none" w="med" len="med"/>
                      <a:tailEnd type="none" w="med" len="med"/>
                    </a:lnB>
                    <a:lnTlToBr>
                      <a:noFill/>
                    </a:lnTlToBr>
                    <a:lnBlToTr>
                      <a:noFill/>
                    </a:lnBlToTr>
                    <a:solidFill>
                      <a:schemeClr val="bg1">
                        <a:lumMod val="95000"/>
                      </a:schemeClr>
                    </a:solidFill>
                  </a:tcPr>
                </a:tc>
                <a:tc gridSpan="3">
                  <a:txBody>
                    <a:bodyPr/>
                    <a:lstStyle/>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defRPr/>
                      </a:pPr>
                      <a:r>
                        <a:rPr kumimoji="0" lang="en-US" sz="1000" b="1" i="0" u="none" strike="noStrike" cap="none" normalizeH="0" baseline="0" dirty="0">
                          <a:ln>
                            <a:noFill/>
                          </a:ln>
                          <a:solidFill>
                            <a:schemeClr val="tx1"/>
                          </a:solidFill>
                          <a:effectLst/>
                          <a:latin typeface="Arial" pitchFamily="34" charset="0"/>
                          <a:cs typeface="Arial" pitchFamily="34" charset="0"/>
                        </a:rPr>
                        <a:t>TBD</a:t>
                      </a:r>
                    </a:p>
                    <a:p>
                      <a:pPr marL="55563" marR="0" lvl="0" indent="0" algn="ctr"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1000" b="1" i="0" u="none" strike="noStrike" cap="none" normalizeH="0" baseline="0" dirty="0">
                        <a:ln>
                          <a:noFill/>
                        </a:ln>
                        <a:solidFill>
                          <a:schemeClr val="tx1"/>
                        </a:solidFill>
                        <a:effectLst/>
                        <a:latin typeface="Arial" pitchFamily="34" charset="0"/>
                        <a:cs typeface="Arial" pitchFamily="34" charset="0"/>
                      </a:endParaRPr>
                    </a:p>
                  </a:txBody>
                  <a:tcPr marL="92075" marR="92075" marT="46032" marB="46032"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dash"/>
                      <a:round/>
                      <a:headEnd type="none" w="med" len="med"/>
                      <a:tailEnd type="none" w="med" len="med"/>
                    </a:lnB>
                    <a:lnTlToBr>
                      <a:noFill/>
                    </a:lnTlToBr>
                    <a:lnBlToTr>
                      <a:noFill/>
                    </a:lnBlToTr>
                    <a:solidFill>
                      <a:schemeClr val="bg1">
                        <a:lumMod val="95000"/>
                      </a:schemeClr>
                    </a:solidFill>
                  </a:tcPr>
                </a:tc>
                <a:tc hMerge="1">
                  <a:txBody>
                    <a:bodyPr/>
                    <a:lstStyle/>
                    <a:p>
                      <a:pPr marL="55563" marR="0" lvl="0" indent="0" algn="l" defTabSz="914400" rtl="0" eaLnBrk="1" fontAlgn="base" latinLnBrk="0" hangingPunct="1">
                        <a:lnSpc>
                          <a:spcPct val="100000"/>
                        </a:lnSpc>
                        <a:spcBef>
                          <a:spcPts val="0"/>
                        </a:spcBef>
                        <a:spcAft>
                          <a:spcPts val="0"/>
                        </a:spcAft>
                        <a:buClr>
                          <a:srgbClr val="009999"/>
                        </a:buClr>
                        <a:buSzTx/>
                        <a:buFont typeface="Wingdings" pitchFamily="32" charset="2"/>
                        <a:buNone/>
                        <a:tabLst/>
                      </a:pPr>
                      <a:endParaRPr kumimoji="0" lang="en-US" sz="1200" b="0" i="0" u="none" strike="noStrike" cap="none" normalizeH="0" baseline="0" dirty="0">
                        <a:ln>
                          <a:noFill/>
                        </a:ln>
                        <a:solidFill>
                          <a:srgbClr val="808080"/>
                        </a:solidFill>
                        <a:effectLst/>
                        <a:latin typeface="Arial" charset="0"/>
                        <a:cs typeface="Arial" charset="0"/>
                      </a:endParaRPr>
                    </a:p>
                  </a:txBody>
                  <a:tcPr marL="92075" marR="92075" marT="46038" marB="46038"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rgbClr val="008CC8"/>
                      </a:solidFill>
                      <a:prstDash val="sysDot"/>
                      <a:round/>
                      <a:headEnd type="none" w="med" len="med"/>
                      <a:tailEnd type="none" w="med" len="med"/>
                    </a:lnT>
                    <a:lnB w="12700" cap="flat" cmpd="sng" algn="ctr">
                      <a:solidFill>
                        <a:srgbClr val="008CC8"/>
                      </a:solidFill>
                      <a:prstDash val="sysDot"/>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30786" name="Picture 1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7563" y="612775"/>
            <a:ext cx="477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42</a:t>
            </a:fld>
            <a:endParaRPr lang="en-US" dirty="0"/>
          </a:p>
        </p:txBody>
      </p:sp>
    </p:spTree>
    <p:extLst>
      <p:ext uri="{BB962C8B-B14F-4D97-AF65-F5344CB8AC3E}">
        <p14:creationId xmlns:p14="http://schemas.microsoft.com/office/powerpoint/2010/main" val="917520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Next Steps</a:t>
            </a:r>
          </a:p>
        </p:txBody>
      </p:sp>
      <p:pic>
        <p:nvPicPr>
          <p:cNvPr id="39939"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ph idx="1"/>
          </p:nvPr>
        </p:nvSpPr>
        <p:spPr>
          <a:xfrm>
            <a:off x="304800" y="1344613"/>
            <a:ext cx="8534400" cy="4903787"/>
          </a:xfrm>
        </p:spPr>
        <p:txBody>
          <a:bodyPr/>
          <a:lstStyle/>
          <a:p>
            <a:pPr fontAlgn="auto">
              <a:spcAft>
                <a:spcPts val="0"/>
              </a:spcAft>
              <a:defRPr/>
            </a:pPr>
            <a:r>
              <a:rPr lang="en-US" sz="1800" dirty="0"/>
              <a:t>These review dates reflect Shire review only. PDG will provide a detailed project plan that covers all dates for each deliverable.</a:t>
            </a:r>
          </a:p>
        </p:txBody>
      </p:sp>
      <p:graphicFrame>
        <p:nvGraphicFramePr>
          <p:cNvPr id="7" name="Group 37"/>
          <p:cNvGraphicFramePr>
            <a:graphicFrameLocks noGrp="1"/>
          </p:cNvGraphicFramePr>
          <p:nvPr>
            <p:extLst>
              <p:ext uri="{D42A27DB-BD31-4B8C-83A1-F6EECF244321}">
                <p14:modId xmlns:p14="http://schemas.microsoft.com/office/powerpoint/2010/main" val="1875312412"/>
              </p:ext>
            </p:extLst>
          </p:nvPr>
        </p:nvGraphicFramePr>
        <p:xfrm>
          <a:off x="304800" y="2133600"/>
          <a:ext cx="8534400" cy="3519507"/>
        </p:xfrm>
        <a:graphic>
          <a:graphicData uri="http://schemas.openxmlformats.org/drawingml/2006/table">
            <a:tbl>
              <a:tblPr/>
              <a:tblGrid>
                <a:gridCol w="1475694">
                  <a:extLst>
                    <a:ext uri="{9D8B030D-6E8A-4147-A177-3AD203B41FA5}">
                      <a16:colId xmlns:a16="http://schemas.microsoft.com/office/drawing/2014/main" val="20000"/>
                    </a:ext>
                  </a:extLst>
                </a:gridCol>
                <a:gridCol w="4696506">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tblGrid>
              <a:tr h="566857">
                <a:tc>
                  <a:txBody>
                    <a:bodyPr/>
                    <a:lstStyle/>
                    <a:p>
                      <a:pPr marL="0" marR="0" lvl="0" indent="0" algn="l" defTabSz="914400" rtl="0" eaLnBrk="1" fontAlgn="base" latinLnBrk="0" hangingPunct="1">
                        <a:lnSpc>
                          <a:spcPct val="120000"/>
                        </a:lnSpc>
                        <a:spcBef>
                          <a:spcPct val="0"/>
                        </a:spcBef>
                        <a:spcAft>
                          <a:spcPct val="70000"/>
                        </a:spcAft>
                        <a:buClr>
                          <a:srgbClr val="009999"/>
                        </a:buClr>
                        <a:buSzTx/>
                        <a:buFont typeface="Wingdings" pitchFamily="2" charset="2"/>
                        <a:buNone/>
                        <a:tabLst/>
                      </a:pPr>
                      <a:r>
                        <a:rPr kumimoji="0" lang="en-US" sz="1600" b="1" i="0" u="none" strike="noStrike" cap="none" normalizeH="0" baseline="0" dirty="0">
                          <a:ln>
                            <a:noFill/>
                          </a:ln>
                          <a:solidFill>
                            <a:schemeClr val="accent1"/>
                          </a:solidFill>
                          <a:effectLst/>
                          <a:latin typeface="Arial" pitchFamily="34" charset="0"/>
                          <a:cs typeface="Arial" pitchFamily="34" charset="0"/>
                        </a:rPr>
                        <a:t>Who</a:t>
                      </a:r>
                    </a:p>
                  </a:txBody>
                  <a:tcPr marL="137160" marR="137160" marT="137124" marB="137124" anchor="ctr" horzOverflow="overflow">
                    <a:lnL cap="flat">
                      <a:noFill/>
                    </a:lnL>
                    <a:lnR w="6350" cap="flat" cmpd="sng" algn="ctr">
                      <a:solidFill>
                        <a:schemeClr val="bg1">
                          <a:lumMod val="85000"/>
                        </a:schemeClr>
                      </a:solidFill>
                      <a:prstDash val="solid"/>
                      <a:round/>
                      <a:headEnd type="none" w="med" len="med"/>
                      <a:tailEnd type="none" w="med" len="med"/>
                    </a:lnR>
                    <a:lnT cap="flat">
                      <a:noFill/>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52388" marR="0" lvl="0" indent="0" algn="l" defTabSz="914400" rtl="0" eaLnBrk="1" fontAlgn="base" latinLnBrk="0" hangingPunct="1">
                        <a:lnSpc>
                          <a:spcPct val="120000"/>
                        </a:lnSpc>
                        <a:spcBef>
                          <a:spcPct val="0"/>
                        </a:spcBef>
                        <a:spcAft>
                          <a:spcPct val="70000"/>
                        </a:spcAft>
                        <a:buClr>
                          <a:srgbClr val="009999"/>
                        </a:buClr>
                        <a:buSzTx/>
                        <a:buFont typeface="Wingdings" pitchFamily="2" charset="2"/>
                        <a:buNone/>
                        <a:tabLst/>
                      </a:pPr>
                      <a:r>
                        <a:rPr kumimoji="0" lang="en-US" sz="1600" b="1" i="0" u="none" strike="noStrike" cap="none" normalizeH="0" baseline="0" dirty="0">
                          <a:ln>
                            <a:noFill/>
                          </a:ln>
                          <a:solidFill>
                            <a:schemeClr val="accent1"/>
                          </a:solidFill>
                          <a:effectLst/>
                          <a:latin typeface="Arial" pitchFamily="34" charset="0"/>
                          <a:cs typeface="Arial" pitchFamily="34" charset="0"/>
                        </a:rPr>
                        <a:t>What</a:t>
                      </a:r>
                    </a:p>
                  </a:txBody>
                  <a:tcPr marL="137160" marR="137160" marT="137124" marB="137124"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cap="flat">
                      <a:noFill/>
                    </a:lnT>
                    <a:lnB w="12700" cap="flat" cmpd="sng" algn="ctr">
                      <a:solidFill>
                        <a:schemeClr val="bg2">
                          <a:lumMod val="75000"/>
                        </a:schemeClr>
                      </a:solidFill>
                      <a:prstDash val="solid"/>
                      <a:round/>
                      <a:headEnd type="none" w="med" len="med"/>
                      <a:tailEnd type="none" w="med" len="med"/>
                    </a:lnB>
                    <a:lnTlToBr>
                      <a:noFill/>
                    </a:lnTlToBr>
                    <a:lnBlToTr>
                      <a:noFill/>
                    </a:lnBlToTr>
                    <a:noFill/>
                  </a:tcPr>
                </a:tc>
                <a:tc>
                  <a:txBody>
                    <a:bodyPr/>
                    <a:lstStyle/>
                    <a:p>
                      <a:pPr marL="52388" marR="0" lvl="0" indent="0" algn="l" defTabSz="914400" rtl="0" eaLnBrk="1" fontAlgn="base" latinLnBrk="0" hangingPunct="1">
                        <a:lnSpc>
                          <a:spcPct val="120000"/>
                        </a:lnSpc>
                        <a:spcBef>
                          <a:spcPct val="0"/>
                        </a:spcBef>
                        <a:spcAft>
                          <a:spcPct val="70000"/>
                        </a:spcAft>
                        <a:buClr>
                          <a:srgbClr val="009999"/>
                        </a:buClr>
                        <a:buSzTx/>
                        <a:buFont typeface="Wingdings" pitchFamily="2" charset="2"/>
                        <a:buNone/>
                        <a:tabLst/>
                      </a:pPr>
                      <a:r>
                        <a:rPr kumimoji="0" lang="en-US" sz="1600" b="1" i="0" u="none" strike="noStrike" cap="none" normalizeH="0" baseline="0" dirty="0">
                          <a:ln>
                            <a:noFill/>
                          </a:ln>
                          <a:solidFill>
                            <a:schemeClr val="accent1"/>
                          </a:solidFill>
                          <a:effectLst/>
                          <a:latin typeface="Arial" pitchFamily="34" charset="0"/>
                          <a:cs typeface="Arial" pitchFamily="34" charset="0"/>
                        </a:rPr>
                        <a:t>When</a:t>
                      </a:r>
                    </a:p>
                  </a:txBody>
                  <a:tcPr marL="137160" marR="137160" marT="137124" marB="137124" anchor="ctr" horzOverflow="overflow">
                    <a:lnL w="6350" cap="flat" cmpd="sng" algn="ctr">
                      <a:solidFill>
                        <a:schemeClr val="bg1">
                          <a:lumMod val="85000"/>
                        </a:schemeClr>
                      </a:solidFill>
                      <a:prstDash val="solid"/>
                      <a:round/>
                      <a:headEnd type="none" w="med" len="med"/>
                      <a:tailEnd type="none" w="med" len="med"/>
                    </a:lnL>
                    <a:lnR cap="flat">
                      <a:noFill/>
                    </a:lnR>
                    <a:lnT cap="flat">
                      <a:noFill/>
                    </a:lnT>
                    <a:lnB w="12700" cap="flat" cmpd="sng" algn="ctr">
                      <a:solidFill>
                        <a:schemeClr val="bg2">
                          <a:lumMod val="7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0530">
                <a:tc>
                  <a:txBody>
                    <a:bodyPr/>
                    <a:lstStyle/>
                    <a:p>
                      <a:pPr marL="47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1" i="0" u="none" strike="noStrike" cap="none" normalizeH="0" baseline="0" dirty="0">
                          <a:ln>
                            <a:noFill/>
                          </a:ln>
                          <a:solidFill>
                            <a:schemeClr val="tx1">
                              <a:lumMod val="85000"/>
                              <a:lumOff val="15000"/>
                            </a:schemeClr>
                          </a:solidFill>
                          <a:effectLst/>
                          <a:latin typeface="Arial" pitchFamily="34" charset="0"/>
                          <a:cs typeface="Arial" pitchFamily="34" charset="0"/>
                        </a:rPr>
                        <a:t>Shire</a:t>
                      </a:r>
                    </a:p>
                  </a:txBody>
                  <a:tcPr marL="92075" marR="92075" marT="46025" marB="46025" anchor="ctr" horzOverflow="overflow">
                    <a:lnL cap="flat">
                      <a:noFill/>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0" i="0" u="none" strike="noStrike" cap="none" normalizeH="0" baseline="0" dirty="0">
                          <a:ln>
                            <a:noFill/>
                          </a:ln>
                          <a:solidFill>
                            <a:schemeClr val="tx1">
                              <a:lumMod val="85000"/>
                              <a:lumOff val="15000"/>
                            </a:schemeClr>
                          </a:solidFill>
                          <a:effectLst/>
                          <a:latin typeface="Arial" pitchFamily="34" charset="0"/>
                          <a:cs typeface="Arial" pitchFamily="34" charset="0"/>
                        </a:rPr>
                        <a:t>Review and Approve </a:t>
                      </a:r>
                      <a:r>
                        <a:rPr kumimoji="0" lang="en-US" sz="1400" b="0" i="0" u="none" strike="noStrike" cap="none" normalizeH="0" baseline="0" dirty="0" err="1">
                          <a:ln>
                            <a:noFill/>
                          </a:ln>
                          <a:solidFill>
                            <a:schemeClr val="tx1">
                              <a:lumMod val="85000"/>
                              <a:lumOff val="15000"/>
                            </a:schemeClr>
                          </a:solidFill>
                          <a:effectLst/>
                          <a:latin typeface="Arial" pitchFamily="34" charset="0"/>
                          <a:cs typeface="Arial" pitchFamily="34" charset="0"/>
                        </a:rPr>
                        <a:t>MDSD</a:t>
                      </a:r>
                      <a:endParaRPr kumimoji="0" lang="en-US" sz="1400" b="0" i="0" u="none" strike="noStrike" cap="none" normalizeH="0" baseline="0" dirty="0">
                        <a:ln>
                          <a:noFill/>
                        </a:ln>
                        <a:solidFill>
                          <a:schemeClr val="tx1">
                            <a:lumMod val="85000"/>
                            <a:lumOff val="15000"/>
                          </a:schemeClr>
                        </a:solidFill>
                        <a:effectLst/>
                        <a:latin typeface="Arial" pitchFamily="34" charset="0"/>
                        <a:cs typeface="Arial" pitchFamily="34" charset="0"/>
                      </a:endParaRP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0" i="0" u="none" strike="noStrike" cap="none" normalizeH="0" baseline="0" dirty="0">
                          <a:ln>
                            <a:noFill/>
                          </a:ln>
                          <a:solidFill>
                            <a:srgbClr val="C00000"/>
                          </a:solidFill>
                          <a:effectLst/>
                          <a:latin typeface="Arial" pitchFamily="34" charset="0"/>
                          <a:cs typeface="Arial" pitchFamily="34" charset="0"/>
                        </a:rPr>
                        <a:t>7/25 – 7/26</a:t>
                      </a: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cap="flat">
                      <a:noFill/>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0530">
                <a:tc>
                  <a:txBody>
                    <a:bodyPr/>
                    <a:lstStyle/>
                    <a:p>
                      <a:pPr marL="47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1" i="0" u="none" strike="noStrike" cap="none" normalizeH="0" baseline="0" dirty="0">
                          <a:ln>
                            <a:noFill/>
                          </a:ln>
                          <a:solidFill>
                            <a:schemeClr val="tx1">
                              <a:lumMod val="85000"/>
                              <a:lumOff val="15000"/>
                            </a:schemeClr>
                          </a:solidFill>
                          <a:effectLst/>
                          <a:latin typeface="Arial" pitchFamily="34" charset="0"/>
                          <a:cs typeface="Arial" pitchFamily="34" charset="0"/>
                        </a:rPr>
                        <a:t>Shire</a:t>
                      </a:r>
                    </a:p>
                  </a:txBody>
                  <a:tcPr marL="92075" marR="92075" marT="46025" marB="46025" anchor="ctr" horzOverflow="overflow">
                    <a:lnL cap="flat">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0" i="0" u="none" strike="noStrike" cap="none" normalizeH="0" baseline="0" dirty="0">
                          <a:ln>
                            <a:noFill/>
                          </a:ln>
                          <a:solidFill>
                            <a:schemeClr val="tx1">
                              <a:lumMod val="85000"/>
                              <a:lumOff val="15000"/>
                            </a:schemeClr>
                          </a:solidFill>
                          <a:effectLst/>
                          <a:latin typeface="Arial" pitchFamily="34" charset="0"/>
                          <a:cs typeface="Arial" pitchFamily="34" charset="0"/>
                        </a:rPr>
                        <a:t>Block key review dates on calendars</a:t>
                      </a: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defRPr/>
                      </a:pPr>
                      <a:endParaRPr kumimoji="0" lang="en-US" sz="1400" b="0" i="0" u="none" strike="noStrike" cap="none" normalizeH="0" baseline="0" dirty="0">
                        <a:ln>
                          <a:noFill/>
                        </a:ln>
                        <a:solidFill>
                          <a:srgbClr val="C00000"/>
                        </a:solidFill>
                        <a:effectLst/>
                        <a:latin typeface="Arial" pitchFamily="34" charset="0"/>
                        <a:cs typeface="Arial" pitchFamily="34" charset="0"/>
                      </a:endParaRP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cap="flat">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0530">
                <a:tc>
                  <a:txBody>
                    <a:bodyPr/>
                    <a:lstStyle/>
                    <a:p>
                      <a:pPr marL="47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1" i="0" u="none" strike="noStrike" cap="none" normalizeH="0" baseline="0" dirty="0">
                          <a:ln>
                            <a:noFill/>
                          </a:ln>
                          <a:solidFill>
                            <a:schemeClr val="tx1">
                              <a:lumMod val="85000"/>
                              <a:lumOff val="15000"/>
                            </a:schemeClr>
                          </a:solidFill>
                          <a:effectLst/>
                          <a:latin typeface="Arial" pitchFamily="34" charset="0"/>
                          <a:cs typeface="Arial" pitchFamily="34" charset="0"/>
                        </a:rPr>
                        <a:t>Shire</a:t>
                      </a:r>
                    </a:p>
                  </a:txBody>
                  <a:tcPr marL="92075" marR="92075" marT="46025" marB="46025" anchor="ctr" horzOverflow="overflow">
                    <a:lnL cap="flat">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0" i="0" u="none" strike="noStrike" cap="none" normalizeH="0" baseline="0" dirty="0">
                          <a:ln>
                            <a:noFill/>
                          </a:ln>
                          <a:solidFill>
                            <a:schemeClr val="tx1">
                              <a:lumMod val="85000"/>
                              <a:lumOff val="15000"/>
                            </a:schemeClr>
                          </a:solidFill>
                          <a:effectLst/>
                          <a:latin typeface="Arial" pitchFamily="34" charset="0"/>
                          <a:cs typeface="Arial" pitchFamily="34" charset="0"/>
                        </a:rPr>
                        <a:t>Provide list of SMEs for scenarios (for ID to meet with)</a:t>
                      </a: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defRPr/>
                      </a:pPr>
                      <a:endParaRPr kumimoji="0" lang="en-US" sz="1400" b="0" i="0" u="none" strike="noStrike" cap="none" normalizeH="0" baseline="0" dirty="0">
                        <a:ln>
                          <a:noFill/>
                        </a:ln>
                        <a:solidFill>
                          <a:srgbClr val="C00000"/>
                        </a:solidFill>
                        <a:effectLst/>
                        <a:latin typeface="Arial" pitchFamily="34" charset="0"/>
                        <a:cs typeface="Arial" pitchFamily="34" charset="0"/>
                      </a:endParaRP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cap="flat">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0530">
                <a:tc>
                  <a:txBody>
                    <a:bodyPr/>
                    <a:lstStyle/>
                    <a:p>
                      <a:pPr marL="47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1" i="0" u="none" strike="noStrike" cap="none" normalizeH="0" baseline="0" dirty="0">
                          <a:ln>
                            <a:noFill/>
                          </a:ln>
                          <a:solidFill>
                            <a:schemeClr val="tx1">
                              <a:lumMod val="85000"/>
                              <a:lumOff val="15000"/>
                            </a:schemeClr>
                          </a:solidFill>
                          <a:effectLst/>
                          <a:latin typeface="Arial" pitchFamily="34" charset="0"/>
                          <a:cs typeface="Arial" pitchFamily="34" charset="0"/>
                        </a:rPr>
                        <a:t>PDG</a:t>
                      </a:r>
                    </a:p>
                  </a:txBody>
                  <a:tcPr marL="92075" marR="92075" marT="46025" marB="46025" anchor="ctr" horzOverflow="overflow">
                    <a:lnL cap="flat">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0" i="0" u="none" strike="noStrike" cap="none" normalizeH="0" baseline="0" dirty="0">
                          <a:ln>
                            <a:noFill/>
                          </a:ln>
                          <a:solidFill>
                            <a:schemeClr val="tx1">
                              <a:lumMod val="85000"/>
                              <a:lumOff val="15000"/>
                            </a:schemeClr>
                          </a:solidFill>
                          <a:effectLst/>
                          <a:latin typeface="Arial" pitchFamily="34" charset="0"/>
                          <a:cs typeface="Arial" pitchFamily="34" charset="0"/>
                        </a:rPr>
                        <a:t>Begin Storyboard writing</a:t>
                      </a: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defRPr/>
                      </a:pPr>
                      <a:r>
                        <a:rPr kumimoji="0" lang="en-US" sz="1400" b="0" i="0" u="none" strike="noStrike" cap="none" normalizeH="0" baseline="0" dirty="0">
                          <a:ln>
                            <a:noFill/>
                          </a:ln>
                          <a:solidFill>
                            <a:srgbClr val="C00000"/>
                          </a:solidFill>
                          <a:effectLst/>
                          <a:latin typeface="Arial" pitchFamily="34" charset="0"/>
                          <a:cs typeface="Arial" pitchFamily="34" charset="0"/>
                        </a:rPr>
                        <a:t>7/29</a:t>
                      </a: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cap="flat">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90530">
                <a:tc>
                  <a:txBody>
                    <a:bodyPr/>
                    <a:lstStyle/>
                    <a:p>
                      <a:pPr marL="47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pPr>
                      <a:r>
                        <a:rPr kumimoji="0" lang="en-US" sz="1400" b="1" i="0" u="none" strike="noStrike" cap="none" normalizeH="0" baseline="0" dirty="0">
                          <a:ln>
                            <a:noFill/>
                          </a:ln>
                          <a:solidFill>
                            <a:schemeClr val="tx1">
                              <a:lumMod val="85000"/>
                              <a:lumOff val="15000"/>
                            </a:schemeClr>
                          </a:solidFill>
                          <a:effectLst/>
                          <a:latin typeface="Arial" pitchFamily="34" charset="0"/>
                          <a:cs typeface="Arial" pitchFamily="34" charset="0"/>
                        </a:rPr>
                        <a:t>PDG</a:t>
                      </a:r>
                    </a:p>
                  </a:txBody>
                  <a:tcPr marL="92075" marR="92075" marT="46025" marB="46025" anchor="ctr" horzOverflow="overflow">
                    <a:lnL cap="flat">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defRPr/>
                      </a:pPr>
                      <a:r>
                        <a:rPr kumimoji="0" lang="en-US" sz="1400" b="0" i="0" u="none" strike="noStrike" cap="none" normalizeH="0" baseline="0" dirty="0">
                          <a:ln>
                            <a:noFill/>
                          </a:ln>
                          <a:solidFill>
                            <a:schemeClr val="tx1">
                              <a:lumMod val="85000"/>
                              <a:lumOff val="15000"/>
                            </a:schemeClr>
                          </a:solidFill>
                          <a:effectLst/>
                          <a:latin typeface="Arial" pitchFamily="34" charset="0"/>
                          <a:cs typeface="Arial" pitchFamily="34" charset="0"/>
                        </a:rPr>
                        <a:t>Deliver Storyboards to Shire for review </a:t>
                      </a:r>
                      <a:endParaRPr kumimoji="0" lang="en-US" sz="14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55563" marR="0" lvl="0" indent="0" algn="l" defTabSz="914400" rtl="0" eaLnBrk="1" fontAlgn="base" latinLnBrk="0" hangingPunct="1">
                        <a:lnSpc>
                          <a:spcPct val="120000"/>
                        </a:lnSpc>
                        <a:spcBef>
                          <a:spcPct val="0"/>
                        </a:spcBef>
                        <a:spcAft>
                          <a:spcPct val="70000"/>
                        </a:spcAft>
                        <a:buClr>
                          <a:srgbClr val="009999"/>
                        </a:buClr>
                        <a:buSzTx/>
                        <a:buFont typeface="Wingdings" pitchFamily="32" charset="2"/>
                        <a:buNone/>
                        <a:tabLst/>
                        <a:defRPr/>
                      </a:pPr>
                      <a:endParaRPr kumimoji="0" lang="en-US" sz="1400" b="0" i="0" u="none" strike="noStrike" cap="none" normalizeH="0" baseline="0" dirty="0">
                        <a:ln>
                          <a:noFill/>
                        </a:ln>
                        <a:solidFill>
                          <a:srgbClr val="C00000"/>
                        </a:solidFill>
                        <a:effectLst/>
                        <a:latin typeface="Arial" pitchFamily="34" charset="0"/>
                        <a:cs typeface="Arial" pitchFamily="34" charset="0"/>
                      </a:endParaRPr>
                    </a:p>
                  </a:txBody>
                  <a:tcPr marL="92075" marR="92075" marT="46025" marB="46025" anchor="ctr" horzOverflow="overflow">
                    <a:lnL w="6350" cap="flat" cmpd="sng" algn="ctr">
                      <a:solidFill>
                        <a:schemeClr val="bg1">
                          <a:lumMod val="85000"/>
                        </a:schemeClr>
                      </a:solidFill>
                      <a:prstDash val="solid"/>
                      <a:round/>
                      <a:headEnd type="none" w="med" len="med"/>
                      <a:tailEnd type="none" w="med" len="med"/>
                    </a:lnL>
                    <a:lnR cap="flat">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39972" name="Picture 1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7563" y="612775"/>
            <a:ext cx="477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A331E851-ED04-446F-8B95-0F5DB719FC4B}" type="slidenum">
              <a:rPr lang="en-US" smtClean="0"/>
              <a:pPr>
                <a:defRPr/>
              </a:pPr>
              <a:t>43</a:t>
            </a:fld>
            <a:endParaRPr lang="en-US" dirty="0"/>
          </a:p>
        </p:txBody>
      </p:sp>
    </p:spTree>
    <p:extLst>
      <p:ext uri="{BB962C8B-B14F-4D97-AF65-F5344CB8AC3E}">
        <p14:creationId xmlns:p14="http://schemas.microsoft.com/office/powerpoint/2010/main" val="2920563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Scope Lockdown Process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758" y="1173480"/>
            <a:ext cx="8194484" cy="5486400"/>
          </a:xfrm>
          <a:prstGeom prst="rect">
            <a:avLst/>
          </a:prstGeom>
        </p:spPr>
      </p:pic>
    </p:spTree>
    <p:extLst>
      <p:ext uri="{BB962C8B-B14F-4D97-AF65-F5344CB8AC3E}">
        <p14:creationId xmlns:p14="http://schemas.microsoft.com/office/powerpoint/2010/main" val="14245441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Change Request Process</a:t>
            </a:r>
          </a:p>
        </p:txBody>
      </p:sp>
      <p:pic>
        <p:nvPicPr>
          <p:cNvPr id="3277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ph idx="1"/>
          </p:nvPr>
        </p:nvSpPr>
        <p:spPr>
          <a:xfrm>
            <a:off x="304800" y="1344613"/>
            <a:ext cx="8534400" cy="4903787"/>
          </a:xfrm>
        </p:spPr>
        <p:txBody>
          <a:bodyPr/>
          <a:lstStyle/>
          <a:p>
            <a:pPr eaLnBrk="1" hangingPunct="1">
              <a:lnSpc>
                <a:spcPct val="120000"/>
              </a:lnSpc>
              <a:spcBef>
                <a:spcPts val="600"/>
              </a:spcBef>
              <a:spcAft>
                <a:spcPts val="600"/>
              </a:spcAft>
              <a:defRPr/>
            </a:pPr>
            <a:r>
              <a:rPr lang="en-US" sz="1600" dirty="0">
                <a:solidFill>
                  <a:schemeClr val="tx1">
                    <a:lumMod val="85000"/>
                    <a:lumOff val="15000"/>
                  </a:schemeClr>
                </a:solidFill>
              </a:rPr>
              <a:t>PDG asks that Shire reviewers carefully study project documents, provide feedback, and sign off on the final versions of documents. </a:t>
            </a:r>
          </a:p>
          <a:p>
            <a:pPr lvl="1" eaLnBrk="1" hangingPunct="1">
              <a:lnSpc>
                <a:spcPct val="120000"/>
              </a:lnSpc>
              <a:spcBef>
                <a:spcPts val="600"/>
              </a:spcBef>
              <a:spcAft>
                <a:spcPts val="600"/>
              </a:spcAft>
              <a:defRPr/>
            </a:pPr>
            <a:r>
              <a:rPr lang="en-US" sz="1400" dirty="0">
                <a:solidFill>
                  <a:schemeClr val="tx1">
                    <a:lumMod val="85000"/>
                    <a:lumOff val="15000"/>
                  </a:schemeClr>
                </a:solidFill>
              </a:rPr>
              <a:t>Once Shire approves a particular document in the development process, PDG begins work on the next. </a:t>
            </a:r>
          </a:p>
          <a:p>
            <a:pPr lvl="1" eaLnBrk="1" hangingPunct="1">
              <a:lnSpc>
                <a:spcPct val="120000"/>
              </a:lnSpc>
              <a:spcBef>
                <a:spcPts val="600"/>
              </a:spcBef>
              <a:spcAft>
                <a:spcPts val="600"/>
              </a:spcAft>
              <a:defRPr/>
            </a:pPr>
            <a:r>
              <a:rPr lang="en-US" sz="1400" dirty="0">
                <a:solidFill>
                  <a:schemeClr val="tx1">
                    <a:lumMod val="85000"/>
                    <a:lumOff val="15000"/>
                  </a:schemeClr>
                </a:solidFill>
              </a:rPr>
              <a:t>If Shire later requests changes that deviate from or exceed the specifications in this Design Strategy Document or later content documents, PDG will initiate a change order process using the approach shown below.</a:t>
            </a:r>
          </a:p>
          <a:p>
            <a:pPr eaLnBrk="1" hangingPunct="1">
              <a:lnSpc>
                <a:spcPct val="120000"/>
              </a:lnSpc>
              <a:spcBef>
                <a:spcPts val="600"/>
              </a:spcBef>
              <a:spcAft>
                <a:spcPts val="600"/>
              </a:spcAft>
              <a:defRPr/>
            </a:pPr>
            <a:r>
              <a:rPr lang="en-US" sz="1600" dirty="0">
                <a:solidFill>
                  <a:schemeClr val="tx1">
                    <a:lumMod val="85000"/>
                    <a:lumOff val="15000"/>
                  </a:schemeClr>
                </a:solidFill>
              </a:rPr>
              <a:t>PDG understands that clients sometimes request changes even after approving design or content documents. </a:t>
            </a:r>
          </a:p>
          <a:p>
            <a:pPr lvl="1" eaLnBrk="1" hangingPunct="1">
              <a:lnSpc>
                <a:spcPct val="120000"/>
              </a:lnSpc>
              <a:spcBef>
                <a:spcPts val="600"/>
              </a:spcBef>
              <a:spcAft>
                <a:spcPts val="600"/>
              </a:spcAft>
              <a:defRPr/>
            </a:pPr>
            <a:r>
              <a:rPr lang="en-US" sz="1400" dirty="0">
                <a:solidFill>
                  <a:schemeClr val="tx1">
                    <a:lumMod val="85000"/>
                    <a:lumOff val="15000"/>
                  </a:schemeClr>
                </a:solidFill>
              </a:rPr>
              <a:t>In an effort to accommodate our clients and deliver the highest quality product, PDG will consider changes during development, provided the necessary time and resources are available. </a:t>
            </a:r>
          </a:p>
          <a:p>
            <a:pPr lvl="1" eaLnBrk="1" hangingPunct="1">
              <a:lnSpc>
                <a:spcPct val="120000"/>
              </a:lnSpc>
              <a:spcBef>
                <a:spcPts val="600"/>
              </a:spcBef>
              <a:spcAft>
                <a:spcPts val="600"/>
              </a:spcAft>
              <a:defRPr/>
            </a:pPr>
            <a:r>
              <a:rPr lang="en-US" sz="1400" dirty="0">
                <a:solidFill>
                  <a:schemeClr val="tx1">
                    <a:lumMod val="85000"/>
                    <a:lumOff val="15000"/>
                  </a:schemeClr>
                </a:solidFill>
              </a:rPr>
              <a:t>Please note that it is important to request any changes as early in the development process as possible to keep the expected cost and disruption to the project schedule to a minimum.</a:t>
            </a:r>
            <a:endParaRPr lang="en-US" sz="1600" dirty="0">
              <a:solidFill>
                <a:schemeClr val="tx1">
                  <a:lumMod val="85000"/>
                  <a:lumOff val="15000"/>
                </a:schemeClr>
              </a:solidFill>
            </a:endParaRPr>
          </a:p>
        </p:txBody>
      </p:sp>
      <p:pic>
        <p:nvPicPr>
          <p:cNvPr id="32774"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7563" y="612775"/>
            <a:ext cx="477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A331E851-ED04-446F-8B95-0F5DB719FC4B}" type="slidenum">
              <a:rPr lang="en-US" smtClean="0"/>
              <a:pPr>
                <a:defRPr/>
              </a:pPr>
              <a:t>45</a:t>
            </a:fld>
            <a:endParaRPr lang="en-US" dirty="0"/>
          </a:p>
        </p:txBody>
      </p:sp>
    </p:spTree>
    <p:extLst>
      <p:ext uri="{BB962C8B-B14F-4D97-AF65-F5344CB8AC3E}">
        <p14:creationId xmlns:p14="http://schemas.microsoft.com/office/powerpoint/2010/main" val="13452096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Change Request Process</a:t>
            </a:r>
          </a:p>
        </p:txBody>
      </p:sp>
      <p:pic>
        <p:nvPicPr>
          <p:cNvPr id="33795"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ph idx="1"/>
          </p:nvPr>
        </p:nvSpPr>
        <p:spPr>
          <a:xfrm>
            <a:off x="304800" y="1344613"/>
            <a:ext cx="8534400" cy="4903787"/>
          </a:xfrm>
        </p:spPr>
        <p:txBody>
          <a:bodyPr/>
          <a:lstStyle/>
          <a:p>
            <a:pPr indent="4763" eaLnBrk="1" hangingPunct="1">
              <a:lnSpc>
                <a:spcPct val="120000"/>
              </a:lnSpc>
              <a:spcBef>
                <a:spcPts val="600"/>
              </a:spcBef>
              <a:spcAft>
                <a:spcPts val="600"/>
              </a:spcAft>
              <a:defRPr/>
            </a:pPr>
            <a:r>
              <a:rPr lang="en-US" sz="1600" dirty="0">
                <a:solidFill>
                  <a:schemeClr val="tx1">
                    <a:lumMod val="85000"/>
                    <a:lumOff val="15000"/>
                  </a:schemeClr>
                </a:solidFill>
              </a:rPr>
              <a:t>Each change request that PDG can accommodate will initiate our change order process:</a:t>
            </a:r>
          </a:p>
          <a:p>
            <a:pPr marL="342900" indent="-342900" eaLnBrk="1" hangingPunct="1">
              <a:lnSpc>
                <a:spcPct val="120000"/>
              </a:lnSpc>
              <a:spcBef>
                <a:spcPts val="600"/>
              </a:spcBef>
              <a:spcAft>
                <a:spcPts val="600"/>
              </a:spcAft>
              <a:buFont typeface="+mj-lt"/>
              <a:buAutoNum type="arabicPeriod"/>
              <a:defRPr/>
            </a:pPr>
            <a:r>
              <a:rPr lang="en-US" sz="1600" dirty="0">
                <a:solidFill>
                  <a:schemeClr val="tx1">
                    <a:lumMod val="85000"/>
                    <a:lumOff val="15000"/>
                  </a:schemeClr>
                </a:solidFill>
              </a:rPr>
              <a:t>The </a:t>
            </a:r>
            <a:r>
              <a:rPr lang="en-US" sz="1600" u="sng" dirty="0">
                <a:solidFill>
                  <a:schemeClr val="tx1">
                    <a:lumMod val="85000"/>
                    <a:lumOff val="15000"/>
                  </a:schemeClr>
                </a:solidFill>
              </a:rPr>
              <a:t>Shire Project Lead </a:t>
            </a:r>
            <a:r>
              <a:rPr lang="en-US" sz="1600" dirty="0">
                <a:solidFill>
                  <a:schemeClr val="tx1">
                    <a:lumMod val="85000"/>
                    <a:lumOff val="15000"/>
                  </a:schemeClr>
                </a:solidFill>
              </a:rPr>
              <a:t>requests a change verbally or in written form from the PDG Project Manager.</a:t>
            </a:r>
          </a:p>
          <a:p>
            <a:pPr marL="342900" indent="-342900" eaLnBrk="1" hangingPunct="1">
              <a:lnSpc>
                <a:spcPct val="120000"/>
              </a:lnSpc>
              <a:spcBef>
                <a:spcPts val="600"/>
              </a:spcBef>
              <a:spcAft>
                <a:spcPts val="600"/>
              </a:spcAft>
              <a:buFont typeface="+mj-lt"/>
              <a:buAutoNum type="arabicPeriod"/>
              <a:defRPr/>
            </a:pPr>
            <a:r>
              <a:rPr lang="en-US" sz="1600" dirty="0">
                <a:solidFill>
                  <a:schemeClr val="tx1">
                    <a:lumMod val="85000"/>
                    <a:lumOff val="15000"/>
                  </a:schemeClr>
                </a:solidFill>
              </a:rPr>
              <a:t>The </a:t>
            </a:r>
            <a:r>
              <a:rPr lang="en-US" sz="1600" u="sng" dirty="0">
                <a:solidFill>
                  <a:schemeClr val="tx1">
                    <a:lumMod val="85000"/>
                    <a:lumOff val="15000"/>
                  </a:schemeClr>
                </a:solidFill>
              </a:rPr>
              <a:t>PDG Project Lead </a:t>
            </a:r>
            <a:r>
              <a:rPr lang="en-US" sz="1600" dirty="0">
                <a:solidFill>
                  <a:schemeClr val="tx1">
                    <a:lumMod val="85000"/>
                    <a:lumOff val="15000"/>
                  </a:schemeClr>
                </a:solidFill>
              </a:rPr>
              <a:t>consults with the team and determines the feasibility of the proposed change. </a:t>
            </a:r>
          </a:p>
          <a:p>
            <a:pPr marL="342900" indent="-342900" eaLnBrk="1" hangingPunct="1">
              <a:lnSpc>
                <a:spcPct val="120000"/>
              </a:lnSpc>
              <a:spcBef>
                <a:spcPts val="600"/>
              </a:spcBef>
              <a:spcAft>
                <a:spcPts val="600"/>
              </a:spcAft>
              <a:buFont typeface="+mj-lt"/>
              <a:buAutoNum type="arabicPeriod"/>
              <a:defRPr/>
            </a:pPr>
            <a:r>
              <a:rPr lang="en-US" sz="1600" dirty="0">
                <a:solidFill>
                  <a:schemeClr val="tx1">
                    <a:lumMod val="85000"/>
                    <a:lumOff val="15000"/>
                  </a:schemeClr>
                </a:solidFill>
              </a:rPr>
              <a:t>For feasible changes, the </a:t>
            </a:r>
            <a:r>
              <a:rPr lang="en-US" sz="1600" u="sng" dirty="0">
                <a:solidFill>
                  <a:schemeClr val="tx1">
                    <a:lumMod val="85000"/>
                    <a:lumOff val="15000"/>
                  </a:schemeClr>
                </a:solidFill>
              </a:rPr>
              <a:t>PDG Project Lead </a:t>
            </a:r>
            <a:r>
              <a:rPr lang="en-US" sz="1600" dirty="0">
                <a:solidFill>
                  <a:schemeClr val="tx1">
                    <a:lumMod val="85000"/>
                    <a:lumOff val="15000"/>
                  </a:schemeClr>
                </a:solidFill>
              </a:rPr>
              <a:t>completes a </a:t>
            </a:r>
            <a:r>
              <a:rPr lang="en-US" sz="1600" i="1" dirty="0">
                <a:solidFill>
                  <a:schemeClr val="tx1">
                    <a:lumMod val="85000"/>
                    <a:lumOff val="15000"/>
                  </a:schemeClr>
                </a:solidFill>
              </a:rPr>
              <a:t>Change Order Form</a:t>
            </a:r>
            <a:r>
              <a:rPr lang="en-US" sz="1600" dirty="0">
                <a:solidFill>
                  <a:schemeClr val="tx1">
                    <a:lumMod val="85000"/>
                    <a:lumOff val="15000"/>
                  </a:schemeClr>
                </a:solidFill>
              </a:rPr>
              <a:t> and sends it to Shire for approval. The Change Order Form will specify the change’s impact on scope, schedule, and/or cost.</a:t>
            </a:r>
          </a:p>
          <a:p>
            <a:pPr marL="342900" indent="-342900" eaLnBrk="1" hangingPunct="1">
              <a:lnSpc>
                <a:spcPct val="120000"/>
              </a:lnSpc>
              <a:spcBef>
                <a:spcPts val="600"/>
              </a:spcBef>
              <a:spcAft>
                <a:spcPts val="600"/>
              </a:spcAft>
              <a:buFont typeface="+mj-lt"/>
              <a:buAutoNum type="arabicPeriod"/>
              <a:defRPr/>
            </a:pPr>
            <a:r>
              <a:rPr lang="en-US" sz="1600" dirty="0">
                <a:solidFill>
                  <a:schemeClr val="tx1">
                    <a:lumMod val="85000"/>
                    <a:lumOff val="15000"/>
                  </a:schemeClr>
                </a:solidFill>
              </a:rPr>
              <a:t>Change work begins when Shire returns the </a:t>
            </a:r>
            <a:r>
              <a:rPr lang="en-US" sz="1600" i="1" dirty="0">
                <a:solidFill>
                  <a:schemeClr val="tx1">
                    <a:lumMod val="85000"/>
                    <a:lumOff val="15000"/>
                  </a:schemeClr>
                </a:solidFill>
              </a:rPr>
              <a:t>Change Order Form</a:t>
            </a:r>
            <a:r>
              <a:rPr lang="en-US" sz="1600" dirty="0">
                <a:solidFill>
                  <a:schemeClr val="tx1">
                    <a:lumMod val="85000"/>
                    <a:lumOff val="15000"/>
                  </a:schemeClr>
                </a:solidFill>
              </a:rPr>
              <a:t> to PDG, indicating approval of the outlined specifications.</a:t>
            </a:r>
          </a:p>
        </p:txBody>
      </p:sp>
      <p:pic>
        <p:nvPicPr>
          <p:cNvPr id="33798" name="Picture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7563" y="612775"/>
            <a:ext cx="477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A331E851-ED04-446F-8B95-0F5DB719FC4B}" type="slidenum">
              <a:rPr lang="en-US" smtClean="0"/>
              <a:pPr>
                <a:defRPr/>
              </a:pPr>
              <a:t>46</a:t>
            </a:fld>
            <a:endParaRPr lang="en-US" dirty="0"/>
          </a:p>
        </p:txBody>
      </p:sp>
    </p:spTree>
    <p:extLst>
      <p:ext uri="{BB962C8B-B14F-4D97-AF65-F5344CB8AC3E}">
        <p14:creationId xmlns:p14="http://schemas.microsoft.com/office/powerpoint/2010/main" val="33164358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7848600" cy="609600"/>
          </a:xfrm>
        </p:spPr>
        <p:txBody>
          <a:bodyPr/>
          <a:lstStyle/>
          <a:p>
            <a:pPr>
              <a:defRPr/>
            </a:pPr>
            <a:r>
              <a:rPr lang="en-US" sz="2800" dirty="0"/>
              <a:t>Approval</a:t>
            </a:r>
          </a:p>
        </p:txBody>
      </p:sp>
      <p:pic>
        <p:nvPicPr>
          <p:cNvPr id="34819"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8" name="Content Placeholder 5"/>
          <p:cNvGraphicFramePr>
            <a:graphicFrameLocks/>
          </p:cNvGraphicFramePr>
          <p:nvPr>
            <p:extLst>
              <p:ext uri="{D42A27DB-BD31-4B8C-83A1-F6EECF244321}">
                <p14:modId xmlns:p14="http://schemas.microsoft.com/office/powerpoint/2010/main" val="2290208186"/>
              </p:ext>
            </p:extLst>
          </p:nvPr>
        </p:nvGraphicFramePr>
        <p:xfrm>
          <a:off x="304800" y="1455738"/>
          <a:ext cx="8534400" cy="3568700"/>
        </p:xfrm>
        <a:graphic>
          <a:graphicData uri="http://schemas.openxmlformats.org/drawingml/2006/table">
            <a:tbl>
              <a:tblPr firstRow="1" bandRow="1">
                <a:tableStyleId>{5C22544A-7EE6-4342-B048-85BDC9FD1C3A}</a:tableStyleId>
              </a:tblPr>
              <a:tblGrid>
                <a:gridCol w="1697391">
                  <a:extLst>
                    <a:ext uri="{9D8B030D-6E8A-4147-A177-3AD203B41FA5}">
                      <a16:colId xmlns:a16="http://schemas.microsoft.com/office/drawing/2014/main" val="20000"/>
                    </a:ext>
                  </a:extLst>
                </a:gridCol>
                <a:gridCol w="5386160">
                  <a:extLst>
                    <a:ext uri="{9D8B030D-6E8A-4147-A177-3AD203B41FA5}">
                      <a16:colId xmlns:a16="http://schemas.microsoft.com/office/drawing/2014/main" val="20001"/>
                    </a:ext>
                  </a:extLst>
                </a:gridCol>
                <a:gridCol w="1450849">
                  <a:extLst>
                    <a:ext uri="{9D8B030D-6E8A-4147-A177-3AD203B41FA5}">
                      <a16:colId xmlns:a16="http://schemas.microsoft.com/office/drawing/2014/main" val="20002"/>
                    </a:ext>
                  </a:extLst>
                </a:gridCol>
              </a:tblGrid>
              <a:tr h="399355">
                <a:tc>
                  <a:txBody>
                    <a:bodyPr/>
                    <a:lstStyle/>
                    <a:p>
                      <a:r>
                        <a:rPr lang="en-US" sz="1600" cap="none" baseline="0" dirty="0">
                          <a:solidFill>
                            <a:schemeClr val="accent1"/>
                          </a:solidFill>
                          <a:latin typeface="Arial" pitchFamily="34" charset="0"/>
                          <a:cs typeface="Arial" pitchFamily="34" charset="0"/>
                        </a:rPr>
                        <a:t>Element </a:t>
                      </a:r>
                    </a:p>
                  </a:txBody>
                  <a:tcPr marL="105904" marR="105904" marT="45683" marB="45683">
                    <a:lnR w="6350" cap="flat" cmpd="sng" algn="ctr">
                      <a:solidFill>
                        <a:schemeClr val="bg1">
                          <a:lumMod val="85000"/>
                        </a:schemeClr>
                      </a:solidFill>
                      <a:prstDash val="solid"/>
                      <a:round/>
                      <a:headEnd type="none" w="med" len="med"/>
                      <a:tailEnd type="none" w="med" len="med"/>
                    </a:lnR>
                    <a:lnB w="12700" cap="flat" cmpd="sng" algn="ctr">
                      <a:solidFill>
                        <a:schemeClr val="bg2">
                          <a:lumMod val="75000"/>
                        </a:schemeClr>
                      </a:solidFill>
                      <a:prstDash val="solid"/>
                      <a:round/>
                      <a:headEnd type="none" w="med" len="med"/>
                      <a:tailEnd type="none" w="med" len="med"/>
                    </a:lnB>
                    <a:noFill/>
                  </a:tcPr>
                </a:tc>
                <a:tc>
                  <a:txBody>
                    <a:bodyPr/>
                    <a:lstStyle/>
                    <a:p>
                      <a:r>
                        <a:rPr lang="en-US" sz="1600" cap="none" baseline="0" dirty="0">
                          <a:solidFill>
                            <a:schemeClr val="accent1"/>
                          </a:solidFill>
                          <a:latin typeface="Arial" pitchFamily="34" charset="0"/>
                          <a:cs typeface="Arial" pitchFamily="34" charset="0"/>
                        </a:rPr>
                        <a:t>Description</a:t>
                      </a:r>
                    </a:p>
                  </a:txBody>
                  <a:tcPr marL="105904" marR="105904" marT="45683" marB="4568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B w="12700" cap="flat" cmpd="sng" algn="ctr">
                      <a:solidFill>
                        <a:schemeClr val="bg2">
                          <a:lumMod val="75000"/>
                        </a:schemeClr>
                      </a:solidFill>
                      <a:prstDash val="solid"/>
                      <a:round/>
                      <a:headEnd type="none" w="med" len="med"/>
                      <a:tailEnd type="none" w="med" len="med"/>
                    </a:lnB>
                    <a:noFill/>
                  </a:tcPr>
                </a:tc>
                <a:tc>
                  <a:txBody>
                    <a:bodyPr/>
                    <a:lstStyle/>
                    <a:p>
                      <a:pPr algn="l"/>
                      <a:r>
                        <a:rPr lang="en-US" sz="1600" cap="none" baseline="0" dirty="0">
                          <a:solidFill>
                            <a:schemeClr val="accent1"/>
                          </a:solidFill>
                          <a:latin typeface="Arial" pitchFamily="34" charset="0"/>
                          <a:cs typeface="Arial" pitchFamily="34" charset="0"/>
                        </a:rPr>
                        <a:t>Approval</a:t>
                      </a:r>
                    </a:p>
                  </a:txBody>
                  <a:tcPr marL="105904" marR="105904" marT="45683" marB="45683">
                    <a:lnL w="6350" cap="flat" cmpd="sng" algn="ctr">
                      <a:solidFill>
                        <a:schemeClr val="bg1">
                          <a:lumMod val="85000"/>
                        </a:schemeClr>
                      </a:solidFill>
                      <a:prstDash val="solid"/>
                      <a:round/>
                      <a:headEnd type="none" w="med" len="med"/>
                      <a:tailEnd type="none" w="med" len="med"/>
                    </a:lnL>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633869">
                <a:tc>
                  <a:txBody>
                    <a:bodyPr/>
                    <a:lstStyle/>
                    <a:p>
                      <a:r>
                        <a:rPr lang="en-US" sz="1400" b="0" kern="1200" dirty="0">
                          <a:solidFill>
                            <a:schemeClr val="tx1">
                              <a:lumMod val="85000"/>
                              <a:lumOff val="15000"/>
                            </a:schemeClr>
                          </a:solidFill>
                          <a:latin typeface="Arial" pitchFamily="34" charset="0"/>
                          <a:ea typeface="+mn-ea"/>
                          <a:cs typeface="Arial" pitchFamily="34" charset="0"/>
                        </a:rPr>
                        <a:t>Goals</a:t>
                      </a:r>
                      <a:endParaRPr lang="en-US" sz="1400" b="0" dirty="0">
                        <a:solidFill>
                          <a:schemeClr val="tx1">
                            <a:lumMod val="85000"/>
                            <a:lumOff val="15000"/>
                          </a:schemeClr>
                        </a:solidFill>
                        <a:latin typeface="Arial" pitchFamily="34" charset="0"/>
                        <a:cs typeface="Arial" pitchFamily="34" charset="0"/>
                      </a:endParaRPr>
                    </a:p>
                  </a:txBody>
                  <a:tcPr marL="105904" marR="105904" marT="45683" marB="45683" anchor="ctr">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buClr>
                          <a:schemeClr val="accent1"/>
                        </a:buClr>
                        <a:buFont typeface="Wingdings" pitchFamily="2" charset="2"/>
                        <a:buNone/>
                      </a:pPr>
                      <a:r>
                        <a:rPr lang="en-US" sz="1400" kern="1200" dirty="0">
                          <a:solidFill>
                            <a:schemeClr val="tx1">
                              <a:lumMod val="85000"/>
                              <a:lumOff val="15000"/>
                            </a:schemeClr>
                          </a:solidFill>
                          <a:latin typeface="Arial" pitchFamily="34" charset="0"/>
                          <a:ea typeface="+mn-ea"/>
                          <a:cs typeface="Arial" pitchFamily="34" charset="0"/>
                        </a:rPr>
                        <a:t>The performance goals and learning objectives accurately define expected course outcomes. </a:t>
                      </a:r>
                      <a:endParaRPr lang="en-US" sz="1400" dirty="0">
                        <a:solidFill>
                          <a:schemeClr val="tx1">
                            <a:lumMod val="85000"/>
                            <a:lumOff val="15000"/>
                          </a:schemeClr>
                        </a:solidFill>
                        <a:latin typeface="Arial" pitchFamily="34" charset="0"/>
                        <a:cs typeface="Arial" pitchFamily="34" charset="0"/>
                      </a:endParaRPr>
                    </a:p>
                  </a:txBody>
                  <a:tcPr marL="105904" marR="105904" marT="45683" marB="4568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400" dirty="0">
                        <a:latin typeface="Arial" pitchFamily="34" charset="0"/>
                        <a:cs typeface="Arial" pitchFamily="34" charset="0"/>
                      </a:endParaRPr>
                    </a:p>
                  </a:txBody>
                  <a:tcPr marL="105904" marR="105904" marT="45683" marB="45683">
                    <a:lnL w="6350" cap="flat" cmpd="sng" algn="ctr">
                      <a:solidFill>
                        <a:schemeClr val="bg1">
                          <a:lumMod val="85000"/>
                        </a:schemeClr>
                      </a:solidFill>
                      <a:prstDash val="solid"/>
                      <a:round/>
                      <a:headEnd type="none" w="med" len="med"/>
                      <a:tailEnd type="none" w="med" len="med"/>
                    </a:lnL>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1"/>
                  </a:ext>
                </a:extLst>
              </a:tr>
              <a:tr h="633869">
                <a:tc>
                  <a:txBody>
                    <a:bodyPr/>
                    <a:lstStyle/>
                    <a:p>
                      <a:r>
                        <a:rPr lang="en-US" sz="1400" b="0" kern="1200" dirty="0">
                          <a:solidFill>
                            <a:schemeClr val="tx1">
                              <a:lumMod val="85000"/>
                              <a:lumOff val="15000"/>
                            </a:schemeClr>
                          </a:solidFill>
                          <a:latin typeface="Arial" pitchFamily="34" charset="0"/>
                          <a:ea typeface="+mn-ea"/>
                          <a:cs typeface="Arial" pitchFamily="34" charset="0"/>
                        </a:rPr>
                        <a:t>Approach</a:t>
                      </a:r>
                      <a:endParaRPr lang="en-US" sz="1400" b="0" dirty="0">
                        <a:solidFill>
                          <a:schemeClr val="tx1">
                            <a:lumMod val="85000"/>
                            <a:lumOff val="15000"/>
                          </a:schemeClr>
                        </a:solidFill>
                        <a:latin typeface="Arial" pitchFamily="34" charset="0"/>
                        <a:cs typeface="Arial" pitchFamily="34" charset="0"/>
                      </a:endParaRPr>
                    </a:p>
                  </a:txBody>
                  <a:tcPr marL="105904" marR="105904" marT="45683" marB="45683"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400" b="0" dirty="0">
                          <a:solidFill>
                            <a:schemeClr val="tx1">
                              <a:lumMod val="85000"/>
                              <a:lumOff val="15000"/>
                            </a:schemeClr>
                          </a:solidFill>
                          <a:latin typeface="Arial" pitchFamily="34" charset="0"/>
                          <a:cs typeface="Arial" pitchFamily="34" charset="0"/>
                        </a:rPr>
                        <a:t>The</a:t>
                      </a:r>
                      <a:r>
                        <a:rPr lang="en-US" sz="1400" b="0" baseline="0" dirty="0">
                          <a:solidFill>
                            <a:schemeClr val="tx1">
                              <a:lumMod val="85000"/>
                              <a:lumOff val="15000"/>
                            </a:schemeClr>
                          </a:solidFill>
                          <a:latin typeface="Arial" pitchFamily="34" charset="0"/>
                          <a:cs typeface="Arial" pitchFamily="34" charset="0"/>
                        </a:rPr>
                        <a:t> instructional approach is appropriate to achieve the specified goals. </a:t>
                      </a:r>
                    </a:p>
                  </a:txBody>
                  <a:tcPr marL="105904" marR="105904" marT="45683" marB="4568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400" dirty="0">
                        <a:latin typeface="Arial" pitchFamily="34" charset="0"/>
                        <a:cs typeface="Arial" pitchFamily="34" charset="0"/>
                      </a:endParaRPr>
                    </a:p>
                  </a:txBody>
                  <a:tcPr marL="105904" marR="105904" marT="45683" marB="45683">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2"/>
                  </a:ext>
                </a:extLst>
              </a:tr>
              <a:tr h="633869">
                <a:tc>
                  <a:txBody>
                    <a:bodyPr/>
                    <a:lstStyle/>
                    <a:p>
                      <a:r>
                        <a:rPr lang="en-US" sz="1400" b="0" dirty="0">
                          <a:solidFill>
                            <a:schemeClr val="tx1">
                              <a:lumMod val="85000"/>
                              <a:lumOff val="15000"/>
                            </a:schemeClr>
                          </a:solidFill>
                          <a:latin typeface="Arial" pitchFamily="34" charset="0"/>
                          <a:cs typeface="Arial" pitchFamily="34" charset="0"/>
                        </a:rPr>
                        <a:t>Content</a:t>
                      </a:r>
                    </a:p>
                  </a:txBody>
                  <a:tcPr marL="105904" marR="105904" marT="45683" marB="45683"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400" kern="1200" dirty="0">
                          <a:solidFill>
                            <a:schemeClr val="tx1">
                              <a:lumMod val="85000"/>
                              <a:lumOff val="15000"/>
                            </a:schemeClr>
                          </a:solidFill>
                          <a:latin typeface="Arial" pitchFamily="34" charset="0"/>
                          <a:ea typeface="+mn-ea"/>
                          <a:cs typeface="Arial" pitchFamily="34" charset="0"/>
                        </a:rPr>
                        <a:t>The content outlined adequately addresses the scope of information required to meet course objectives.</a:t>
                      </a:r>
                      <a:endParaRPr lang="en-US" sz="1400" b="0" kern="1200" baseline="0" dirty="0">
                        <a:solidFill>
                          <a:schemeClr val="tx1">
                            <a:lumMod val="85000"/>
                            <a:lumOff val="15000"/>
                          </a:schemeClr>
                        </a:solidFill>
                        <a:latin typeface="Arial" pitchFamily="34" charset="0"/>
                        <a:ea typeface="+mn-ea"/>
                        <a:cs typeface="Arial" pitchFamily="34" charset="0"/>
                      </a:endParaRPr>
                    </a:p>
                  </a:txBody>
                  <a:tcPr marL="105904" marR="105904" marT="45683" marB="4568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400" dirty="0">
                        <a:latin typeface="Arial" pitchFamily="34" charset="0"/>
                        <a:cs typeface="Arial" pitchFamily="34" charset="0"/>
                      </a:endParaRPr>
                    </a:p>
                  </a:txBody>
                  <a:tcPr marL="105904" marR="105904" marT="45683" marB="45683">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3"/>
                  </a:ext>
                </a:extLst>
              </a:tr>
              <a:tr h="633869">
                <a:tc>
                  <a:txBody>
                    <a:bodyPr/>
                    <a:lstStyle/>
                    <a:p>
                      <a:r>
                        <a:rPr lang="en-US" sz="1400" b="0" dirty="0">
                          <a:solidFill>
                            <a:schemeClr val="tx1">
                              <a:lumMod val="85000"/>
                              <a:lumOff val="15000"/>
                            </a:schemeClr>
                          </a:solidFill>
                          <a:latin typeface="Arial" pitchFamily="34" charset="0"/>
                          <a:cs typeface="Arial" pitchFamily="34" charset="0"/>
                        </a:rPr>
                        <a:t>Look</a:t>
                      </a:r>
                      <a:r>
                        <a:rPr lang="en-US" sz="1400" b="0" baseline="0" dirty="0">
                          <a:solidFill>
                            <a:schemeClr val="tx1">
                              <a:lumMod val="85000"/>
                              <a:lumOff val="15000"/>
                            </a:schemeClr>
                          </a:solidFill>
                          <a:latin typeface="Arial" pitchFamily="34" charset="0"/>
                          <a:cs typeface="Arial" pitchFamily="34" charset="0"/>
                        </a:rPr>
                        <a:t> and Feel</a:t>
                      </a:r>
                      <a:endParaRPr lang="en-US" sz="1400" b="0" dirty="0">
                        <a:solidFill>
                          <a:schemeClr val="tx1">
                            <a:lumMod val="85000"/>
                            <a:lumOff val="15000"/>
                          </a:schemeClr>
                        </a:solidFill>
                        <a:latin typeface="Arial" pitchFamily="34" charset="0"/>
                        <a:cs typeface="Arial" pitchFamily="34" charset="0"/>
                      </a:endParaRPr>
                    </a:p>
                  </a:txBody>
                  <a:tcPr marL="105904" marR="105904" marT="45683" marB="45683"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400" b="0" kern="1200" baseline="0" dirty="0">
                          <a:solidFill>
                            <a:schemeClr val="tx1">
                              <a:lumMod val="85000"/>
                              <a:lumOff val="15000"/>
                            </a:schemeClr>
                          </a:solidFill>
                          <a:latin typeface="Arial" pitchFamily="34" charset="0"/>
                          <a:ea typeface="+mn-ea"/>
                          <a:cs typeface="Arial" pitchFamily="34" charset="0"/>
                        </a:rPr>
                        <a:t>The look and feel mock-ups of the interface are appropriate for the content and audience.</a:t>
                      </a:r>
                    </a:p>
                  </a:txBody>
                  <a:tcPr marL="105904" marR="105904" marT="45683" marB="4568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400" dirty="0">
                        <a:latin typeface="Arial" pitchFamily="34" charset="0"/>
                        <a:cs typeface="Arial" pitchFamily="34" charset="0"/>
                      </a:endParaRPr>
                    </a:p>
                  </a:txBody>
                  <a:tcPr marL="105904" marR="105904" marT="45683" marB="45683">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4"/>
                  </a:ext>
                </a:extLst>
              </a:tr>
              <a:tr h="633869">
                <a:tc>
                  <a:txBody>
                    <a:bodyPr/>
                    <a:lstStyle/>
                    <a:p>
                      <a:r>
                        <a:rPr lang="en-US" sz="1400" b="0" dirty="0">
                          <a:solidFill>
                            <a:schemeClr val="tx1">
                              <a:lumMod val="85000"/>
                              <a:lumOff val="15000"/>
                            </a:schemeClr>
                          </a:solidFill>
                          <a:latin typeface="Arial" pitchFamily="34" charset="0"/>
                          <a:cs typeface="Arial" pitchFamily="34" charset="0"/>
                        </a:rPr>
                        <a:t>Technical Requirements</a:t>
                      </a:r>
                    </a:p>
                  </a:txBody>
                  <a:tcPr marL="105904" marR="105904" marT="45683" marB="45683" anchor="ctr">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noFill/>
                  </a:tcPr>
                </a:tc>
                <a:tc>
                  <a:txBody>
                    <a:bodyPr/>
                    <a:lstStyle/>
                    <a:p>
                      <a:r>
                        <a:rPr lang="en-US" sz="1400" b="0" kern="1200" baseline="0" dirty="0">
                          <a:solidFill>
                            <a:schemeClr val="tx1">
                              <a:lumMod val="85000"/>
                              <a:lumOff val="15000"/>
                            </a:schemeClr>
                          </a:solidFill>
                          <a:latin typeface="Arial" pitchFamily="34" charset="0"/>
                          <a:ea typeface="+mn-ea"/>
                          <a:cs typeface="Arial" pitchFamily="34" charset="0"/>
                        </a:rPr>
                        <a:t>The technical requirements are accurate and complete. </a:t>
                      </a:r>
                    </a:p>
                  </a:txBody>
                  <a:tcPr marL="105904" marR="105904" marT="45683" marB="45683"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noFill/>
                  </a:tcPr>
                </a:tc>
                <a:tc>
                  <a:txBody>
                    <a:bodyPr/>
                    <a:lstStyle/>
                    <a:p>
                      <a:endParaRPr lang="en-US" sz="1400" dirty="0">
                        <a:latin typeface="Arial" pitchFamily="34" charset="0"/>
                        <a:cs typeface="Arial" pitchFamily="34" charset="0"/>
                      </a:endParaRPr>
                    </a:p>
                  </a:txBody>
                  <a:tcPr marL="105904" marR="105904" marT="45683" marB="45683">
                    <a:lnL w="6350" cap="flat" cmpd="sng" algn="ctr">
                      <a:solidFill>
                        <a:schemeClr val="bg1">
                          <a:lumMod val="85000"/>
                        </a:schemeClr>
                      </a:solid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noFill/>
                  </a:tcPr>
                </a:tc>
                <a:extLst>
                  <a:ext uri="{0D108BD9-81ED-4DB2-BD59-A6C34878D82A}">
                    <a16:rowId xmlns:a16="http://schemas.microsoft.com/office/drawing/2014/main" val="10005"/>
                  </a:ext>
                </a:extLst>
              </a:tr>
            </a:tbl>
          </a:graphicData>
        </a:graphic>
      </p:graphicFrame>
      <p:sp>
        <p:nvSpPr>
          <p:cNvPr id="10" name="TextBox 6"/>
          <p:cNvSpPr txBox="1">
            <a:spLocks noChangeArrowheads="1"/>
          </p:cNvSpPr>
          <p:nvPr/>
        </p:nvSpPr>
        <p:spPr bwMode="auto">
          <a:xfrm>
            <a:off x="1981200" y="5494338"/>
            <a:ext cx="5329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defRPr/>
            </a:pPr>
            <a:r>
              <a:rPr lang="en-US" sz="1600" i="1" dirty="0">
                <a:solidFill>
                  <a:schemeClr val="bg2">
                    <a:lumMod val="25000"/>
                  </a:schemeClr>
                </a:solidFill>
                <a:latin typeface="Calibri" pitchFamily="34" charset="0"/>
                <a:cs typeface="Calibri" pitchFamily="34" charset="0"/>
              </a:rPr>
              <a:t> </a:t>
            </a:r>
          </a:p>
          <a:p>
            <a:pPr eaLnBrk="1" hangingPunct="1">
              <a:defRPr/>
            </a:pPr>
            <a:r>
              <a:rPr lang="en-US" sz="1600" dirty="0">
                <a:solidFill>
                  <a:schemeClr val="bg2">
                    <a:lumMod val="25000"/>
                  </a:schemeClr>
                </a:solidFill>
                <a:cs typeface="Arial" pitchFamily="34" charset="0"/>
              </a:rPr>
              <a:t>___________________________________________</a:t>
            </a:r>
          </a:p>
          <a:p>
            <a:pPr eaLnBrk="1" hangingPunct="1">
              <a:defRPr/>
            </a:pPr>
            <a:r>
              <a:rPr lang="en-US" sz="1600" dirty="0">
                <a:solidFill>
                  <a:schemeClr val="bg2">
                    <a:lumMod val="25000"/>
                  </a:schemeClr>
                </a:solidFill>
                <a:cs typeface="Arial" pitchFamily="34" charset="0"/>
              </a:rPr>
              <a:t>Tracy Hickey, </a:t>
            </a:r>
            <a:r>
              <a:rPr lang="en-US" sz="1600" i="1" dirty="0">
                <a:solidFill>
                  <a:schemeClr val="bg2">
                    <a:lumMod val="25000"/>
                  </a:schemeClr>
                </a:solidFill>
                <a:cs typeface="Arial" pitchFamily="34" charset="0"/>
              </a:rPr>
              <a:t>Shire Project Lead</a:t>
            </a:r>
          </a:p>
        </p:txBody>
      </p:sp>
      <p:sp>
        <p:nvSpPr>
          <p:cNvPr id="11" name="Rectangle 7"/>
          <p:cNvSpPr>
            <a:spLocks noChangeArrowheads="1"/>
          </p:cNvSpPr>
          <p:nvPr/>
        </p:nvSpPr>
        <p:spPr bwMode="auto">
          <a:xfrm>
            <a:off x="7772400" y="1984375"/>
            <a:ext cx="368300" cy="377825"/>
          </a:xfrm>
          <a:prstGeom prst="rect">
            <a:avLst/>
          </a:prstGeom>
          <a:solidFill>
            <a:schemeClr val="bg1"/>
          </a:solidFill>
          <a:ln w="9525" algn="ctr">
            <a:solidFill>
              <a:schemeClr val="bg2">
                <a:lumMod val="75000"/>
              </a:schemeClr>
            </a:solidFill>
            <a:round/>
            <a:headEnd/>
            <a:tailEnd/>
          </a:ln>
        </p:spPr>
        <p:txBody>
          <a:bodyPr>
            <a:spAutoFit/>
          </a:bodyPr>
          <a:lstStyle/>
          <a:p>
            <a:pPr algn="ctr">
              <a:defRPr/>
            </a:pPr>
            <a:r>
              <a:rPr lang="en-US" b="1">
                <a:solidFill>
                  <a:schemeClr val="bg2">
                    <a:lumMod val="25000"/>
                  </a:schemeClr>
                </a:solidFill>
                <a:cs typeface="Arial" pitchFamily="34" charset="0"/>
              </a:rPr>
              <a:t>X</a:t>
            </a:r>
          </a:p>
        </p:txBody>
      </p:sp>
      <p:sp>
        <p:nvSpPr>
          <p:cNvPr id="12" name="Rectangle 9"/>
          <p:cNvSpPr>
            <a:spLocks noChangeArrowheads="1"/>
          </p:cNvSpPr>
          <p:nvPr/>
        </p:nvSpPr>
        <p:spPr bwMode="auto">
          <a:xfrm>
            <a:off x="7772400" y="3257550"/>
            <a:ext cx="368300" cy="377825"/>
          </a:xfrm>
          <a:prstGeom prst="rect">
            <a:avLst/>
          </a:prstGeom>
          <a:solidFill>
            <a:schemeClr val="bg1"/>
          </a:solidFill>
          <a:ln w="9525" algn="ctr">
            <a:solidFill>
              <a:schemeClr val="bg2">
                <a:lumMod val="75000"/>
              </a:schemeClr>
            </a:solidFill>
            <a:round/>
            <a:headEnd/>
            <a:tailEnd/>
          </a:ln>
        </p:spPr>
        <p:txBody>
          <a:bodyPr>
            <a:spAutoFit/>
          </a:bodyPr>
          <a:lstStyle/>
          <a:p>
            <a:pPr algn="ctr">
              <a:defRPr/>
            </a:pPr>
            <a:r>
              <a:rPr lang="en-US" b="1">
                <a:solidFill>
                  <a:schemeClr val="bg2">
                    <a:lumMod val="25000"/>
                  </a:schemeClr>
                </a:solidFill>
                <a:cs typeface="Arial" pitchFamily="34" charset="0"/>
              </a:rPr>
              <a:t>X</a:t>
            </a:r>
          </a:p>
        </p:txBody>
      </p:sp>
      <p:sp>
        <p:nvSpPr>
          <p:cNvPr id="13" name="Rectangle 11"/>
          <p:cNvSpPr>
            <a:spLocks noChangeArrowheads="1"/>
          </p:cNvSpPr>
          <p:nvPr/>
        </p:nvSpPr>
        <p:spPr bwMode="auto">
          <a:xfrm>
            <a:off x="7772400" y="4521200"/>
            <a:ext cx="368300" cy="374650"/>
          </a:xfrm>
          <a:prstGeom prst="rect">
            <a:avLst/>
          </a:prstGeom>
          <a:solidFill>
            <a:schemeClr val="bg1"/>
          </a:solidFill>
          <a:ln w="9525" algn="ctr">
            <a:solidFill>
              <a:schemeClr val="bg2">
                <a:lumMod val="75000"/>
              </a:schemeClr>
            </a:solidFill>
            <a:round/>
            <a:headEnd/>
            <a:tailEnd/>
          </a:ln>
        </p:spPr>
        <p:txBody>
          <a:bodyPr>
            <a:spAutoFit/>
          </a:bodyPr>
          <a:lstStyle/>
          <a:p>
            <a:pPr algn="ctr">
              <a:defRPr/>
            </a:pPr>
            <a:r>
              <a:rPr lang="en-US" b="1">
                <a:solidFill>
                  <a:schemeClr val="bg2">
                    <a:lumMod val="25000"/>
                  </a:schemeClr>
                </a:solidFill>
                <a:cs typeface="Arial" pitchFamily="34" charset="0"/>
              </a:rPr>
              <a:t>X</a:t>
            </a:r>
          </a:p>
        </p:txBody>
      </p:sp>
      <p:sp>
        <p:nvSpPr>
          <p:cNvPr id="14" name="Rectangle 14"/>
          <p:cNvSpPr>
            <a:spLocks noChangeArrowheads="1"/>
          </p:cNvSpPr>
          <p:nvPr/>
        </p:nvSpPr>
        <p:spPr bwMode="auto">
          <a:xfrm>
            <a:off x="7772400" y="2622550"/>
            <a:ext cx="368300" cy="377825"/>
          </a:xfrm>
          <a:prstGeom prst="rect">
            <a:avLst/>
          </a:prstGeom>
          <a:solidFill>
            <a:schemeClr val="bg1"/>
          </a:solidFill>
          <a:ln w="9525" algn="ctr">
            <a:solidFill>
              <a:schemeClr val="bg2">
                <a:lumMod val="75000"/>
              </a:schemeClr>
            </a:solidFill>
            <a:round/>
            <a:headEnd/>
            <a:tailEnd/>
          </a:ln>
        </p:spPr>
        <p:txBody>
          <a:bodyPr>
            <a:spAutoFit/>
          </a:bodyPr>
          <a:lstStyle/>
          <a:p>
            <a:pPr algn="ctr">
              <a:defRPr/>
            </a:pPr>
            <a:r>
              <a:rPr lang="en-US" b="1">
                <a:solidFill>
                  <a:schemeClr val="bg2">
                    <a:lumMod val="25000"/>
                  </a:schemeClr>
                </a:solidFill>
                <a:cs typeface="Arial" pitchFamily="34" charset="0"/>
              </a:rPr>
              <a:t>X</a:t>
            </a:r>
          </a:p>
        </p:txBody>
      </p:sp>
      <p:sp>
        <p:nvSpPr>
          <p:cNvPr id="15" name="Rectangle 14"/>
          <p:cNvSpPr>
            <a:spLocks noChangeArrowheads="1"/>
          </p:cNvSpPr>
          <p:nvPr/>
        </p:nvSpPr>
        <p:spPr bwMode="auto">
          <a:xfrm>
            <a:off x="7772400" y="3889375"/>
            <a:ext cx="368300" cy="377825"/>
          </a:xfrm>
          <a:prstGeom prst="rect">
            <a:avLst/>
          </a:prstGeom>
          <a:solidFill>
            <a:schemeClr val="bg1"/>
          </a:solidFill>
          <a:ln w="9525" algn="ctr">
            <a:solidFill>
              <a:schemeClr val="bg2">
                <a:lumMod val="75000"/>
              </a:schemeClr>
            </a:solidFill>
            <a:round/>
            <a:headEnd/>
            <a:tailEnd/>
          </a:ln>
        </p:spPr>
        <p:txBody>
          <a:bodyPr>
            <a:spAutoFit/>
          </a:bodyPr>
          <a:lstStyle/>
          <a:p>
            <a:pPr algn="ctr">
              <a:defRPr/>
            </a:pPr>
            <a:r>
              <a:rPr lang="en-US" b="1">
                <a:solidFill>
                  <a:schemeClr val="bg2">
                    <a:lumMod val="25000"/>
                  </a:schemeClr>
                </a:solidFill>
                <a:cs typeface="Arial" pitchFamily="34" charset="0"/>
              </a:rPr>
              <a:t>X</a:t>
            </a:r>
          </a:p>
        </p:txBody>
      </p:sp>
      <p:pic>
        <p:nvPicPr>
          <p:cNvPr id="34857" name="Picture 1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7563" y="612775"/>
            <a:ext cx="477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47</a:t>
            </a:fld>
            <a:endParaRPr lang="en-US" dirty="0"/>
          </a:p>
        </p:txBody>
      </p:sp>
    </p:spTree>
    <p:extLst>
      <p:ext uri="{BB962C8B-B14F-4D97-AF65-F5344CB8AC3E}">
        <p14:creationId xmlns:p14="http://schemas.microsoft.com/office/powerpoint/2010/main" val="6681102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819400"/>
            <a:ext cx="8229600" cy="762000"/>
          </a:xfrm>
        </p:spPr>
        <p:txBody>
          <a:bodyPr anchor="ctr"/>
          <a:lstStyle/>
          <a:p>
            <a:pPr algn="ctr">
              <a:defRPr/>
            </a:pPr>
            <a:r>
              <a:rPr lang="en-US" dirty="0"/>
              <a:t>Thank You</a:t>
            </a:r>
          </a:p>
        </p:txBody>
      </p:sp>
    </p:spTree>
    <p:extLst>
      <p:ext uri="{BB962C8B-B14F-4D97-AF65-F5344CB8AC3E}">
        <p14:creationId xmlns:p14="http://schemas.microsoft.com/office/powerpoint/2010/main" val="481870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Audience Analysis</a:t>
            </a:r>
          </a:p>
        </p:txBody>
      </p:sp>
      <p:pic>
        <p:nvPicPr>
          <p:cNvPr id="15363"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5365"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02638" y="704850"/>
            <a:ext cx="5476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Table 16"/>
          <p:cNvGraphicFramePr>
            <a:graphicFrameLocks noGrp="1"/>
          </p:cNvGraphicFramePr>
          <p:nvPr>
            <p:extLst>
              <p:ext uri="{D42A27DB-BD31-4B8C-83A1-F6EECF244321}">
                <p14:modId xmlns:p14="http://schemas.microsoft.com/office/powerpoint/2010/main" val="2673196233"/>
              </p:ext>
            </p:extLst>
          </p:nvPr>
        </p:nvGraphicFramePr>
        <p:xfrm>
          <a:off x="304800" y="1295400"/>
          <a:ext cx="8485188" cy="5711974"/>
        </p:xfrm>
        <a:graphic>
          <a:graphicData uri="http://schemas.openxmlformats.org/drawingml/2006/table">
            <a:tbl>
              <a:tblPr firstRow="1" firstCol="1" lastRow="1" lastCol="1" bandRow="1" bandCol="1">
                <a:tableStyleId>{5C22544A-7EE6-4342-B048-85BDC9FD1C3A}</a:tableStyleId>
              </a:tblPr>
              <a:tblGrid>
                <a:gridCol w="1676400">
                  <a:extLst>
                    <a:ext uri="{9D8B030D-6E8A-4147-A177-3AD203B41FA5}">
                      <a16:colId xmlns:a16="http://schemas.microsoft.com/office/drawing/2014/main" val="20000"/>
                    </a:ext>
                  </a:extLst>
                </a:gridCol>
                <a:gridCol w="6808788">
                  <a:extLst>
                    <a:ext uri="{9D8B030D-6E8A-4147-A177-3AD203B41FA5}">
                      <a16:colId xmlns:a16="http://schemas.microsoft.com/office/drawing/2014/main" val="20001"/>
                    </a:ext>
                  </a:extLst>
                </a:gridCol>
              </a:tblGrid>
              <a:tr h="551990">
                <a:tc>
                  <a:txBody>
                    <a:bodyPr/>
                    <a:lstStyle/>
                    <a:p>
                      <a:pPr marL="0" marR="0">
                        <a:lnSpc>
                          <a:spcPct val="150000"/>
                        </a:lnSpc>
                        <a:spcBef>
                          <a:spcPts val="200"/>
                        </a:spcBef>
                        <a:spcAft>
                          <a:spcPts val="200"/>
                        </a:spcAft>
                      </a:pPr>
                      <a:r>
                        <a:rPr lang="en-US" sz="1600" b="1" i="0" cap="none" baseline="0" dirty="0">
                          <a:solidFill>
                            <a:schemeClr val="accent1"/>
                          </a:solidFill>
                          <a:effectLst/>
                          <a:latin typeface="Arial" pitchFamily="34" charset="0"/>
                          <a:ea typeface="Times New Roman"/>
                          <a:cs typeface="Arial" pitchFamily="34" charset="0"/>
                        </a:rPr>
                        <a:t>Category</a:t>
                      </a:r>
                      <a:endParaRPr lang="en-US" sz="1200" b="1" i="0" cap="none" baseline="0" dirty="0">
                        <a:solidFill>
                          <a:schemeClr val="accent1"/>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50000"/>
                        </a:lnSpc>
                        <a:spcBef>
                          <a:spcPts val="200"/>
                        </a:spcBef>
                        <a:spcAft>
                          <a:spcPts val="200"/>
                        </a:spcAft>
                      </a:pPr>
                      <a:r>
                        <a:rPr lang="en-US" sz="1600" b="1" i="0" dirty="0">
                          <a:solidFill>
                            <a:schemeClr val="accent1"/>
                          </a:solidFill>
                          <a:effectLst/>
                          <a:latin typeface="Arial" pitchFamily="34" charset="0"/>
                          <a:ea typeface="Times New Roman"/>
                          <a:cs typeface="Arial" pitchFamily="34" charset="0"/>
                        </a:rPr>
                        <a:t>Response</a:t>
                      </a:r>
                    </a:p>
                  </a:txBody>
                  <a:tcPr marL="91446" marR="91446" marT="45726" marB="45726"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92637">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Audience</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50000"/>
                        </a:lnSpc>
                        <a:spcBef>
                          <a:spcPts val="600"/>
                        </a:spcBef>
                        <a:spcAft>
                          <a:spcPts val="600"/>
                        </a:spcAft>
                      </a:pPr>
                      <a:r>
                        <a:rPr lang="en-US" sz="1200" b="0" i="0" dirty="0">
                          <a:solidFill>
                            <a:schemeClr val="tx1"/>
                          </a:solidFill>
                          <a:effectLst/>
                          <a:latin typeface="Arial" pitchFamily="34" charset="0"/>
                          <a:ea typeface="+mn-ea"/>
                          <a:cs typeface="Arial" pitchFamily="34" charset="0"/>
                        </a:rPr>
                        <a:t>Internal Facing</a:t>
                      </a:r>
                      <a:r>
                        <a:rPr lang="en-US" sz="1200" b="0" i="0" baseline="0" dirty="0">
                          <a:solidFill>
                            <a:schemeClr val="tx1"/>
                          </a:solidFill>
                          <a:effectLst/>
                          <a:latin typeface="Arial" pitchFamily="34" charset="0"/>
                          <a:ea typeface="+mn-ea"/>
                          <a:cs typeface="Arial" pitchFamily="34" charset="0"/>
                        </a:rPr>
                        <a:t> – </a:t>
                      </a:r>
                      <a:r>
                        <a:rPr lang="en-US" sz="1200" b="0" i="0" dirty="0">
                          <a:solidFill>
                            <a:schemeClr val="tx1"/>
                          </a:solidFill>
                          <a:effectLst/>
                          <a:latin typeface="Arial" pitchFamily="34" charset="0"/>
                          <a:ea typeface="+mn-ea"/>
                          <a:cs typeface="Arial" pitchFamily="34" charset="0"/>
                        </a:rPr>
                        <a:t>All</a:t>
                      </a:r>
                      <a:r>
                        <a:rPr lang="en-US" sz="1200" b="0" i="0" baseline="0" dirty="0">
                          <a:solidFill>
                            <a:schemeClr val="tx1"/>
                          </a:solidFill>
                          <a:effectLst/>
                          <a:latin typeface="Arial" pitchFamily="34" charset="0"/>
                          <a:ea typeface="+mn-ea"/>
                          <a:cs typeface="Arial" pitchFamily="34" charset="0"/>
                        </a:rPr>
                        <a:t> CIA covered persons working at Shire or working on behalf of Shire.</a:t>
                      </a:r>
                      <a:br>
                        <a:rPr lang="en-US" sz="1200" b="0" i="0" baseline="0" dirty="0">
                          <a:solidFill>
                            <a:schemeClr val="tx1"/>
                          </a:solidFill>
                          <a:effectLst/>
                          <a:latin typeface="Arial" pitchFamily="34" charset="0"/>
                          <a:ea typeface="+mn-ea"/>
                          <a:cs typeface="Arial" pitchFamily="34" charset="0"/>
                        </a:rPr>
                      </a:br>
                      <a:r>
                        <a:rPr lang="en-US" sz="1200" b="0" i="0" baseline="0" dirty="0">
                          <a:solidFill>
                            <a:schemeClr val="tx1"/>
                          </a:solidFill>
                          <a:effectLst/>
                          <a:latin typeface="Arial" pitchFamily="34" charset="0"/>
                          <a:ea typeface="+mn-ea"/>
                          <a:cs typeface="Arial" pitchFamily="34" charset="0"/>
                        </a:rPr>
                        <a:t>External Facing – All HCPs over the threshold (work more than 160 hours in a reporting period and/or over the current salary threshold).</a:t>
                      </a: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79298">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Current Knowledge and Skill Level</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50000"/>
                        </a:lnSpc>
                        <a:spcBef>
                          <a:spcPts val="600"/>
                        </a:spcBef>
                        <a:spcAft>
                          <a:spcPts val="600"/>
                        </a:spcAft>
                        <a:buClrTx/>
                        <a:buSzTx/>
                        <a:buFontTx/>
                        <a:buNone/>
                        <a:tabLst/>
                        <a:defRPr/>
                      </a:pPr>
                      <a:r>
                        <a:rPr lang="en-US" sz="1200" b="0" i="0" dirty="0">
                          <a:solidFill>
                            <a:schemeClr val="tx1"/>
                          </a:solidFill>
                          <a:effectLst/>
                          <a:latin typeface="Arial" pitchFamily="34" charset="0"/>
                          <a:cs typeface="Arial" pitchFamily="34" charset="0"/>
                        </a:rPr>
                        <a:t>Employees</a:t>
                      </a:r>
                      <a:r>
                        <a:rPr lang="en-US" sz="1200" b="0" i="0" baseline="0" dirty="0">
                          <a:solidFill>
                            <a:schemeClr val="tx1"/>
                          </a:solidFill>
                          <a:effectLst/>
                          <a:latin typeface="Arial" pitchFamily="34" charset="0"/>
                          <a:cs typeface="Arial" pitchFamily="34" charset="0"/>
                        </a:rPr>
                        <a:t> range from beginners who are new to the industry and/or profession to experienced performers who have many years of practice and expertise in their field. </a:t>
                      </a:r>
                      <a:endParaRPr lang="en-US" sz="1200" b="0" i="0" dirty="0">
                        <a:solidFill>
                          <a:schemeClr val="tx1"/>
                        </a:solidFill>
                        <a:effectLst/>
                        <a:latin typeface="Arial" pitchFamily="34" charset="0"/>
                        <a:ea typeface="Times New Roman"/>
                        <a:cs typeface="Arial" pitchFamily="34" charset="0"/>
                      </a:endParaRP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39812">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Demographics</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50000"/>
                        </a:lnSpc>
                        <a:spcBef>
                          <a:spcPts val="600"/>
                        </a:spcBef>
                        <a:spcAft>
                          <a:spcPts val="600"/>
                        </a:spcAft>
                        <a:buClrTx/>
                        <a:buSzTx/>
                        <a:buFontTx/>
                        <a:buNone/>
                        <a:tabLst/>
                        <a:defRPr/>
                      </a:pPr>
                      <a:r>
                        <a:rPr lang="en-US" sz="1200" b="0" i="0" dirty="0">
                          <a:solidFill>
                            <a:schemeClr val="tx1"/>
                          </a:solidFill>
                          <a:effectLst/>
                          <a:latin typeface="Arial" pitchFamily="34" charset="0"/>
                          <a:cs typeface="Arial" pitchFamily="34" charset="0"/>
                        </a:rPr>
                        <a:t>Employees represent</a:t>
                      </a:r>
                      <a:r>
                        <a:rPr lang="en-US" sz="1200" b="0" i="0" baseline="0" dirty="0">
                          <a:solidFill>
                            <a:schemeClr val="tx1"/>
                          </a:solidFill>
                          <a:effectLst/>
                          <a:latin typeface="Arial" pitchFamily="34" charset="0"/>
                          <a:cs typeface="Arial" pitchFamily="34" charset="0"/>
                        </a:rPr>
                        <a:t> a diversity of age, gender, and background. There are no special language or location concerns</a:t>
                      </a:r>
                      <a:r>
                        <a:rPr lang="en-US" sz="1200" b="0" i="1" baseline="0" dirty="0">
                          <a:solidFill>
                            <a:schemeClr val="tx1"/>
                          </a:solidFill>
                          <a:effectLst/>
                          <a:latin typeface="Arial" pitchFamily="34" charset="0"/>
                          <a:cs typeface="Arial" pitchFamily="34" charset="0"/>
                        </a:rPr>
                        <a:t>. </a:t>
                      </a:r>
                      <a:endParaRPr lang="en-US" sz="1200" b="0" i="0" dirty="0">
                        <a:solidFill>
                          <a:schemeClr val="tx1"/>
                        </a:solidFill>
                        <a:effectLst/>
                        <a:latin typeface="Arial" pitchFamily="34" charset="0"/>
                        <a:ea typeface="Times New Roman"/>
                        <a:cs typeface="Arial" pitchFamily="34" charset="0"/>
                      </a:endParaRP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93866">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What’s in it for Learners (</a:t>
                      </a:r>
                      <a:r>
                        <a:rPr lang="en-US" sz="1200" b="1" cap="none" baseline="0" dirty="0" err="1">
                          <a:solidFill>
                            <a:schemeClr val="bg2">
                              <a:lumMod val="25000"/>
                            </a:schemeClr>
                          </a:solidFill>
                          <a:effectLst/>
                          <a:latin typeface="Arial" pitchFamily="34" charset="0"/>
                          <a:cs typeface="Arial" pitchFamily="34" charset="0"/>
                        </a:rPr>
                        <a:t>WIIFM</a:t>
                      </a:r>
                      <a:r>
                        <a:rPr lang="en-US" sz="1200" b="1" cap="none" baseline="0" dirty="0">
                          <a:solidFill>
                            <a:schemeClr val="bg2">
                              <a:lumMod val="25000"/>
                            </a:schemeClr>
                          </a:solidFill>
                          <a:effectLst/>
                          <a:latin typeface="Arial" pitchFamily="34" charset="0"/>
                          <a:cs typeface="Arial" pitchFamily="34" charset="0"/>
                        </a:rPr>
                        <a:t>)?</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50000"/>
                        </a:lnSpc>
                        <a:spcBef>
                          <a:spcPts val="600"/>
                        </a:spcBef>
                        <a:spcAft>
                          <a:spcPts val="600"/>
                        </a:spcAft>
                      </a:pPr>
                      <a:r>
                        <a:rPr lang="en-US" sz="1200" b="0" i="0" dirty="0">
                          <a:solidFill>
                            <a:schemeClr val="tx1"/>
                          </a:solidFill>
                          <a:effectLst/>
                          <a:latin typeface="Arial" pitchFamily="34" charset="0"/>
                          <a:ea typeface="Times New Roman"/>
                          <a:cs typeface="Arial" pitchFamily="34" charset="0"/>
                        </a:rPr>
                        <a:t>Employees’ behaviors are successfully modified and they are committed to conducting business in alignment with Shire compliance standards.</a:t>
                      </a: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33197">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Environment</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50000"/>
                        </a:lnSpc>
                        <a:spcBef>
                          <a:spcPts val="600"/>
                        </a:spcBef>
                        <a:spcAft>
                          <a:spcPts val="600"/>
                        </a:spcAft>
                      </a:pPr>
                      <a:r>
                        <a:rPr lang="en-US" sz="1200" b="0" i="0" dirty="0">
                          <a:solidFill>
                            <a:schemeClr val="tx1"/>
                          </a:solidFill>
                          <a:effectLst/>
                          <a:latin typeface="Arial" pitchFamily="34" charset="0"/>
                          <a:cs typeface="Arial" pitchFamily="34" charset="0"/>
                        </a:rPr>
                        <a:t>Employees will access the e-learning via the STELA LMS. </a:t>
                      </a:r>
                      <a:br>
                        <a:rPr lang="en-US" sz="1200" b="0" i="0" dirty="0">
                          <a:solidFill>
                            <a:schemeClr val="tx1"/>
                          </a:solidFill>
                          <a:effectLst/>
                          <a:latin typeface="Arial" pitchFamily="34" charset="0"/>
                          <a:cs typeface="Arial" pitchFamily="34" charset="0"/>
                        </a:rPr>
                      </a:br>
                      <a:r>
                        <a:rPr lang="en-US" sz="1200" b="0" i="0" dirty="0">
                          <a:solidFill>
                            <a:schemeClr val="tx1"/>
                          </a:solidFill>
                          <a:effectLst/>
                          <a:latin typeface="Arial" pitchFamily="34" charset="0"/>
                          <a:cs typeface="Arial" pitchFamily="34" charset="0"/>
                        </a:rPr>
                        <a:t>Access</a:t>
                      </a:r>
                      <a:r>
                        <a:rPr lang="en-US" sz="1200" b="0" i="0" baseline="0" dirty="0">
                          <a:solidFill>
                            <a:schemeClr val="tx1"/>
                          </a:solidFill>
                          <a:effectLst/>
                          <a:latin typeface="Arial" pitchFamily="34" charset="0"/>
                          <a:cs typeface="Arial" pitchFamily="34" charset="0"/>
                        </a:rPr>
                        <a:t> to HCP course is to be determined (possibly STELA or a 3</a:t>
                      </a:r>
                      <a:r>
                        <a:rPr lang="en-US" sz="1200" b="0" i="0" baseline="30000" dirty="0">
                          <a:solidFill>
                            <a:schemeClr val="tx1"/>
                          </a:solidFill>
                          <a:effectLst/>
                          <a:latin typeface="Arial" pitchFamily="34" charset="0"/>
                          <a:cs typeface="Arial" pitchFamily="34" charset="0"/>
                        </a:rPr>
                        <a:t>rd</a:t>
                      </a:r>
                      <a:r>
                        <a:rPr lang="en-US" sz="1200" b="0" i="0" baseline="0" dirty="0">
                          <a:solidFill>
                            <a:schemeClr val="tx1"/>
                          </a:solidFill>
                          <a:effectLst/>
                          <a:latin typeface="Arial" pitchFamily="34" charset="0"/>
                          <a:cs typeface="Arial" pitchFamily="34" charset="0"/>
                        </a:rPr>
                        <a:t> party hosted LMS)</a:t>
                      </a:r>
                      <a:endParaRPr lang="en-US" sz="1200" b="0" i="0" dirty="0">
                        <a:solidFill>
                          <a:schemeClr val="tx1"/>
                        </a:solidFill>
                        <a:effectLst/>
                        <a:latin typeface="Arial" pitchFamily="34" charset="0"/>
                        <a:cs typeface="Arial" pitchFamily="34" charset="0"/>
                      </a:endParaRP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93815">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What Change is Necessary?</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50000"/>
                        </a:lnSpc>
                        <a:spcBef>
                          <a:spcPts val="600"/>
                        </a:spcBef>
                        <a:spcAft>
                          <a:spcPts val="600"/>
                        </a:spcAft>
                        <a:buClrTx/>
                        <a:buSzTx/>
                        <a:buFontTx/>
                        <a:buNone/>
                        <a:tabLst/>
                        <a:defRPr/>
                      </a:pPr>
                      <a:r>
                        <a:rPr lang="en-US" sz="1200" b="0" i="0" kern="1200" baseline="0" dirty="0">
                          <a:solidFill>
                            <a:schemeClr val="tx1"/>
                          </a:solidFill>
                          <a:effectLst/>
                          <a:latin typeface="Arial" pitchFamily="34" charset="0"/>
                          <a:ea typeface="+mn-ea"/>
                          <a:cs typeface="Arial" pitchFamily="34" charset="0"/>
                        </a:rPr>
                        <a:t>Learners need to know the CIA requirements and Shire’s values and principles </a:t>
                      </a:r>
                      <a:r>
                        <a:rPr lang="en-US" sz="1200" b="0" i="0" kern="1200" baseline="0" dirty="0">
                          <a:solidFill>
                            <a:schemeClr val="tx1">
                              <a:lumMod val="75000"/>
                            </a:schemeClr>
                          </a:solidFill>
                          <a:effectLst/>
                          <a:latin typeface="Arial" pitchFamily="34" charset="0"/>
                          <a:ea typeface="+mn-ea"/>
                          <a:cs typeface="Arial" pitchFamily="34" charset="0"/>
                        </a:rPr>
                        <a:t>so that they can </a:t>
                      </a:r>
                      <a:r>
                        <a:rPr lang="en-US" sz="1200" b="0" i="0" baseline="0" dirty="0">
                          <a:solidFill>
                            <a:schemeClr val="tx1">
                              <a:lumMod val="75000"/>
                            </a:schemeClr>
                          </a:solidFill>
                          <a:effectLst/>
                          <a:latin typeface="Arial" pitchFamily="34" charset="0"/>
                          <a:ea typeface="+mn-ea"/>
                          <a:cs typeface="Arial" pitchFamily="34" charset="0"/>
                        </a:rPr>
                        <a:t>conduct all their activities with highest level of ethics and integrity.   </a:t>
                      </a:r>
                      <a:endParaRPr lang="en-US" sz="1200" b="0" i="0" dirty="0">
                        <a:solidFill>
                          <a:schemeClr val="tx1"/>
                        </a:solidFill>
                        <a:effectLst/>
                        <a:latin typeface="Arial" pitchFamily="34" charset="0"/>
                        <a:ea typeface="Times New Roman"/>
                        <a:cs typeface="Arial" pitchFamily="34" charset="0"/>
                      </a:endParaRP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92637">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Customization</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50000"/>
                        </a:lnSpc>
                        <a:spcBef>
                          <a:spcPts val="600"/>
                        </a:spcBef>
                        <a:spcAft>
                          <a:spcPts val="600"/>
                        </a:spcAft>
                      </a:pPr>
                      <a:r>
                        <a:rPr lang="en-US" sz="1200" b="0" i="0" dirty="0">
                          <a:solidFill>
                            <a:schemeClr val="tx1"/>
                          </a:solidFill>
                          <a:effectLst/>
                          <a:latin typeface="Arial" pitchFamily="34" charset="0"/>
                          <a:ea typeface="Times New Roman"/>
                          <a:cs typeface="Arial" pitchFamily="34" charset="0"/>
                        </a:rPr>
                        <a:t>No customization is required.</a:t>
                      </a: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92637">
                <a:tc>
                  <a:txBody>
                    <a:bodyPr/>
                    <a:lstStyle/>
                    <a:p>
                      <a:pPr marL="0" marR="0">
                        <a:lnSpc>
                          <a:spcPct val="150000"/>
                        </a:lnSpc>
                        <a:spcBef>
                          <a:spcPts val="600"/>
                        </a:spcBef>
                        <a:spcAft>
                          <a:spcPts val="600"/>
                        </a:spcAft>
                      </a:pPr>
                      <a:r>
                        <a:rPr lang="en-US" sz="1200" b="1" cap="none" baseline="0" dirty="0">
                          <a:solidFill>
                            <a:schemeClr val="bg2">
                              <a:lumMod val="25000"/>
                            </a:schemeClr>
                          </a:solidFill>
                          <a:effectLst/>
                          <a:latin typeface="Arial" pitchFamily="34" charset="0"/>
                          <a:cs typeface="Arial" pitchFamily="34" charset="0"/>
                        </a:rPr>
                        <a:t>Expectations</a:t>
                      </a:r>
                      <a:endParaRPr lang="en-US" sz="1200" b="1" cap="none" baseline="0" dirty="0">
                        <a:solidFill>
                          <a:schemeClr val="bg2">
                            <a:lumMod val="25000"/>
                          </a:schemeClr>
                        </a:solidFill>
                        <a:effectLst/>
                        <a:latin typeface="Arial" pitchFamily="34" charset="0"/>
                        <a:ea typeface="Times New Roman"/>
                        <a:cs typeface="Arial" pitchFamily="34" charset="0"/>
                      </a:endParaRPr>
                    </a:p>
                  </a:txBody>
                  <a:tcPr marL="91446" marR="91446" marT="45726" marB="45726" anchor="ctr">
                    <a:lnL w="1270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50000"/>
                        </a:lnSpc>
                        <a:spcBef>
                          <a:spcPts val="600"/>
                        </a:spcBef>
                        <a:spcAft>
                          <a:spcPts val="600"/>
                        </a:spcAft>
                      </a:pPr>
                      <a:r>
                        <a:rPr lang="en-US" sz="1200" b="0" i="0" dirty="0">
                          <a:solidFill>
                            <a:schemeClr val="tx1"/>
                          </a:solidFill>
                          <a:effectLst/>
                          <a:latin typeface="Arial" pitchFamily="34" charset="0"/>
                          <a:cs typeface="Arial" pitchFamily="34" charset="0"/>
                        </a:rPr>
                        <a:t>The courses</a:t>
                      </a:r>
                      <a:r>
                        <a:rPr lang="en-US" sz="1200" b="0" i="0" baseline="0" dirty="0">
                          <a:solidFill>
                            <a:schemeClr val="tx1"/>
                          </a:solidFill>
                          <a:effectLst/>
                          <a:latin typeface="Arial" pitchFamily="34" charset="0"/>
                          <a:cs typeface="Arial" pitchFamily="34" charset="0"/>
                        </a:rPr>
                        <a:t> will satisfy the requirements of the CIA and drive application of key behaviors across the organization.</a:t>
                      </a:r>
                      <a:endParaRPr lang="en-US" sz="1200" b="0" i="0" dirty="0">
                        <a:solidFill>
                          <a:schemeClr val="tx1"/>
                        </a:solidFill>
                        <a:effectLst/>
                        <a:latin typeface="Arial" pitchFamily="34" charset="0"/>
                        <a:ea typeface="Times New Roman"/>
                        <a:cs typeface="Arial" pitchFamily="34" charset="0"/>
                      </a:endParaRPr>
                    </a:p>
                  </a:txBody>
                  <a:tcPr marL="91446" marR="91446" marT="45729" marB="45729" anchor="ctr">
                    <a:lnL w="635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5</a:t>
            </a:fld>
            <a:endParaRPr lang="en-US" dirty="0"/>
          </a:p>
        </p:txBody>
      </p:sp>
    </p:spTree>
    <p:extLst>
      <p:ext uri="{BB962C8B-B14F-4D97-AF65-F5344CB8AC3E}">
        <p14:creationId xmlns:p14="http://schemas.microsoft.com/office/powerpoint/2010/main" val="60745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Instructional Strategies</a:t>
            </a:r>
          </a:p>
        </p:txBody>
      </p:sp>
      <p:pic>
        <p:nvPicPr>
          <p:cNvPr id="174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Content Placeholder 1"/>
          <p:cNvSpPr>
            <a:spLocks noGrp="1"/>
          </p:cNvSpPr>
          <p:nvPr>
            <p:ph idx="1"/>
          </p:nvPr>
        </p:nvSpPr>
        <p:spPr>
          <a:xfrm>
            <a:off x="304800" y="1371600"/>
            <a:ext cx="8534400" cy="381000"/>
          </a:xfrm>
        </p:spPr>
        <p:txBody>
          <a:bodyPr/>
          <a:lstStyle/>
          <a:p>
            <a:pPr>
              <a:defRPr/>
            </a:pPr>
            <a:r>
              <a:rPr lang="en-US" sz="1700" dirty="0"/>
              <a:t>These strategies demonstrate techniques used to accomplish the performance goals:</a:t>
            </a:r>
          </a:p>
        </p:txBody>
      </p:sp>
      <p:graphicFrame>
        <p:nvGraphicFramePr>
          <p:cNvPr id="10" name="Group 113"/>
          <p:cNvGraphicFramePr>
            <a:graphicFrameLocks noGrp="1"/>
          </p:cNvGraphicFramePr>
          <p:nvPr>
            <p:extLst>
              <p:ext uri="{D42A27DB-BD31-4B8C-83A1-F6EECF244321}">
                <p14:modId xmlns:p14="http://schemas.microsoft.com/office/powerpoint/2010/main" val="2212903700"/>
              </p:ext>
            </p:extLst>
          </p:nvPr>
        </p:nvGraphicFramePr>
        <p:xfrm>
          <a:off x="304800" y="1905000"/>
          <a:ext cx="8458200" cy="4566012"/>
        </p:xfrm>
        <a:graphic>
          <a:graphicData uri="http://schemas.openxmlformats.org/drawingml/2006/table">
            <a:tbl>
              <a:tblPr/>
              <a:tblGrid>
                <a:gridCol w="1219200">
                  <a:extLst>
                    <a:ext uri="{9D8B030D-6E8A-4147-A177-3AD203B41FA5}">
                      <a16:colId xmlns:a16="http://schemas.microsoft.com/office/drawing/2014/main" val="20000"/>
                    </a:ext>
                  </a:extLst>
                </a:gridCol>
                <a:gridCol w="7239000">
                  <a:extLst>
                    <a:ext uri="{9D8B030D-6E8A-4147-A177-3AD203B41FA5}">
                      <a16:colId xmlns:a16="http://schemas.microsoft.com/office/drawing/2014/main" val="20001"/>
                    </a:ext>
                  </a:extLst>
                </a:gridCol>
              </a:tblGrid>
              <a:tr h="384074">
                <a:tc>
                  <a:txBody>
                    <a:bodyPr/>
                    <a:lstStyle/>
                    <a:p>
                      <a:pPr marL="0" marR="0" lvl="0" indent="3175" algn="l" defTabSz="914400" rtl="0" eaLnBrk="0" fontAlgn="base" latinLnBrk="0" hangingPunct="0">
                        <a:lnSpc>
                          <a:spcPct val="120000"/>
                        </a:lnSpc>
                        <a:spcBef>
                          <a:spcPct val="0"/>
                        </a:spcBef>
                        <a:spcAft>
                          <a:spcPct val="0"/>
                        </a:spcAft>
                        <a:buClr>
                          <a:srgbClr val="009999"/>
                        </a:buClr>
                        <a:buSzTx/>
                        <a:buFont typeface="Symbol" pitchFamily="18" charset="2"/>
                        <a:buNone/>
                        <a:tabLst>
                          <a:tab pos="0" algn="l"/>
                        </a:tabLst>
                      </a:pPr>
                      <a:r>
                        <a:rPr kumimoji="0" lang="en-US" sz="1600" b="1" i="0" u="none" strike="noStrike" cap="none" normalizeH="0" baseline="0" dirty="0">
                          <a:ln>
                            <a:noFill/>
                          </a:ln>
                          <a:solidFill>
                            <a:schemeClr val="accent1"/>
                          </a:solidFill>
                          <a:effectLst/>
                          <a:latin typeface="Arial" charset="0"/>
                          <a:cs typeface="Arial" charset="0"/>
                        </a:rPr>
                        <a:t>Strategy</a:t>
                      </a:r>
                    </a:p>
                  </a:txBody>
                  <a:tcPr anchor="ctr" horzOverflow="overflow">
                    <a:lnL>
                      <a:noFill/>
                    </a:lnL>
                    <a:lnR w="6350" cap="flat" cmpd="sng" algn="ctr">
                      <a:solidFill>
                        <a:srgbClr val="D9D9D9"/>
                      </a:solidFill>
                      <a:prstDash val="solid"/>
                      <a:round/>
                      <a:headEnd type="none" w="med" len="med"/>
                      <a:tailEnd type="none" w="med" len="med"/>
                    </a:lnR>
                    <a:lnT>
                      <a:noFill/>
                    </a:lnT>
                    <a:lnB w="12700" cap="flat" cmpd="sng" algn="ctr">
                      <a:solidFill>
                        <a:srgbClr val="B5B5B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tab pos="0" algn="l"/>
                        </a:tabLst>
                      </a:pPr>
                      <a:r>
                        <a:rPr kumimoji="0" lang="en-US" sz="1600" b="1" i="0" u="none" strike="noStrike" cap="none" normalizeH="0" baseline="0" dirty="0">
                          <a:ln>
                            <a:noFill/>
                          </a:ln>
                          <a:solidFill>
                            <a:schemeClr val="accent1"/>
                          </a:solidFill>
                          <a:effectLst/>
                          <a:latin typeface="Arial" charset="0"/>
                          <a:cs typeface="Times New Roman" pitchFamily="18" charset="0"/>
                        </a:rPr>
                        <a:t>Explanation</a:t>
                      </a:r>
                      <a:endParaRPr kumimoji="0" lang="en-US" sz="1200" b="1" i="0" u="none" strike="noStrike" cap="none" normalizeH="0" baseline="0" dirty="0">
                        <a:ln>
                          <a:noFill/>
                        </a:ln>
                        <a:solidFill>
                          <a:schemeClr val="accent1"/>
                        </a:solidFill>
                        <a:effectLst/>
                        <a:latin typeface="Arial" charset="0"/>
                        <a:cs typeface="Times New Roman" pitchFamily="18" charset="0"/>
                      </a:endParaRPr>
                    </a:p>
                  </a:txBody>
                  <a:tcPr anchor="ctr" horzOverflow="overflow">
                    <a:lnL w="6350" cap="flat" cmpd="sng" algn="ctr">
                      <a:solidFill>
                        <a:srgbClr val="D9D9D9"/>
                      </a:solidFill>
                      <a:prstDash val="solid"/>
                      <a:round/>
                      <a:headEnd type="none" w="med" len="med"/>
                      <a:tailEnd type="none" w="med" len="med"/>
                    </a:lnL>
                    <a:lnR>
                      <a:noFill/>
                    </a:lnR>
                    <a:lnT>
                      <a:noFill/>
                    </a:lnT>
                    <a:lnB w="12700" cap="flat" cmpd="sng" algn="ctr">
                      <a:solidFill>
                        <a:srgbClr val="B5B5B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4126">
                <a:tc>
                  <a:txBody>
                    <a:bodyPr/>
                    <a:lstStyle/>
                    <a:p>
                      <a:pPr marL="0" marR="0" lvl="0" indent="3175" algn="l" defTabSz="914400" rtl="0" eaLnBrk="0" fontAlgn="base" latinLnBrk="0" hangingPunct="0">
                        <a:lnSpc>
                          <a:spcPct val="120000"/>
                        </a:lnSpc>
                        <a:spcBef>
                          <a:spcPct val="0"/>
                        </a:spcBef>
                        <a:spcAft>
                          <a:spcPct val="0"/>
                        </a:spcAft>
                        <a:buClr>
                          <a:srgbClr val="009999"/>
                        </a:buClr>
                        <a:buSzTx/>
                        <a:buFont typeface="Symbol" pitchFamily="18" charset="2"/>
                        <a:buNone/>
                        <a:tabLst>
                          <a:tab pos="0" algn="l"/>
                        </a:tabLst>
                      </a:pPr>
                      <a:r>
                        <a:rPr kumimoji="0" lang="en-US" sz="1200" b="0" i="0" u="none" strike="noStrike" cap="none" normalizeH="0" baseline="0" dirty="0">
                          <a:ln>
                            <a:noFill/>
                          </a:ln>
                          <a:solidFill>
                            <a:srgbClr val="00A1C2"/>
                          </a:solidFill>
                          <a:effectLst/>
                          <a:latin typeface="Arial" charset="0"/>
                          <a:cs typeface="Arial" charset="0"/>
                        </a:rPr>
                        <a:t>Contextualized Content</a:t>
                      </a:r>
                    </a:p>
                  </a:txBody>
                  <a:tcPr anchor="ctr" horzOverflow="overflow">
                    <a:lnL>
                      <a:noFill/>
                    </a:lnL>
                    <a:lnR w="6350" cap="flat" cmpd="sng" algn="ctr">
                      <a:solidFill>
                        <a:srgbClr val="D9D9D9"/>
                      </a:solidFill>
                      <a:prstDash val="solid"/>
                      <a:round/>
                      <a:headEnd type="none" w="med" len="med"/>
                      <a:tailEnd type="none" w="med" len="med"/>
                    </a:lnR>
                    <a:lnT w="12700" cap="flat" cmpd="sng" algn="ctr">
                      <a:solidFill>
                        <a:srgbClr val="B5B5B5"/>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ts val="0"/>
                        </a:spcAft>
                        <a:buClr>
                          <a:srgbClr val="009999"/>
                        </a:buClr>
                        <a:buSzTx/>
                        <a:buFont typeface="Arial" pitchFamily="34" charset="0"/>
                        <a:buNone/>
                        <a:tabLst/>
                      </a:pPr>
                      <a:r>
                        <a:rPr kumimoji="0" lang="en-US" sz="1200" b="0" i="0" u="none" strike="noStrike" cap="none" normalizeH="0" baseline="0" dirty="0">
                          <a:ln>
                            <a:noFill/>
                          </a:ln>
                          <a:solidFill>
                            <a:schemeClr val="tx1"/>
                          </a:solidFill>
                          <a:effectLst/>
                          <a:latin typeface="Arial" pitchFamily="34" charset="0"/>
                          <a:cs typeface="Arial" pitchFamily="34" charset="0"/>
                        </a:rPr>
                        <a:t>Contextualized content to help learners apply the knowledge and skills on the job.</a:t>
                      </a:r>
                      <a:endParaRPr lang="en-US" sz="1200" dirty="0">
                        <a:solidFill>
                          <a:schemeClr val="tx1"/>
                        </a:solidFill>
                        <a:latin typeface="Arial" pitchFamily="34" charset="0"/>
                        <a:cs typeface="Arial" pitchFamily="34" charset="0"/>
                      </a:endParaRPr>
                    </a:p>
                  </a:txBody>
                  <a:tcPr anchor="ctr" horzOverflow="overflow">
                    <a:lnL w="6350" cap="flat" cmpd="sng" algn="ctr">
                      <a:solidFill>
                        <a:srgbClr val="D9D9D9"/>
                      </a:solidFill>
                      <a:prstDash val="solid"/>
                      <a:round/>
                      <a:headEnd type="none" w="med" len="med"/>
                      <a:tailEnd type="none" w="med" len="med"/>
                    </a:lnL>
                    <a:lnR>
                      <a:noFill/>
                    </a:lnR>
                    <a:lnT w="12700" cap="flat" cmpd="sng" algn="ctr">
                      <a:solidFill>
                        <a:srgbClr val="B5B5B5"/>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24368">
                <a:tc>
                  <a:txBody>
                    <a:bodyPr/>
                    <a:lstStyle/>
                    <a:p>
                      <a:pPr marL="0" marR="0" lvl="0" indent="0" algn="l" defTabSz="914400" rtl="0" eaLnBrk="0" fontAlgn="base" latinLnBrk="0" hangingPunct="0">
                        <a:lnSpc>
                          <a:spcPct val="120000"/>
                        </a:lnSpc>
                        <a:spcBef>
                          <a:spcPct val="0"/>
                        </a:spcBef>
                        <a:spcAft>
                          <a:spcPct val="0"/>
                        </a:spcAft>
                        <a:buClr>
                          <a:srgbClr val="009999"/>
                        </a:buClr>
                        <a:buSzTx/>
                        <a:buFont typeface="Symbol" pitchFamily="18" charset="2"/>
                        <a:buNone/>
                        <a:tabLst>
                          <a:tab pos="238125" algn="l"/>
                        </a:tabLst>
                      </a:pPr>
                      <a:r>
                        <a:rPr kumimoji="0" lang="en-US" sz="1200" b="0" i="0" u="none" strike="noStrike" cap="none" normalizeH="0" baseline="0" dirty="0">
                          <a:ln>
                            <a:noFill/>
                          </a:ln>
                          <a:solidFill>
                            <a:srgbClr val="00A1C2"/>
                          </a:solidFill>
                          <a:effectLst/>
                          <a:latin typeface="Arial" charset="0"/>
                          <a:cs typeface="Arial" charset="0"/>
                        </a:rPr>
                        <a:t>Real-World Scenarios</a:t>
                      </a:r>
                    </a:p>
                  </a:txBody>
                  <a:tcPr anchor="ctr" horzOverflow="overflow">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ts val="0"/>
                        </a:spcAft>
                        <a:buClr>
                          <a:srgbClr val="008CC8"/>
                        </a:buClr>
                        <a:buSzTx/>
                        <a:buFont typeface="Arial" pitchFamily="34" charset="0"/>
                        <a:buNone/>
                        <a:tabLst>
                          <a:tab pos="228600" algn="l"/>
                        </a:tabLst>
                      </a:pPr>
                      <a:r>
                        <a:rPr kumimoji="0" lang="en-US" sz="1200" b="0" i="0" u="none" strike="noStrike" cap="none" normalizeH="0" baseline="0" dirty="0">
                          <a:ln>
                            <a:noFill/>
                          </a:ln>
                          <a:solidFill>
                            <a:schemeClr val="tx1"/>
                          </a:solidFill>
                          <a:effectLst/>
                          <a:latin typeface="Arial" pitchFamily="34" charset="0"/>
                          <a:cs typeface="Arial" pitchFamily="34" charset="0"/>
                        </a:rPr>
                        <a:t>Story-based scenarios </a:t>
                      </a:r>
                      <a:r>
                        <a:rPr lang="en-US" sz="1200" kern="1200" dirty="0">
                          <a:solidFill>
                            <a:schemeClr val="tx1"/>
                          </a:solidFill>
                          <a:effectLst/>
                          <a:latin typeface="Arial" pitchFamily="34" charset="0"/>
                          <a:ea typeface="+mn-ea"/>
                          <a:cs typeface="Arial" pitchFamily="34" charset="0"/>
                        </a:rPr>
                        <a:t>where the learner will interact with a character or characters and make decisions reflecting an understanding of the </a:t>
                      </a:r>
                      <a:r>
                        <a:rPr lang="en-US" sz="1200" kern="1200" baseline="0" dirty="0">
                          <a:solidFill>
                            <a:schemeClr val="tx1"/>
                          </a:solidFill>
                          <a:effectLst/>
                          <a:latin typeface="Arial" pitchFamily="34" charset="0"/>
                          <a:ea typeface="+mn-ea"/>
                          <a:cs typeface="Arial" pitchFamily="34" charset="0"/>
                        </a:rPr>
                        <a:t>material.</a:t>
                      </a:r>
                    </a:p>
                    <a:p>
                      <a:pPr marL="0" marR="0" lvl="0" indent="0" algn="l" defTabSz="914400" rtl="0" eaLnBrk="1" fontAlgn="base" latinLnBrk="0" hangingPunct="1">
                        <a:lnSpc>
                          <a:spcPct val="100000"/>
                        </a:lnSpc>
                        <a:spcBef>
                          <a:spcPct val="0"/>
                        </a:spcBef>
                        <a:spcAft>
                          <a:spcPts val="600"/>
                        </a:spcAft>
                        <a:buClr>
                          <a:srgbClr val="008CC8"/>
                        </a:buClr>
                        <a:buSzTx/>
                        <a:buFont typeface="Arial" pitchFamily="34" charset="0"/>
                        <a:buNone/>
                        <a:tabLst>
                          <a:tab pos="228600" algn="l"/>
                        </a:tabLst>
                      </a:pPr>
                      <a:endParaRPr lang="en-US" sz="1200" kern="1200" baseline="0" dirty="0">
                        <a:solidFill>
                          <a:schemeClr val="tx1"/>
                        </a:solidFill>
                        <a:effectLst/>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ts val="600"/>
                        </a:spcAft>
                        <a:buClr>
                          <a:srgbClr val="008CC8"/>
                        </a:buClr>
                        <a:buSzTx/>
                        <a:buFont typeface="Arial" pitchFamily="34" charset="0"/>
                        <a:buNone/>
                        <a:tabLst>
                          <a:tab pos="228600" algn="l"/>
                        </a:tabLst>
                      </a:pPr>
                      <a:endParaRPr lang="en-US" sz="1200" kern="1200" baseline="0" dirty="0">
                        <a:solidFill>
                          <a:schemeClr val="tx1"/>
                        </a:solidFill>
                        <a:effectLst/>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ts val="600"/>
                        </a:spcAft>
                        <a:buClr>
                          <a:srgbClr val="008CC8"/>
                        </a:buClr>
                        <a:buSzTx/>
                        <a:buFont typeface="Arial" pitchFamily="34" charset="0"/>
                        <a:buNone/>
                        <a:tabLst>
                          <a:tab pos="228600" algn="l"/>
                        </a:tabLst>
                      </a:pPr>
                      <a:endParaRPr lang="en-US" sz="1200" kern="1200" baseline="0" dirty="0">
                        <a:solidFill>
                          <a:schemeClr val="tx1"/>
                        </a:solidFill>
                        <a:effectLst/>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ts val="600"/>
                        </a:spcAft>
                        <a:buClr>
                          <a:srgbClr val="008CC8"/>
                        </a:buClr>
                        <a:buSzTx/>
                        <a:buFont typeface="Arial" pitchFamily="34" charset="0"/>
                        <a:buNone/>
                        <a:tabLst>
                          <a:tab pos="228600" algn="l"/>
                        </a:tabLst>
                      </a:pPr>
                      <a:endParaRPr lang="en-US" sz="1200" kern="1200" baseline="0" dirty="0">
                        <a:solidFill>
                          <a:schemeClr val="tx1"/>
                        </a:solidFill>
                        <a:effectLst/>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ts val="600"/>
                        </a:spcAft>
                        <a:buClr>
                          <a:srgbClr val="008CC8"/>
                        </a:buClr>
                        <a:buSzTx/>
                        <a:buFont typeface="Arial" pitchFamily="34" charset="0"/>
                        <a:buNone/>
                        <a:tabLst>
                          <a:tab pos="228600" algn="l"/>
                        </a:tabLst>
                      </a:pPr>
                      <a:endParaRPr kumimoji="0" lang="en-US" sz="1200" b="0" i="0" u="none" strike="noStrike" cap="none" normalizeH="0" baseline="0" dirty="0">
                        <a:ln>
                          <a:noFill/>
                        </a:ln>
                        <a:solidFill>
                          <a:schemeClr val="tx1"/>
                        </a:solidFill>
                        <a:effectLst/>
                        <a:latin typeface="Arial" pitchFamily="34" charset="0"/>
                        <a:cs typeface="Arial" pitchFamily="34" charset="0"/>
                      </a:endParaRPr>
                    </a:p>
                  </a:txBody>
                  <a:tcPr horzOverflow="overflow">
                    <a:lnL w="6350" cap="flat" cmpd="sng" algn="ctr">
                      <a:solidFill>
                        <a:srgbClr val="D9D9D9"/>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27218">
                <a:tc>
                  <a:txBody>
                    <a:bodyPr/>
                    <a:lstStyle/>
                    <a:p>
                      <a:pPr marL="0" marR="0" lvl="0" indent="0" algn="l" defTabSz="914400" rtl="0" eaLnBrk="0" fontAlgn="base" latinLnBrk="0" hangingPunct="0">
                        <a:lnSpc>
                          <a:spcPct val="120000"/>
                        </a:lnSpc>
                        <a:spcBef>
                          <a:spcPct val="0"/>
                        </a:spcBef>
                        <a:spcAft>
                          <a:spcPct val="0"/>
                        </a:spcAft>
                        <a:buClr>
                          <a:srgbClr val="009999"/>
                        </a:buClr>
                        <a:buSzTx/>
                        <a:buFont typeface="Symbol" pitchFamily="18" charset="2"/>
                        <a:buNone/>
                        <a:tabLst>
                          <a:tab pos="238125" algn="l"/>
                        </a:tabLst>
                      </a:pPr>
                      <a:r>
                        <a:rPr kumimoji="0" lang="en-US" sz="1200" b="0" i="0" u="none" strike="noStrike" cap="none" normalizeH="0" baseline="0" dirty="0">
                          <a:ln>
                            <a:noFill/>
                          </a:ln>
                          <a:solidFill>
                            <a:srgbClr val="00A1C2"/>
                          </a:solidFill>
                          <a:effectLst/>
                          <a:latin typeface="Arial" charset="0"/>
                          <a:cs typeface="Arial" charset="0"/>
                        </a:rPr>
                        <a:t>Engaging Learner Interactions</a:t>
                      </a:r>
                    </a:p>
                  </a:txBody>
                  <a:tcPr anchor="ctr" horzOverflow="overflow">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tc>
                  <a:txBody>
                    <a:bodyPr/>
                    <a:lstStyle/>
                    <a:p>
                      <a:pPr defTabSz="912813">
                        <a:lnSpc>
                          <a:spcPct val="110000"/>
                        </a:lnSpc>
                        <a:spcAft>
                          <a:spcPts val="600"/>
                        </a:spcAft>
                        <a:buClr>
                          <a:srgbClr val="00A1C2"/>
                        </a:buClr>
                        <a:buSzPct val="110000"/>
                        <a:buFont typeface="Arial" pitchFamily="34" charset="0"/>
                        <a:buNone/>
                        <a:defRPr/>
                      </a:pPr>
                      <a:r>
                        <a:rPr lang="en-US" sz="1200" dirty="0">
                          <a:solidFill>
                            <a:schemeClr val="tx1"/>
                          </a:solidFill>
                          <a:latin typeface="Arial" pitchFamily="34" charset="0"/>
                          <a:cs typeface="Arial" pitchFamily="34" charset="0"/>
                        </a:rPr>
                        <a:t>The following interactions will engage learners and allow them to learn by discovery:</a:t>
                      </a:r>
                    </a:p>
                    <a:p>
                      <a:pPr defTabSz="912813">
                        <a:lnSpc>
                          <a:spcPct val="110000"/>
                        </a:lnSpc>
                        <a:spcAft>
                          <a:spcPts val="600"/>
                        </a:spcAft>
                        <a:buClr>
                          <a:srgbClr val="00A1C2"/>
                        </a:buClr>
                        <a:buSzPct val="110000"/>
                        <a:buFont typeface="Arial" pitchFamily="34" charset="0"/>
                        <a:buNone/>
                        <a:defRPr/>
                      </a:pPr>
                      <a:r>
                        <a:rPr lang="en-US" sz="1200" b="1" dirty="0">
                          <a:solidFill>
                            <a:schemeClr val="tx1"/>
                          </a:solidFill>
                          <a:latin typeface="Arial" pitchFamily="34" charset="0"/>
                          <a:cs typeface="Arial" pitchFamily="34" charset="0"/>
                        </a:rPr>
                        <a:t>Matching (Drag and Drop): </a:t>
                      </a:r>
                      <a:r>
                        <a:rPr lang="en-US" sz="1200" dirty="0">
                          <a:solidFill>
                            <a:schemeClr val="tx1"/>
                          </a:solidFill>
                          <a:latin typeface="Arial" pitchFamily="34" charset="0"/>
                          <a:cs typeface="Arial" pitchFamily="34" charset="0"/>
                        </a:rPr>
                        <a:t>Learners click and drag a text item from one column to the matching text item in the other column.</a:t>
                      </a:r>
                    </a:p>
                    <a:p>
                      <a:pPr defTabSz="912813">
                        <a:lnSpc>
                          <a:spcPct val="110000"/>
                        </a:lnSpc>
                        <a:spcAft>
                          <a:spcPts val="600"/>
                        </a:spcAft>
                        <a:buClr>
                          <a:srgbClr val="00A1C2"/>
                        </a:buClr>
                        <a:buSzPct val="110000"/>
                        <a:buFont typeface="Arial" pitchFamily="34" charset="0"/>
                        <a:buNone/>
                        <a:defRPr/>
                      </a:pPr>
                      <a:r>
                        <a:rPr lang="en-US" sz="1200" b="1" dirty="0">
                          <a:solidFill>
                            <a:schemeClr val="tx1"/>
                          </a:solidFill>
                          <a:latin typeface="Arial" pitchFamily="34" charset="0"/>
                          <a:cs typeface="Arial" pitchFamily="34" charset="0"/>
                        </a:rPr>
                        <a:t>Multiple Choice: </a:t>
                      </a:r>
                      <a:r>
                        <a:rPr lang="en-US" sz="1200" dirty="0">
                          <a:solidFill>
                            <a:schemeClr val="tx1"/>
                          </a:solidFill>
                          <a:latin typeface="Arial" pitchFamily="34" charset="0"/>
                          <a:cs typeface="Arial" pitchFamily="34" charset="0"/>
                        </a:rPr>
                        <a:t>Learners select an option</a:t>
                      </a:r>
                      <a:r>
                        <a:rPr lang="en-US" sz="1200" baseline="0" dirty="0">
                          <a:solidFill>
                            <a:schemeClr val="tx1"/>
                          </a:solidFill>
                          <a:latin typeface="Arial" pitchFamily="34" charset="0"/>
                          <a:cs typeface="Arial" pitchFamily="34" charset="0"/>
                        </a:rPr>
                        <a:t> </a:t>
                      </a:r>
                      <a:r>
                        <a:rPr lang="en-US" sz="1200" dirty="0">
                          <a:solidFill>
                            <a:schemeClr val="tx1"/>
                          </a:solidFill>
                          <a:latin typeface="Arial" pitchFamily="34" charset="0"/>
                          <a:cs typeface="Arial" pitchFamily="34" charset="0"/>
                        </a:rPr>
                        <a:t>from a list to answer a question. </a:t>
                      </a:r>
                    </a:p>
                    <a:p>
                      <a:pPr defTabSz="912813">
                        <a:lnSpc>
                          <a:spcPct val="110000"/>
                        </a:lnSpc>
                        <a:spcAft>
                          <a:spcPts val="600"/>
                        </a:spcAft>
                        <a:buClr>
                          <a:srgbClr val="00A1C2"/>
                        </a:buClr>
                        <a:buSzPct val="110000"/>
                        <a:buFont typeface="Arial" pitchFamily="34" charset="0"/>
                        <a:buNone/>
                        <a:defRPr/>
                      </a:pPr>
                      <a:r>
                        <a:rPr lang="en-US" sz="1200" b="1" dirty="0">
                          <a:solidFill>
                            <a:schemeClr val="tx1"/>
                          </a:solidFill>
                          <a:latin typeface="Arial" pitchFamily="34" charset="0"/>
                          <a:cs typeface="Arial" pitchFamily="34" charset="0"/>
                        </a:rPr>
                        <a:t>Click and Reveal: </a:t>
                      </a:r>
                      <a:r>
                        <a:rPr lang="en-US" sz="1200" dirty="0">
                          <a:solidFill>
                            <a:schemeClr val="tx1"/>
                          </a:solidFill>
                          <a:latin typeface="Arial" pitchFamily="34" charset="0"/>
                          <a:cs typeface="Arial" pitchFamily="34" charset="0"/>
                        </a:rPr>
                        <a:t>Learners click a button or object to reveal a graphic that contains the content.  </a:t>
                      </a:r>
                    </a:p>
                  </a:txBody>
                  <a:tcPr anchor="ctr" horzOverflow="overflow">
                    <a:lnL w="6350" cap="flat" cmpd="sng" algn="ctr">
                      <a:solidFill>
                        <a:srgbClr val="D9D9D9"/>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17428"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2163" y="639763"/>
            <a:ext cx="5222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Table 14"/>
          <p:cNvGraphicFramePr>
            <a:graphicFrameLocks noGrp="1"/>
          </p:cNvGraphicFramePr>
          <p:nvPr>
            <p:extLst>
              <p:ext uri="{D42A27DB-BD31-4B8C-83A1-F6EECF244321}">
                <p14:modId xmlns:p14="http://schemas.microsoft.com/office/powerpoint/2010/main" val="859581293"/>
              </p:ext>
            </p:extLst>
          </p:nvPr>
        </p:nvGraphicFramePr>
        <p:xfrm>
          <a:off x="1600200" y="3379788"/>
          <a:ext cx="1219200" cy="1411053"/>
        </p:xfrm>
        <a:graphic>
          <a:graphicData uri="http://schemas.openxmlformats.org/drawingml/2006/table">
            <a:tbl>
              <a:tblPr firstRow="1" bandRow="1">
                <a:tableStyleId>{5A111915-BE36-4E01-A7E5-04B1672EAD32}</a:tableStyleId>
              </a:tblPr>
              <a:tblGrid>
                <a:gridCol w="1219200">
                  <a:extLst>
                    <a:ext uri="{9D8B030D-6E8A-4147-A177-3AD203B41FA5}">
                      <a16:colId xmlns:a16="http://schemas.microsoft.com/office/drawing/2014/main" val="20000"/>
                    </a:ext>
                  </a:extLst>
                </a:gridCol>
              </a:tblGrid>
              <a:tr h="268879">
                <a:tc>
                  <a:txBody>
                    <a:bodyPr/>
                    <a:lstStyle/>
                    <a:p>
                      <a:pPr algn="ctr"/>
                      <a:r>
                        <a:rPr lang="en-US" sz="1050" baseline="0" dirty="0">
                          <a:latin typeface="Arial" pitchFamily="34" charset="0"/>
                          <a:cs typeface="Arial" pitchFamily="34" charset="0"/>
                        </a:rPr>
                        <a:t>Primary</a:t>
                      </a:r>
                      <a:br>
                        <a:rPr lang="en-US" sz="1050" baseline="0" dirty="0">
                          <a:latin typeface="Arial" pitchFamily="34" charset="0"/>
                          <a:cs typeface="Arial" pitchFamily="34" charset="0"/>
                        </a:rPr>
                      </a:br>
                      <a:r>
                        <a:rPr lang="en-US" sz="1050" baseline="0" dirty="0">
                          <a:latin typeface="Arial" pitchFamily="34" charset="0"/>
                          <a:cs typeface="Arial" pitchFamily="34" charset="0"/>
                        </a:rPr>
                        <a:t>Scenario</a:t>
                      </a:r>
                      <a:endParaRPr lang="en-US" sz="1050" dirty="0">
                        <a:latin typeface="Arial" pitchFamily="34" charset="0"/>
                        <a:cs typeface="Arial" pitchFamily="34" charset="0"/>
                      </a:endParaRPr>
                    </a:p>
                  </a:txBody>
                  <a:tcPr marL="91463" marR="91463" marT="45740" marB="45740" anchor="ctr"/>
                </a:tc>
                <a:extLst>
                  <a:ext uri="{0D108BD9-81ED-4DB2-BD59-A6C34878D82A}">
                    <a16:rowId xmlns:a16="http://schemas.microsoft.com/office/drawing/2014/main" val="10000"/>
                  </a:ext>
                </a:extLst>
              </a:tr>
              <a:tr h="999533">
                <a:tc>
                  <a:txBody>
                    <a:bodyPr/>
                    <a:lstStyle/>
                    <a:p>
                      <a:pPr algn="ctr"/>
                      <a:r>
                        <a:rPr lang="en-US" sz="1100" baseline="0" dirty="0">
                          <a:latin typeface="Arial" pitchFamily="34" charset="0"/>
                          <a:cs typeface="Arial" pitchFamily="34" charset="0"/>
                        </a:rPr>
                        <a:t>1</a:t>
                      </a:r>
                      <a:r>
                        <a:rPr lang="en-US" sz="1100" baseline="30000" dirty="0">
                          <a:latin typeface="Arial" pitchFamily="34" charset="0"/>
                          <a:cs typeface="Arial" pitchFamily="34" charset="0"/>
                        </a:rPr>
                        <a:t>st</a:t>
                      </a:r>
                      <a:r>
                        <a:rPr lang="en-US" sz="1100" baseline="0" dirty="0">
                          <a:latin typeface="Arial" pitchFamily="34" charset="0"/>
                          <a:cs typeface="Arial" pitchFamily="34" charset="0"/>
                        </a:rPr>
                        <a:t> scenario immerses the learner in a piece of the storyline</a:t>
                      </a:r>
                    </a:p>
                  </a:txBody>
                  <a:tcPr marL="91463" marR="91463" marT="45740" marB="45740" anchor="ctr"/>
                </a:tc>
                <a:extLst>
                  <a:ext uri="{0D108BD9-81ED-4DB2-BD59-A6C34878D82A}">
                    <a16:rowId xmlns:a16="http://schemas.microsoft.com/office/drawing/2014/main" val="10001"/>
                  </a:ext>
                </a:extLst>
              </a:tr>
            </a:tbl>
          </a:graphicData>
        </a:graphic>
      </p:graphicFrame>
      <p:sp>
        <p:nvSpPr>
          <p:cNvPr id="18" name="Right Arrow 17"/>
          <p:cNvSpPr/>
          <p:nvPr/>
        </p:nvSpPr>
        <p:spPr bwMode="auto">
          <a:xfrm>
            <a:off x="2819400" y="3922713"/>
            <a:ext cx="228600" cy="192087"/>
          </a:xfrm>
          <a:prstGeom prst="rightArrow">
            <a:avLst/>
          </a:prstGeom>
          <a:solidFill>
            <a:schemeClr val="bg1">
              <a:lumMod val="50000"/>
            </a:schemeClr>
          </a:solidFill>
          <a:ln w="9525" cap="flat" cmpd="sng" algn="ctr">
            <a:solidFill>
              <a:schemeClr val="tx1"/>
            </a:solidFill>
            <a:prstDash val="solid"/>
            <a:round/>
            <a:headEnd type="none" w="med" len="med"/>
            <a:tailEnd type="none" w="med" len="med"/>
          </a:ln>
          <a:effectLst/>
          <a:extLst/>
        </p:spPr>
        <p:txBody>
          <a:bodyPr wrap="square">
            <a:spAutoFit/>
          </a:bodyPr>
          <a:lstStyle/>
          <a:p>
            <a:pPr>
              <a:defRPr/>
            </a:pPr>
            <a:endParaRPr lang="en-US" dirty="0">
              <a:solidFill>
                <a:schemeClr val="bg2"/>
              </a:solidFill>
              <a:latin typeface="Arial" charset="0"/>
              <a:ea typeface="ＭＳ Ｐゴシック" charset="0"/>
              <a:cs typeface="Arial" pitchFamily="34" charset="0"/>
            </a:endParaRPr>
          </a:p>
        </p:txBody>
      </p:sp>
      <p:sp>
        <p:nvSpPr>
          <p:cNvPr id="14" name="Right Arrow 13"/>
          <p:cNvSpPr/>
          <p:nvPr/>
        </p:nvSpPr>
        <p:spPr bwMode="auto">
          <a:xfrm>
            <a:off x="4279075" y="3922713"/>
            <a:ext cx="228600" cy="192087"/>
          </a:xfrm>
          <a:prstGeom prst="rightArrow">
            <a:avLst/>
          </a:prstGeom>
          <a:solidFill>
            <a:schemeClr val="bg1">
              <a:lumMod val="50000"/>
            </a:schemeClr>
          </a:solidFill>
          <a:ln w="9525" cap="flat" cmpd="sng" algn="ctr">
            <a:solidFill>
              <a:schemeClr val="tx1"/>
            </a:solidFill>
            <a:prstDash val="solid"/>
            <a:round/>
            <a:headEnd type="none" w="med" len="med"/>
            <a:tailEnd type="none" w="med" len="med"/>
          </a:ln>
          <a:effectLst/>
          <a:extLst/>
        </p:spPr>
        <p:txBody>
          <a:bodyPr wrap="square">
            <a:spAutoFit/>
          </a:bodyPr>
          <a:lstStyle/>
          <a:p>
            <a:pPr>
              <a:defRPr/>
            </a:pPr>
            <a:endParaRPr lang="en-US" dirty="0">
              <a:solidFill>
                <a:schemeClr val="bg2"/>
              </a:solidFill>
              <a:latin typeface="Arial" charset="0"/>
              <a:ea typeface="ＭＳ Ｐゴシック" charset="0"/>
              <a:cs typeface="Arial" pitchFamily="34" charset="0"/>
            </a:endParaRPr>
          </a:p>
        </p:txBody>
      </p:sp>
      <p:sp>
        <p:nvSpPr>
          <p:cNvPr id="20" name="Right Arrow 19"/>
          <p:cNvSpPr/>
          <p:nvPr/>
        </p:nvSpPr>
        <p:spPr bwMode="auto">
          <a:xfrm>
            <a:off x="5715000" y="3942556"/>
            <a:ext cx="228600" cy="192087"/>
          </a:xfrm>
          <a:prstGeom prst="rightArrow">
            <a:avLst/>
          </a:prstGeom>
          <a:solidFill>
            <a:schemeClr val="bg1">
              <a:lumMod val="50000"/>
            </a:schemeClr>
          </a:solidFill>
          <a:ln w="9525" cap="flat" cmpd="sng" algn="ctr">
            <a:solidFill>
              <a:schemeClr val="tx1"/>
            </a:solidFill>
            <a:prstDash val="solid"/>
            <a:round/>
            <a:headEnd type="none" w="med" len="med"/>
            <a:tailEnd type="none" w="med" len="med"/>
          </a:ln>
          <a:effectLst/>
          <a:extLst/>
        </p:spPr>
        <p:txBody>
          <a:bodyPr wrap="square">
            <a:spAutoFit/>
          </a:bodyPr>
          <a:lstStyle/>
          <a:p>
            <a:pPr>
              <a:defRPr/>
            </a:pPr>
            <a:endParaRPr lang="en-US" dirty="0">
              <a:solidFill>
                <a:schemeClr val="bg2"/>
              </a:solidFill>
              <a:latin typeface="Arial" charset="0"/>
              <a:ea typeface="ＭＳ Ｐゴシック" charset="0"/>
              <a:cs typeface="Arial" pitchFamily="34"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1141866385"/>
              </p:ext>
            </p:extLst>
          </p:nvPr>
        </p:nvGraphicFramePr>
        <p:xfrm>
          <a:off x="3048000" y="3364675"/>
          <a:ext cx="1219200" cy="1411053"/>
        </p:xfrm>
        <a:graphic>
          <a:graphicData uri="http://schemas.openxmlformats.org/drawingml/2006/table">
            <a:tbl>
              <a:tblPr firstRow="1" bandRow="1">
                <a:tableStyleId>{5A111915-BE36-4E01-A7E5-04B1672EAD32}</a:tableStyleId>
              </a:tblPr>
              <a:tblGrid>
                <a:gridCol w="1219200">
                  <a:extLst>
                    <a:ext uri="{9D8B030D-6E8A-4147-A177-3AD203B41FA5}">
                      <a16:colId xmlns:a16="http://schemas.microsoft.com/office/drawing/2014/main" val="20000"/>
                    </a:ext>
                  </a:extLst>
                </a:gridCol>
              </a:tblGrid>
              <a:tr h="268879">
                <a:tc>
                  <a:txBody>
                    <a:bodyPr/>
                    <a:lstStyle/>
                    <a:p>
                      <a:pPr algn="ctr"/>
                      <a:r>
                        <a:rPr lang="en-US" sz="1050" baseline="0" dirty="0">
                          <a:latin typeface="Arial" pitchFamily="34" charset="0"/>
                          <a:cs typeface="Arial" pitchFamily="34" charset="0"/>
                        </a:rPr>
                        <a:t>Decision</a:t>
                      </a:r>
                      <a:br>
                        <a:rPr lang="en-US" sz="1050" baseline="0" dirty="0">
                          <a:latin typeface="Arial" pitchFamily="34" charset="0"/>
                          <a:cs typeface="Arial" pitchFamily="34" charset="0"/>
                        </a:rPr>
                      </a:br>
                      <a:r>
                        <a:rPr lang="en-US" sz="1050" baseline="0" dirty="0">
                          <a:latin typeface="Arial" pitchFamily="34" charset="0"/>
                          <a:cs typeface="Arial" pitchFamily="34" charset="0"/>
                        </a:rPr>
                        <a:t>Point</a:t>
                      </a:r>
                      <a:endParaRPr lang="en-US" sz="1050" dirty="0">
                        <a:latin typeface="Arial" pitchFamily="34" charset="0"/>
                        <a:cs typeface="Arial" pitchFamily="34" charset="0"/>
                      </a:endParaRPr>
                    </a:p>
                  </a:txBody>
                  <a:tcPr marL="91463" marR="91463" marT="45740" marB="45740" anchor="ctr"/>
                </a:tc>
                <a:extLst>
                  <a:ext uri="{0D108BD9-81ED-4DB2-BD59-A6C34878D82A}">
                    <a16:rowId xmlns:a16="http://schemas.microsoft.com/office/drawing/2014/main" val="10000"/>
                  </a:ext>
                </a:extLst>
              </a:tr>
              <a:tr h="999533">
                <a:tc>
                  <a:txBody>
                    <a:bodyPr/>
                    <a:lstStyle/>
                    <a:p>
                      <a:pPr algn="ctr"/>
                      <a:r>
                        <a:rPr lang="en-US" sz="1100" baseline="0" dirty="0">
                          <a:latin typeface="Arial" pitchFamily="34" charset="0"/>
                          <a:cs typeface="Arial" pitchFamily="34" charset="0"/>
                        </a:rPr>
                        <a:t>The learner makes a decision about the scenario</a:t>
                      </a:r>
                    </a:p>
                  </a:txBody>
                  <a:tcPr marL="91463" marR="91463" marT="45740" marB="45740" anchor="ctr"/>
                </a:tc>
                <a:extLst>
                  <a:ext uri="{0D108BD9-81ED-4DB2-BD59-A6C34878D82A}">
                    <a16:rowId xmlns:a16="http://schemas.microsoft.com/office/drawing/2014/main" val="10001"/>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1213753242"/>
              </p:ext>
            </p:extLst>
          </p:nvPr>
        </p:nvGraphicFramePr>
        <p:xfrm>
          <a:off x="4495800" y="3352800"/>
          <a:ext cx="1219200" cy="1411053"/>
        </p:xfrm>
        <a:graphic>
          <a:graphicData uri="http://schemas.openxmlformats.org/drawingml/2006/table">
            <a:tbl>
              <a:tblPr firstRow="1" bandRow="1">
                <a:tableStyleId>{5A111915-BE36-4E01-A7E5-04B1672EAD32}</a:tableStyleId>
              </a:tblPr>
              <a:tblGrid>
                <a:gridCol w="1219200">
                  <a:extLst>
                    <a:ext uri="{9D8B030D-6E8A-4147-A177-3AD203B41FA5}">
                      <a16:colId xmlns:a16="http://schemas.microsoft.com/office/drawing/2014/main" val="20000"/>
                    </a:ext>
                  </a:extLst>
                </a:gridCol>
              </a:tblGrid>
              <a:tr h="268879">
                <a:tc>
                  <a:txBody>
                    <a:bodyPr/>
                    <a:lstStyle/>
                    <a:p>
                      <a:pPr algn="ctr"/>
                      <a:r>
                        <a:rPr lang="en-US" sz="1050" baseline="0" dirty="0">
                          <a:latin typeface="Arial" pitchFamily="34" charset="0"/>
                          <a:cs typeface="Arial" pitchFamily="34" charset="0"/>
                        </a:rPr>
                        <a:t>Secondary </a:t>
                      </a:r>
                      <a:br>
                        <a:rPr lang="en-US" sz="1050" baseline="0" dirty="0">
                          <a:latin typeface="Arial" pitchFamily="34" charset="0"/>
                          <a:cs typeface="Arial" pitchFamily="34" charset="0"/>
                        </a:rPr>
                      </a:br>
                      <a:r>
                        <a:rPr lang="en-US" sz="1050" baseline="0" dirty="0">
                          <a:latin typeface="Arial" pitchFamily="34" charset="0"/>
                          <a:cs typeface="Arial" pitchFamily="34" charset="0"/>
                        </a:rPr>
                        <a:t>Scenario</a:t>
                      </a:r>
                      <a:endParaRPr lang="en-US" sz="1050" dirty="0">
                        <a:latin typeface="Arial" pitchFamily="34" charset="0"/>
                        <a:cs typeface="Arial" pitchFamily="34" charset="0"/>
                      </a:endParaRPr>
                    </a:p>
                  </a:txBody>
                  <a:tcPr marL="91463" marR="91463" marT="45740" marB="45740" anchor="ctr"/>
                </a:tc>
                <a:extLst>
                  <a:ext uri="{0D108BD9-81ED-4DB2-BD59-A6C34878D82A}">
                    <a16:rowId xmlns:a16="http://schemas.microsoft.com/office/drawing/2014/main" val="10000"/>
                  </a:ext>
                </a:extLst>
              </a:tr>
              <a:tr h="999533">
                <a:tc>
                  <a:txBody>
                    <a:bodyPr/>
                    <a:lstStyle/>
                    <a:p>
                      <a:pPr algn="ctr"/>
                      <a:r>
                        <a:rPr lang="en-US" sz="1100" baseline="0" dirty="0">
                          <a:latin typeface="Arial" pitchFamily="34" charset="0"/>
                          <a:cs typeface="Arial" pitchFamily="34" charset="0"/>
                        </a:rPr>
                        <a:t>Based on response, the learner is presented  with a 2</a:t>
                      </a:r>
                      <a:r>
                        <a:rPr lang="en-US" sz="1100" baseline="30000" dirty="0">
                          <a:latin typeface="Arial" pitchFamily="34" charset="0"/>
                          <a:cs typeface="Arial" pitchFamily="34" charset="0"/>
                        </a:rPr>
                        <a:t>nd</a:t>
                      </a:r>
                      <a:r>
                        <a:rPr lang="en-US" sz="1100" baseline="0" dirty="0">
                          <a:latin typeface="Arial" pitchFamily="34" charset="0"/>
                          <a:cs typeface="Arial" pitchFamily="34" charset="0"/>
                        </a:rPr>
                        <a:t> scenario</a:t>
                      </a:r>
                    </a:p>
                  </a:txBody>
                  <a:tcPr marL="91463" marR="91463" marT="45740" marB="45740" anchor="ctr"/>
                </a:tc>
                <a:extLst>
                  <a:ext uri="{0D108BD9-81ED-4DB2-BD59-A6C34878D82A}">
                    <a16:rowId xmlns:a16="http://schemas.microsoft.com/office/drawing/2014/main" val="10001"/>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4109668722"/>
              </p:ext>
            </p:extLst>
          </p:nvPr>
        </p:nvGraphicFramePr>
        <p:xfrm>
          <a:off x="5943600" y="3352800"/>
          <a:ext cx="1219200" cy="1411053"/>
        </p:xfrm>
        <a:graphic>
          <a:graphicData uri="http://schemas.openxmlformats.org/drawingml/2006/table">
            <a:tbl>
              <a:tblPr firstRow="1" bandRow="1">
                <a:tableStyleId>{5A111915-BE36-4E01-A7E5-04B1672EAD32}</a:tableStyleId>
              </a:tblPr>
              <a:tblGrid>
                <a:gridCol w="1219200">
                  <a:extLst>
                    <a:ext uri="{9D8B030D-6E8A-4147-A177-3AD203B41FA5}">
                      <a16:colId xmlns:a16="http://schemas.microsoft.com/office/drawing/2014/main" val="20000"/>
                    </a:ext>
                  </a:extLst>
                </a:gridCol>
              </a:tblGrid>
              <a:tr h="268879">
                <a:tc>
                  <a:txBody>
                    <a:bodyPr/>
                    <a:lstStyle/>
                    <a:p>
                      <a:pPr algn="ctr"/>
                      <a:r>
                        <a:rPr lang="en-US" sz="1050" baseline="0" dirty="0">
                          <a:latin typeface="Arial" pitchFamily="34" charset="0"/>
                          <a:cs typeface="Arial" pitchFamily="34" charset="0"/>
                        </a:rPr>
                        <a:t>Decision</a:t>
                      </a:r>
                      <a:br>
                        <a:rPr lang="en-US" sz="1050" baseline="0" dirty="0">
                          <a:latin typeface="Arial" pitchFamily="34" charset="0"/>
                          <a:cs typeface="Arial" pitchFamily="34" charset="0"/>
                        </a:rPr>
                      </a:br>
                      <a:r>
                        <a:rPr lang="en-US" sz="1050" baseline="0" dirty="0">
                          <a:latin typeface="Arial" pitchFamily="34" charset="0"/>
                          <a:cs typeface="Arial" pitchFamily="34" charset="0"/>
                        </a:rPr>
                        <a:t>Point</a:t>
                      </a:r>
                      <a:endParaRPr lang="en-US" sz="1050" dirty="0">
                        <a:latin typeface="Arial" pitchFamily="34" charset="0"/>
                        <a:cs typeface="Arial" pitchFamily="34" charset="0"/>
                      </a:endParaRPr>
                    </a:p>
                  </a:txBody>
                  <a:tcPr marL="91463" marR="91463" marT="45740" marB="45740" anchor="ctr"/>
                </a:tc>
                <a:extLst>
                  <a:ext uri="{0D108BD9-81ED-4DB2-BD59-A6C34878D82A}">
                    <a16:rowId xmlns:a16="http://schemas.microsoft.com/office/drawing/2014/main" val="10000"/>
                  </a:ext>
                </a:extLst>
              </a:tr>
              <a:tr h="999533">
                <a:tc>
                  <a:txBody>
                    <a:bodyPr/>
                    <a:lstStyle/>
                    <a:p>
                      <a:pPr algn="ctr"/>
                      <a:r>
                        <a:rPr lang="en-US" sz="1100" baseline="0" dirty="0">
                          <a:latin typeface="Arial" pitchFamily="34" charset="0"/>
                          <a:cs typeface="Arial" pitchFamily="34" charset="0"/>
                        </a:rPr>
                        <a:t>The learner makes a decision about the scenario</a:t>
                      </a:r>
                    </a:p>
                  </a:txBody>
                  <a:tcPr marL="91463" marR="91463" marT="45740" marB="45740" anchor="ctr"/>
                </a:tc>
                <a:extLst>
                  <a:ext uri="{0D108BD9-81ED-4DB2-BD59-A6C34878D82A}">
                    <a16:rowId xmlns:a16="http://schemas.microsoft.com/office/drawing/2014/main" val="10001"/>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6007829"/>
              </p:ext>
            </p:extLst>
          </p:nvPr>
        </p:nvGraphicFramePr>
        <p:xfrm>
          <a:off x="7391400" y="3352800"/>
          <a:ext cx="1371600" cy="1411053"/>
        </p:xfrm>
        <a:graphic>
          <a:graphicData uri="http://schemas.openxmlformats.org/drawingml/2006/table">
            <a:tbl>
              <a:tblPr firstRow="1" bandRow="1">
                <a:tableStyleId>{5A111915-BE36-4E01-A7E5-04B1672EAD32}</a:tableStyleId>
              </a:tblPr>
              <a:tblGrid>
                <a:gridCol w="1371600">
                  <a:extLst>
                    <a:ext uri="{9D8B030D-6E8A-4147-A177-3AD203B41FA5}">
                      <a16:colId xmlns:a16="http://schemas.microsoft.com/office/drawing/2014/main" val="20000"/>
                    </a:ext>
                  </a:extLst>
                </a:gridCol>
              </a:tblGrid>
              <a:tr h="268879">
                <a:tc>
                  <a:txBody>
                    <a:bodyPr/>
                    <a:lstStyle/>
                    <a:p>
                      <a:pPr algn="ctr"/>
                      <a:r>
                        <a:rPr lang="en-US" sz="1050" baseline="0" dirty="0">
                          <a:latin typeface="Arial" pitchFamily="34" charset="0"/>
                          <a:cs typeface="Arial" pitchFamily="34" charset="0"/>
                        </a:rPr>
                        <a:t>Feedback &amp; Reinforcement</a:t>
                      </a:r>
                      <a:endParaRPr lang="en-US" sz="1050" dirty="0">
                        <a:latin typeface="Arial" pitchFamily="34" charset="0"/>
                        <a:cs typeface="Arial" pitchFamily="34" charset="0"/>
                      </a:endParaRPr>
                    </a:p>
                  </a:txBody>
                  <a:tcPr marL="91463" marR="91463" marT="45740" marB="45740" anchor="ctr"/>
                </a:tc>
                <a:extLst>
                  <a:ext uri="{0D108BD9-81ED-4DB2-BD59-A6C34878D82A}">
                    <a16:rowId xmlns:a16="http://schemas.microsoft.com/office/drawing/2014/main" val="10000"/>
                  </a:ext>
                </a:extLst>
              </a:tr>
              <a:tr h="999533">
                <a:tc>
                  <a:txBody>
                    <a:bodyPr/>
                    <a:lstStyle/>
                    <a:p>
                      <a:pPr algn="ctr"/>
                      <a:r>
                        <a:rPr lang="en-US" sz="1100" baseline="0" dirty="0">
                          <a:latin typeface="Arial" pitchFamily="34" charset="0"/>
                          <a:cs typeface="Arial" pitchFamily="34" charset="0"/>
                        </a:rPr>
                        <a:t>The learner receives feedback on decision and  value concepts are reinforced</a:t>
                      </a:r>
                    </a:p>
                  </a:txBody>
                  <a:tcPr marL="91463" marR="91463" marT="45740" marB="45740" anchor="ctr"/>
                </a:tc>
                <a:extLst>
                  <a:ext uri="{0D108BD9-81ED-4DB2-BD59-A6C34878D82A}">
                    <a16:rowId xmlns:a16="http://schemas.microsoft.com/office/drawing/2014/main" val="10001"/>
                  </a:ext>
                </a:extLst>
              </a:tr>
            </a:tbl>
          </a:graphicData>
        </a:graphic>
      </p:graphicFrame>
      <p:sp>
        <p:nvSpPr>
          <p:cNvPr id="24" name="Right Arrow 23"/>
          <p:cNvSpPr/>
          <p:nvPr/>
        </p:nvSpPr>
        <p:spPr bwMode="auto">
          <a:xfrm>
            <a:off x="7162800" y="3946463"/>
            <a:ext cx="228600" cy="192087"/>
          </a:xfrm>
          <a:prstGeom prst="rightArrow">
            <a:avLst/>
          </a:prstGeom>
          <a:solidFill>
            <a:schemeClr val="bg1">
              <a:lumMod val="50000"/>
            </a:schemeClr>
          </a:solidFill>
          <a:ln w="9525" cap="flat" cmpd="sng" algn="ctr">
            <a:solidFill>
              <a:schemeClr val="tx1"/>
            </a:solidFill>
            <a:prstDash val="solid"/>
            <a:round/>
            <a:headEnd type="none" w="med" len="med"/>
            <a:tailEnd type="none" w="med" len="med"/>
          </a:ln>
          <a:effectLst/>
          <a:extLst/>
        </p:spPr>
        <p:txBody>
          <a:bodyPr wrap="square">
            <a:spAutoFit/>
          </a:bodyPr>
          <a:lstStyle/>
          <a:p>
            <a:pPr>
              <a:defRPr/>
            </a:pPr>
            <a:endParaRPr lang="en-US" dirty="0">
              <a:solidFill>
                <a:schemeClr val="bg2"/>
              </a:solidFill>
              <a:latin typeface="Arial" charset="0"/>
              <a:ea typeface="ＭＳ Ｐゴシック" charset="0"/>
              <a:cs typeface="Arial" pitchFamily="34" charset="0"/>
            </a:endParaRPr>
          </a:p>
        </p:txBody>
      </p:sp>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6</a:t>
            </a:fld>
            <a:endParaRPr lang="en-US" dirty="0"/>
          </a:p>
        </p:txBody>
      </p:sp>
    </p:spTree>
    <p:extLst>
      <p:ext uri="{BB962C8B-B14F-4D97-AF65-F5344CB8AC3E}">
        <p14:creationId xmlns:p14="http://schemas.microsoft.com/office/powerpoint/2010/main" val="1185343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Instructional Strategies</a:t>
            </a:r>
          </a:p>
        </p:txBody>
      </p:sp>
      <p:pic>
        <p:nvPicPr>
          <p:cNvPr id="174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Content Placeholder 1"/>
          <p:cNvSpPr>
            <a:spLocks noGrp="1"/>
          </p:cNvSpPr>
          <p:nvPr>
            <p:ph idx="1"/>
          </p:nvPr>
        </p:nvSpPr>
        <p:spPr>
          <a:xfrm>
            <a:off x="304800" y="1371600"/>
            <a:ext cx="8534400" cy="381000"/>
          </a:xfrm>
        </p:spPr>
        <p:txBody>
          <a:bodyPr/>
          <a:lstStyle/>
          <a:p>
            <a:pPr>
              <a:defRPr/>
            </a:pPr>
            <a:r>
              <a:rPr lang="en-US" sz="1700" dirty="0"/>
              <a:t>These strategies demonstrate techniques used to accomplish the performance goals:</a:t>
            </a:r>
          </a:p>
        </p:txBody>
      </p:sp>
      <p:graphicFrame>
        <p:nvGraphicFramePr>
          <p:cNvPr id="10" name="Group 113"/>
          <p:cNvGraphicFramePr>
            <a:graphicFrameLocks noGrp="1"/>
          </p:cNvGraphicFramePr>
          <p:nvPr>
            <p:extLst>
              <p:ext uri="{D42A27DB-BD31-4B8C-83A1-F6EECF244321}">
                <p14:modId xmlns:p14="http://schemas.microsoft.com/office/powerpoint/2010/main" val="3321031108"/>
              </p:ext>
            </p:extLst>
          </p:nvPr>
        </p:nvGraphicFramePr>
        <p:xfrm>
          <a:off x="304800" y="1710537"/>
          <a:ext cx="8458200" cy="4270565"/>
        </p:xfrm>
        <a:graphic>
          <a:graphicData uri="http://schemas.openxmlformats.org/drawingml/2006/table">
            <a:tbl>
              <a:tblPr/>
              <a:tblGrid>
                <a:gridCol w="2312988">
                  <a:extLst>
                    <a:ext uri="{9D8B030D-6E8A-4147-A177-3AD203B41FA5}">
                      <a16:colId xmlns:a16="http://schemas.microsoft.com/office/drawing/2014/main" val="20000"/>
                    </a:ext>
                  </a:extLst>
                </a:gridCol>
                <a:gridCol w="6145212">
                  <a:extLst>
                    <a:ext uri="{9D8B030D-6E8A-4147-A177-3AD203B41FA5}">
                      <a16:colId xmlns:a16="http://schemas.microsoft.com/office/drawing/2014/main" val="20001"/>
                    </a:ext>
                  </a:extLst>
                </a:gridCol>
              </a:tblGrid>
              <a:tr h="384074">
                <a:tc>
                  <a:txBody>
                    <a:bodyPr/>
                    <a:lstStyle/>
                    <a:p>
                      <a:pPr marL="0" marR="0" lvl="0" indent="3175" algn="l" defTabSz="914400" rtl="0" eaLnBrk="0" fontAlgn="base" latinLnBrk="0" hangingPunct="0">
                        <a:lnSpc>
                          <a:spcPct val="120000"/>
                        </a:lnSpc>
                        <a:spcBef>
                          <a:spcPct val="0"/>
                        </a:spcBef>
                        <a:spcAft>
                          <a:spcPct val="0"/>
                        </a:spcAft>
                        <a:buClr>
                          <a:srgbClr val="009999"/>
                        </a:buClr>
                        <a:buSzTx/>
                        <a:buFont typeface="Symbol" pitchFamily="18" charset="2"/>
                        <a:buNone/>
                        <a:tabLst>
                          <a:tab pos="0" algn="l"/>
                        </a:tabLst>
                      </a:pPr>
                      <a:r>
                        <a:rPr kumimoji="0" lang="en-US" sz="1600" b="1" i="0" u="none" strike="noStrike" cap="none" normalizeH="0" baseline="0" dirty="0">
                          <a:ln>
                            <a:noFill/>
                          </a:ln>
                          <a:solidFill>
                            <a:schemeClr val="accent1"/>
                          </a:solidFill>
                          <a:effectLst/>
                          <a:latin typeface="Arial" charset="0"/>
                          <a:cs typeface="Arial" charset="0"/>
                        </a:rPr>
                        <a:t>Strategy</a:t>
                      </a:r>
                    </a:p>
                  </a:txBody>
                  <a:tcPr anchor="ctr" horzOverflow="overflow">
                    <a:lnL>
                      <a:noFill/>
                    </a:lnL>
                    <a:lnR w="6350" cap="flat" cmpd="sng" algn="ctr">
                      <a:solidFill>
                        <a:srgbClr val="D9D9D9"/>
                      </a:solidFill>
                      <a:prstDash val="solid"/>
                      <a:round/>
                      <a:headEnd type="none" w="med" len="med"/>
                      <a:tailEnd type="none" w="med" len="med"/>
                    </a:lnR>
                    <a:lnT>
                      <a:noFill/>
                    </a:lnT>
                    <a:lnB w="12700" cap="flat" cmpd="sng" algn="ctr">
                      <a:solidFill>
                        <a:srgbClr val="B5B5B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0"/>
                        </a:spcBef>
                        <a:spcAft>
                          <a:spcPct val="0"/>
                        </a:spcAft>
                        <a:buClrTx/>
                        <a:buSzTx/>
                        <a:buFontTx/>
                        <a:buNone/>
                        <a:tabLst>
                          <a:tab pos="0" algn="l"/>
                        </a:tabLst>
                      </a:pPr>
                      <a:r>
                        <a:rPr kumimoji="0" lang="en-US" sz="1600" b="1" i="0" u="none" strike="noStrike" cap="none" normalizeH="0" baseline="0" dirty="0">
                          <a:ln>
                            <a:noFill/>
                          </a:ln>
                          <a:solidFill>
                            <a:schemeClr val="accent1"/>
                          </a:solidFill>
                          <a:effectLst/>
                          <a:latin typeface="Arial" charset="0"/>
                          <a:cs typeface="Times New Roman" pitchFamily="18" charset="0"/>
                        </a:rPr>
                        <a:t>Explanation</a:t>
                      </a:r>
                      <a:endParaRPr kumimoji="0" lang="en-US" sz="1200" b="1" i="0" u="none" strike="noStrike" cap="none" normalizeH="0" baseline="0" dirty="0">
                        <a:ln>
                          <a:noFill/>
                        </a:ln>
                        <a:solidFill>
                          <a:schemeClr val="accent1"/>
                        </a:solidFill>
                        <a:effectLst/>
                        <a:latin typeface="Arial" charset="0"/>
                        <a:cs typeface="Times New Roman" pitchFamily="18" charset="0"/>
                      </a:endParaRPr>
                    </a:p>
                  </a:txBody>
                  <a:tcPr anchor="ctr" horzOverflow="overflow">
                    <a:lnL w="6350" cap="flat" cmpd="sng" algn="ctr">
                      <a:solidFill>
                        <a:srgbClr val="D9D9D9"/>
                      </a:solidFill>
                      <a:prstDash val="solid"/>
                      <a:round/>
                      <a:headEnd type="none" w="med" len="med"/>
                      <a:tailEnd type="none" w="med" len="med"/>
                    </a:lnL>
                    <a:lnR>
                      <a:noFill/>
                    </a:lnR>
                    <a:lnT>
                      <a:noFill/>
                    </a:lnT>
                    <a:lnB w="12700" cap="flat" cmpd="sng" algn="ctr">
                      <a:solidFill>
                        <a:srgbClr val="B5B5B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0915">
                <a:tc>
                  <a:txBody>
                    <a:bodyPr/>
                    <a:lstStyle/>
                    <a:p>
                      <a:pPr marL="0" marR="0" lvl="0" indent="3175" algn="l" defTabSz="914400" rtl="0" eaLnBrk="0" fontAlgn="base" latinLnBrk="0" hangingPunct="0">
                        <a:lnSpc>
                          <a:spcPct val="120000"/>
                        </a:lnSpc>
                        <a:spcBef>
                          <a:spcPct val="0"/>
                        </a:spcBef>
                        <a:spcAft>
                          <a:spcPct val="0"/>
                        </a:spcAft>
                        <a:buClr>
                          <a:srgbClr val="009999"/>
                        </a:buClr>
                        <a:buSzTx/>
                        <a:buFont typeface="Symbol" pitchFamily="18" charset="2"/>
                        <a:buNone/>
                        <a:tabLst>
                          <a:tab pos="0" algn="l"/>
                        </a:tabLst>
                      </a:pPr>
                      <a:r>
                        <a:rPr kumimoji="0" lang="en-US" sz="1200" b="0" i="0" u="none" strike="noStrike" cap="none" normalizeH="0" baseline="0" dirty="0">
                          <a:ln>
                            <a:noFill/>
                          </a:ln>
                          <a:solidFill>
                            <a:srgbClr val="00A1C2"/>
                          </a:solidFill>
                          <a:effectLst/>
                          <a:latin typeface="Arial" charset="0"/>
                          <a:cs typeface="Arial" charset="0"/>
                        </a:rPr>
                        <a:t>Multiple Learning Channels</a:t>
                      </a:r>
                    </a:p>
                  </a:txBody>
                  <a:tcPr anchor="ctr" horzOverflow="overflow">
                    <a:lnL>
                      <a:noFill/>
                    </a:lnL>
                    <a:lnR w="6350" cap="flat" cmpd="sng" algn="ctr">
                      <a:solidFill>
                        <a:srgbClr val="D9D9D9"/>
                      </a:solidFill>
                      <a:prstDash val="solid"/>
                      <a:round/>
                      <a:headEnd type="none" w="med" len="med"/>
                      <a:tailEnd type="none" w="med" len="med"/>
                    </a:lnR>
                    <a:lnT w="12700" cap="flat" cmpd="sng" algn="ctr">
                      <a:solidFill>
                        <a:srgbClr val="B5B5B5"/>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009999"/>
                        </a:buClr>
                        <a:buSzTx/>
                        <a:buFont typeface="Wingdings" pitchFamily="2" charset="2"/>
                        <a:buNone/>
                        <a:tabLst/>
                      </a:pPr>
                      <a:r>
                        <a:rPr kumimoji="0" lang="en-US" sz="1200" b="0" i="0" u="none" strike="noStrike" cap="none" normalizeH="0" baseline="0" dirty="0">
                          <a:ln>
                            <a:noFill/>
                          </a:ln>
                          <a:solidFill>
                            <a:schemeClr val="tx1"/>
                          </a:solidFill>
                          <a:effectLst/>
                          <a:latin typeface="Arial" pitchFamily="34" charset="0"/>
                        </a:rPr>
                        <a:t>Learners are engaged through visual and audio channels including:</a:t>
                      </a:r>
                    </a:p>
                    <a:p>
                      <a:pPr marL="228600" marR="0" lvl="0" indent="-228600" algn="l" defTabSz="914400" rtl="0" eaLnBrk="1" fontAlgn="base" latinLnBrk="0" hangingPunct="1">
                        <a:lnSpc>
                          <a:spcPct val="150000"/>
                        </a:lnSpc>
                        <a:spcBef>
                          <a:spcPct val="0"/>
                        </a:spcBef>
                        <a:spcAft>
                          <a:spcPct val="0"/>
                        </a:spcAft>
                        <a:buClr>
                          <a:srgbClr val="009999"/>
                        </a:buClr>
                        <a:buSzTx/>
                        <a:buFont typeface="Wingdings" pitchFamily="2" charset="2"/>
                        <a:buChar char="§"/>
                        <a:tabLst/>
                      </a:pPr>
                      <a:r>
                        <a:rPr kumimoji="0" lang="en-US" sz="1200" b="0" i="0" u="none" strike="noStrike" cap="none" normalizeH="0" baseline="0" dirty="0">
                          <a:ln>
                            <a:noFill/>
                          </a:ln>
                          <a:solidFill>
                            <a:schemeClr val="tx1"/>
                          </a:solidFill>
                          <a:effectLst/>
                          <a:latin typeface="Arial" pitchFamily="34" charset="0"/>
                        </a:rPr>
                        <a:t>Reading on-screen content presented in appropriate digestible “chunks” </a:t>
                      </a:r>
                    </a:p>
                    <a:p>
                      <a:pPr marL="228600" marR="0" lvl="0" indent="-228600" algn="l" defTabSz="914400" rtl="0" eaLnBrk="1" fontAlgn="base" latinLnBrk="0" hangingPunct="1">
                        <a:lnSpc>
                          <a:spcPct val="150000"/>
                        </a:lnSpc>
                        <a:spcBef>
                          <a:spcPct val="0"/>
                        </a:spcBef>
                        <a:spcAft>
                          <a:spcPct val="0"/>
                        </a:spcAft>
                        <a:buClr>
                          <a:srgbClr val="009999"/>
                        </a:buClr>
                        <a:buSzTx/>
                        <a:buFont typeface="Wingdings" pitchFamily="2" charset="2"/>
                        <a:buChar char="§"/>
                        <a:tabLst/>
                      </a:pPr>
                      <a:r>
                        <a:rPr kumimoji="0" lang="en-US" sz="1200" b="0" i="0" u="none" strike="noStrike" cap="none" normalizeH="0" baseline="0" dirty="0">
                          <a:ln>
                            <a:noFill/>
                          </a:ln>
                          <a:solidFill>
                            <a:schemeClr val="tx1"/>
                          </a:solidFill>
                          <a:effectLst/>
                          <a:latin typeface="Arial" pitchFamily="34" charset="0"/>
                        </a:rPr>
                        <a:t>Hearing content through audio narration delivered by:</a:t>
                      </a:r>
                    </a:p>
                    <a:p>
                      <a:pPr marL="685800" marR="0" lvl="2" indent="-228600" algn="l" defTabSz="914400" rtl="0" eaLnBrk="1" fontAlgn="base" latinLnBrk="0" hangingPunct="1">
                        <a:lnSpc>
                          <a:spcPct val="150000"/>
                        </a:lnSpc>
                        <a:spcBef>
                          <a:spcPct val="0"/>
                        </a:spcBef>
                        <a:spcAft>
                          <a:spcPct val="0"/>
                        </a:spcAft>
                        <a:buClr>
                          <a:srgbClr val="5F5F5F"/>
                        </a:buClr>
                        <a:buSzTx/>
                        <a:buFont typeface="Wingdings" pitchFamily="2" charset="2"/>
                        <a:buChar char="§"/>
                        <a:tabLst/>
                      </a:pPr>
                      <a:r>
                        <a:rPr kumimoji="0" lang="en-US" sz="1200" b="0" i="0" u="none" strike="noStrike" cap="none" normalizeH="0" baseline="0" dirty="0">
                          <a:ln>
                            <a:noFill/>
                          </a:ln>
                          <a:solidFill>
                            <a:schemeClr val="tx1"/>
                          </a:solidFill>
                          <a:effectLst/>
                          <a:latin typeface="Arial" pitchFamily="34" charset="0"/>
                        </a:rPr>
                        <a:t>Narrator</a:t>
                      </a:r>
                    </a:p>
                    <a:p>
                      <a:pPr marL="685800" marR="0" lvl="2" indent="-228600" algn="l" defTabSz="914400" rtl="0" eaLnBrk="1" fontAlgn="base" latinLnBrk="0" hangingPunct="1">
                        <a:lnSpc>
                          <a:spcPct val="150000"/>
                        </a:lnSpc>
                        <a:spcBef>
                          <a:spcPct val="0"/>
                        </a:spcBef>
                        <a:spcAft>
                          <a:spcPct val="0"/>
                        </a:spcAft>
                        <a:buClr>
                          <a:srgbClr val="5F5F5F"/>
                        </a:buClr>
                        <a:buSzTx/>
                        <a:buFont typeface="Wingdings" pitchFamily="2" charset="2"/>
                        <a:buChar char="§"/>
                        <a:tabLst/>
                      </a:pPr>
                      <a:r>
                        <a:rPr kumimoji="0" lang="en-US" sz="1200" b="0" i="0" u="none" strike="noStrike" cap="none" normalizeH="0" baseline="0" dirty="0">
                          <a:ln>
                            <a:noFill/>
                          </a:ln>
                          <a:solidFill>
                            <a:schemeClr val="tx1"/>
                          </a:solidFill>
                          <a:effectLst/>
                          <a:latin typeface="Arial" pitchFamily="34" charset="0"/>
                        </a:rPr>
                        <a:t>Mentor</a:t>
                      </a:r>
                    </a:p>
                    <a:p>
                      <a:pPr marL="685800" marR="0" lvl="2" indent="-228600" algn="l" defTabSz="914400" rtl="0" eaLnBrk="1" fontAlgn="base" latinLnBrk="0" hangingPunct="1">
                        <a:lnSpc>
                          <a:spcPct val="150000"/>
                        </a:lnSpc>
                        <a:spcBef>
                          <a:spcPct val="0"/>
                        </a:spcBef>
                        <a:spcAft>
                          <a:spcPct val="0"/>
                        </a:spcAft>
                        <a:buClr>
                          <a:srgbClr val="5F5F5F"/>
                        </a:buClr>
                        <a:buSzTx/>
                        <a:buFont typeface="Wingdings" pitchFamily="2" charset="2"/>
                        <a:buChar char="§"/>
                        <a:tabLst/>
                      </a:pPr>
                      <a:r>
                        <a:rPr kumimoji="0" lang="en-US" sz="1200" b="0" i="0" u="none" strike="noStrike" cap="none" normalizeH="0" baseline="0" dirty="0">
                          <a:ln>
                            <a:noFill/>
                          </a:ln>
                          <a:solidFill>
                            <a:schemeClr val="tx1"/>
                          </a:solidFill>
                          <a:effectLst/>
                          <a:latin typeface="Arial" pitchFamily="34" charset="0"/>
                        </a:rPr>
                        <a:t>Various characters representing Shire employees and  healthcare professionals in realistic scenarios</a:t>
                      </a:r>
                    </a:p>
                    <a:p>
                      <a:pPr marL="228600" marR="0" lvl="0" indent="-228600" algn="l" defTabSz="914400" rtl="0" eaLnBrk="1" fontAlgn="base" latinLnBrk="0" hangingPunct="1">
                        <a:lnSpc>
                          <a:spcPct val="150000"/>
                        </a:lnSpc>
                        <a:spcBef>
                          <a:spcPct val="0"/>
                        </a:spcBef>
                        <a:spcAft>
                          <a:spcPct val="0"/>
                        </a:spcAft>
                        <a:buClr>
                          <a:srgbClr val="009999"/>
                        </a:buClr>
                        <a:buSzTx/>
                        <a:buFont typeface="Wingdings" pitchFamily="2" charset="2"/>
                        <a:buChar char="§"/>
                        <a:tabLst/>
                      </a:pPr>
                      <a:r>
                        <a:rPr kumimoji="0" lang="en-US" sz="1200" b="0" i="0" u="none" strike="noStrike" cap="none" normalizeH="0" baseline="0" dirty="0">
                          <a:ln>
                            <a:noFill/>
                          </a:ln>
                          <a:solidFill>
                            <a:schemeClr val="tx1"/>
                          </a:solidFill>
                          <a:effectLst/>
                          <a:latin typeface="Arial" pitchFamily="34" charset="0"/>
                        </a:rPr>
                        <a:t>Viewing instructional graphics, graphic organizers, and animations that engage learners and illustrate relationships and key concepts</a:t>
                      </a:r>
                      <a:endParaRPr lang="en-US" sz="1200" dirty="0">
                        <a:solidFill>
                          <a:schemeClr val="tx1"/>
                        </a:solidFill>
                        <a:latin typeface="Arial" pitchFamily="34" charset="0"/>
                        <a:cs typeface="Arial" pitchFamily="34" charset="0"/>
                      </a:endParaRPr>
                    </a:p>
                  </a:txBody>
                  <a:tcPr anchor="ctr" horzOverflow="overflow">
                    <a:lnL w="6350" cap="flat" cmpd="sng" algn="ctr">
                      <a:solidFill>
                        <a:srgbClr val="D9D9D9"/>
                      </a:solidFill>
                      <a:prstDash val="solid"/>
                      <a:round/>
                      <a:headEnd type="none" w="med" len="med"/>
                      <a:tailEnd type="none" w="med" len="med"/>
                    </a:lnL>
                    <a:lnR>
                      <a:noFill/>
                    </a:lnR>
                    <a:lnT w="12700" cap="flat" cmpd="sng" algn="ctr">
                      <a:solidFill>
                        <a:srgbClr val="B5B5B5"/>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17611">
                <a:tc>
                  <a:txBody>
                    <a:bodyPr/>
                    <a:lstStyle/>
                    <a:p>
                      <a:pPr marL="0" marR="0" lvl="0" indent="0" algn="l" defTabSz="914400" rtl="0" eaLnBrk="0" fontAlgn="base" latinLnBrk="0" hangingPunct="0">
                        <a:lnSpc>
                          <a:spcPct val="120000"/>
                        </a:lnSpc>
                        <a:spcBef>
                          <a:spcPct val="0"/>
                        </a:spcBef>
                        <a:spcAft>
                          <a:spcPct val="0"/>
                        </a:spcAft>
                        <a:buClr>
                          <a:srgbClr val="009999"/>
                        </a:buClr>
                        <a:buSzTx/>
                        <a:buFont typeface="Symbol" pitchFamily="18" charset="2"/>
                        <a:buNone/>
                        <a:tabLst>
                          <a:tab pos="238125" algn="l"/>
                        </a:tabLst>
                      </a:pPr>
                      <a:r>
                        <a:rPr kumimoji="0" lang="en-US" sz="1200" b="0" i="0" u="none" strike="noStrike" cap="none" normalizeH="0" baseline="0" dirty="0">
                          <a:ln>
                            <a:noFill/>
                          </a:ln>
                          <a:solidFill>
                            <a:srgbClr val="00A1C2"/>
                          </a:solidFill>
                          <a:effectLst/>
                          <a:latin typeface="Arial" charset="0"/>
                          <a:cs typeface="Arial" charset="0"/>
                        </a:rPr>
                        <a:t>Mentor Character</a:t>
                      </a:r>
                    </a:p>
                  </a:txBody>
                  <a:tcPr anchor="ctr" horzOverflow="overflow">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009999"/>
                        </a:buClr>
                        <a:buSzTx/>
                        <a:buFont typeface="Wingdings" pitchFamily="2" charset="2"/>
                        <a:buNone/>
                        <a:tabLst/>
                      </a:pPr>
                      <a:r>
                        <a:rPr kumimoji="0" lang="en-US" sz="1200" b="0" i="0" u="none" strike="noStrike" kern="1200" cap="none" normalizeH="0" baseline="0" dirty="0">
                          <a:ln>
                            <a:noFill/>
                          </a:ln>
                          <a:solidFill>
                            <a:schemeClr val="tx1"/>
                          </a:solidFill>
                          <a:effectLst/>
                          <a:latin typeface="Arial" pitchFamily="34" charset="0"/>
                          <a:ea typeface="+mn-ea"/>
                          <a:cs typeface="+mn-cs"/>
                        </a:rPr>
                        <a:t>On-screen mentor helps learners relate to the content, add interest, and helps convey:</a:t>
                      </a:r>
                    </a:p>
                    <a:p>
                      <a:pPr marL="228600" marR="0" lvl="0" indent="-228600" algn="l" defTabSz="914400" rtl="0" eaLnBrk="1" fontAlgn="base" latinLnBrk="0" hangingPunct="1">
                        <a:lnSpc>
                          <a:spcPct val="150000"/>
                        </a:lnSpc>
                        <a:spcBef>
                          <a:spcPct val="0"/>
                        </a:spcBef>
                        <a:spcAft>
                          <a:spcPct val="0"/>
                        </a:spcAft>
                        <a:buClr>
                          <a:srgbClr val="009999"/>
                        </a:buClr>
                        <a:buSzTx/>
                        <a:buFont typeface="Wingdings" pitchFamily="2" charset="2"/>
                        <a:buChar char="§"/>
                        <a:tabLst/>
                      </a:pPr>
                      <a:r>
                        <a:rPr kumimoji="0" lang="en-US" sz="1200" b="0" i="0" u="none" strike="noStrike" kern="1200" cap="none" normalizeH="0" baseline="0" dirty="0">
                          <a:ln>
                            <a:noFill/>
                          </a:ln>
                          <a:solidFill>
                            <a:schemeClr val="tx1"/>
                          </a:solidFill>
                          <a:effectLst/>
                          <a:latin typeface="Arial" pitchFamily="34" charset="0"/>
                          <a:ea typeface="+mn-ea"/>
                          <a:cs typeface="+mn-cs"/>
                        </a:rPr>
                        <a:t>Key messages and why those messages are important</a:t>
                      </a:r>
                    </a:p>
                    <a:p>
                      <a:pPr marL="228600" marR="0" lvl="0" indent="-228600" algn="l" defTabSz="914400" rtl="0" eaLnBrk="1" fontAlgn="base" latinLnBrk="0" hangingPunct="1">
                        <a:lnSpc>
                          <a:spcPct val="150000"/>
                        </a:lnSpc>
                        <a:spcBef>
                          <a:spcPct val="0"/>
                        </a:spcBef>
                        <a:spcAft>
                          <a:spcPct val="0"/>
                        </a:spcAft>
                        <a:buClr>
                          <a:srgbClr val="009999"/>
                        </a:buClr>
                        <a:buSzTx/>
                        <a:buFont typeface="Wingdings" pitchFamily="2" charset="2"/>
                        <a:buChar char="§"/>
                        <a:tabLst/>
                      </a:pPr>
                      <a:r>
                        <a:rPr kumimoji="0" lang="en-US" sz="1200" b="0" i="0" u="none" strike="noStrike" kern="1200" cap="none" normalizeH="0" baseline="0" dirty="0">
                          <a:ln>
                            <a:noFill/>
                          </a:ln>
                          <a:solidFill>
                            <a:schemeClr val="tx1"/>
                          </a:solidFill>
                          <a:effectLst/>
                          <a:latin typeface="Arial" pitchFamily="34" charset="0"/>
                          <a:ea typeface="+mn-ea"/>
                          <a:cs typeface="+mn-cs"/>
                        </a:rPr>
                        <a:t>Questions and points to consider</a:t>
                      </a:r>
                    </a:p>
                    <a:p>
                      <a:pPr marL="228600" marR="0" lvl="0" indent="-228600" algn="l" defTabSz="914400" rtl="0" eaLnBrk="1" fontAlgn="base" latinLnBrk="0" hangingPunct="1">
                        <a:lnSpc>
                          <a:spcPct val="150000"/>
                        </a:lnSpc>
                        <a:spcBef>
                          <a:spcPct val="0"/>
                        </a:spcBef>
                        <a:spcAft>
                          <a:spcPct val="0"/>
                        </a:spcAft>
                        <a:buClr>
                          <a:srgbClr val="009999"/>
                        </a:buClr>
                        <a:buSzTx/>
                        <a:buFont typeface="Wingdings" pitchFamily="2" charset="2"/>
                        <a:buChar char="§"/>
                        <a:tabLst/>
                      </a:pPr>
                      <a:r>
                        <a:rPr kumimoji="0" lang="en-US" sz="1200" b="0" i="0" u="none" strike="noStrike" kern="1200" cap="none" normalizeH="0" baseline="0" dirty="0">
                          <a:ln>
                            <a:noFill/>
                          </a:ln>
                          <a:solidFill>
                            <a:schemeClr val="tx1"/>
                          </a:solidFill>
                          <a:effectLst/>
                          <a:latin typeface="Arial" pitchFamily="34" charset="0"/>
                          <a:ea typeface="+mn-ea"/>
                          <a:cs typeface="+mn-cs"/>
                        </a:rPr>
                        <a:t>Transitions between content chunks</a:t>
                      </a:r>
                      <a:endParaRPr kumimoji="0" lang="en-US" sz="1200" b="0" i="0" u="none" strike="noStrike" cap="none" normalizeH="0" baseline="0" dirty="0">
                        <a:ln>
                          <a:noFill/>
                        </a:ln>
                        <a:solidFill>
                          <a:schemeClr val="tx1"/>
                        </a:solidFill>
                        <a:effectLst/>
                        <a:latin typeface="Arial" pitchFamily="34" charset="0"/>
                        <a:cs typeface="Arial" pitchFamily="34" charset="0"/>
                      </a:endParaRPr>
                    </a:p>
                  </a:txBody>
                  <a:tcPr horzOverflow="overflow">
                    <a:lnL w="6350" cap="flat" cmpd="sng" algn="ctr">
                      <a:solidFill>
                        <a:srgbClr val="D9D9D9"/>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7428"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2163" y="639763"/>
            <a:ext cx="5222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7</a:t>
            </a:fld>
            <a:endParaRPr lang="en-US" dirty="0"/>
          </a:p>
        </p:txBody>
      </p:sp>
    </p:spTree>
    <p:extLst>
      <p:ext uri="{BB962C8B-B14F-4D97-AF65-F5344CB8AC3E}">
        <p14:creationId xmlns:p14="http://schemas.microsoft.com/office/powerpoint/2010/main" val="2095957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Design Elements for Approval</a:t>
            </a:r>
          </a:p>
        </p:txBody>
      </p:sp>
      <p:pic>
        <p:nvPicPr>
          <p:cNvPr id="174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7428"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2163" y="639763"/>
            <a:ext cx="5222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A331E851-ED04-446F-8B95-0F5DB719FC4B}" type="slidenum">
              <a:rPr lang="en-US" smtClean="0"/>
              <a:pPr>
                <a:defRPr/>
              </a:pPr>
              <a:t>8</a:t>
            </a:fld>
            <a:endParaRPr lang="en-US" dirty="0"/>
          </a:p>
        </p:txBody>
      </p:sp>
      <p:sp>
        <p:nvSpPr>
          <p:cNvPr id="11" name="Content Placeholder 5"/>
          <p:cNvSpPr txBox="1">
            <a:spLocks/>
          </p:cNvSpPr>
          <p:nvPr/>
        </p:nvSpPr>
        <p:spPr bwMode="auto">
          <a:xfrm>
            <a:off x="304800" y="1371600"/>
            <a:ext cx="8534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Font typeface="Wingdings" pitchFamily="2" charset="2"/>
              <a:buNone/>
              <a:defRPr sz="2000" kern="1200">
                <a:solidFill>
                  <a:schemeClr val="bg2">
                    <a:lumMod val="25000"/>
                  </a:schemeClr>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00A1C2"/>
              </a:buClr>
              <a:buFont typeface="Wingdings" pitchFamily="2" charset="2"/>
              <a:buChar char="§"/>
              <a:defRPr sz="1800" kern="1200">
                <a:solidFill>
                  <a:schemeClr val="bg2">
                    <a:lumMod val="25000"/>
                  </a:schemeClr>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00A1C2"/>
              </a:buClr>
              <a:buFont typeface="Wingdings" pitchFamily="2" charset="2"/>
              <a:buChar char="§"/>
              <a:defRPr sz="1600" kern="1200">
                <a:solidFill>
                  <a:schemeClr val="bg2">
                    <a:lumMod val="25000"/>
                  </a:schemeClr>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1400" kern="1200">
                <a:solidFill>
                  <a:schemeClr val="bg2">
                    <a:lumMod val="25000"/>
                  </a:schemeClr>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1200" kern="1200">
                <a:solidFill>
                  <a:schemeClr val="bg2">
                    <a:lumMod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lnSpc>
                <a:spcPct val="110000"/>
              </a:lnSpc>
              <a:spcAft>
                <a:spcPts val="600"/>
              </a:spcAft>
              <a:defRPr/>
            </a:pPr>
            <a:r>
              <a:rPr lang="en-US" sz="1400" b="1" dirty="0">
                <a:solidFill>
                  <a:srgbClr val="008CC8"/>
                </a:solidFill>
              </a:rPr>
              <a:t>Graphical User Interface (GUI)</a:t>
            </a:r>
            <a:br>
              <a:rPr lang="en-US" sz="1400" b="1" dirty="0">
                <a:solidFill>
                  <a:srgbClr val="008CC8"/>
                </a:solidFill>
              </a:rPr>
            </a:br>
            <a:r>
              <a:rPr lang="en-US" sz="1400" dirty="0">
                <a:solidFill>
                  <a:schemeClr val="tx1">
                    <a:lumMod val="85000"/>
                    <a:lumOff val="15000"/>
                  </a:schemeClr>
                </a:solidFill>
              </a:rPr>
              <a:t>The global elements for the course, such as buttons, header, footer, menu styles, and box treatments.</a:t>
            </a:r>
            <a:endParaRPr lang="en-US" sz="1400" b="1" dirty="0">
              <a:solidFill>
                <a:schemeClr val="tx1">
                  <a:lumMod val="85000"/>
                  <a:lumOff val="15000"/>
                </a:schemeClr>
              </a:solidFill>
            </a:endParaRPr>
          </a:p>
          <a:p>
            <a:pPr eaLnBrk="1" hangingPunct="1">
              <a:lnSpc>
                <a:spcPct val="110000"/>
              </a:lnSpc>
              <a:spcAft>
                <a:spcPts val="600"/>
              </a:spcAft>
              <a:defRPr/>
            </a:pPr>
            <a:r>
              <a:rPr lang="en-US" sz="1400" b="1" dirty="0">
                <a:solidFill>
                  <a:srgbClr val="008CC8"/>
                </a:solidFill>
              </a:rPr>
              <a:t>Animation</a:t>
            </a:r>
            <a:br>
              <a:rPr lang="en-US" sz="1400" b="1" dirty="0">
                <a:solidFill>
                  <a:srgbClr val="006F9C"/>
                </a:solidFill>
              </a:rPr>
            </a:br>
            <a:r>
              <a:rPr lang="en-US" sz="1400" dirty="0">
                <a:solidFill>
                  <a:schemeClr val="tx1">
                    <a:lumMod val="85000"/>
                    <a:lumOff val="15000"/>
                  </a:schemeClr>
                </a:solidFill>
              </a:rPr>
              <a:t>PDG will produce animations that enhance the learner experience by presenting content with timed to audio. </a:t>
            </a:r>
          </a:p>
          <a:p>
            <a:pPr eaLnBrk="1" hangingPunct="1">
              <a:lnSpc>
                <a:spcPct val="110000"/>
              </a:lnSpc>
              <a:spcAft>
                <a:spcPts val="600"/>
              </a:spcAft>
              <a:defRPr/>
            </a:pPr>
            <a:r>
              <a:rPr lang="en-US" sz="1400" b="1" dirty="0">
                <a:solidFill>
                  <a:srgbClr val="008CC8"/>
                </a:solidFill>
              </a:rPr>
              <a:t>Audio</a:t>
            </a:r>
            <a:br>
              <a:rPr lang="en-US" sz="1400" b="1" dirty="0">
                <a:solidFill>
                  <a:srgbClr val="006F9C"/>
                </a:solidFill>
              </a:rPr>
            </a:br>
            <a:r>
              <a:rPr lang="en-US" sz="1400" dirty="0">
                <a:solidFill>
                  <a:schemeClr val="tx1">
                    <a:lumMod val="85000"/>
                    <a:lumOff val="15000"/>
                  </a:schemeClr>
                </a:solidFill>
              </a:rPr>
              <a:t>One audio narrator and one mentor character will be used in each course to support the course content. In Specific Sales, R&amp;D, and </a:t>
            </a:r>
            <a:r>
              <a:rPr lang="en-US" sz="1400" dirty="0" err="1">
                <a:solidFill>
                  <a:schemeClr val="tx1">
                    <a:lumMod val="85000"/>
                    <a:lumOff val="15000"/>
                  </a:schemeClr>
                </a:solidFill>
              </a:rPr>
              <a:t>CommOps</a:t>
            </a:r>
            <a:r>
              <a:rPr lang="en-US" sz="1400" dirty="0">
                <a:solidFill>
                  <a:schemeClr val="tx1">
                    <a:lumMod val="85000"/>
                    <a:lumOff val="15000"/>
                  </a:schemeClr>
                </a:solidFill>
              </a:rPr>
              <a:t>, the characters in the scenarios will be narrated by different voices. 10 to 12 audio parts will be used across all courses.</a:t>
            </a:r>
          </a:p>
          <a:p>
            <a:pPr eaLnBrk="1" hangingPunct="1">
              <a:lnSpc>
                <a:spcPct val="110000"/>
              </a:lnSpc>
              <a:spcAft>
                <a:spcPts val="600"/>
              </a:spcAft>
              <a:defRPr/>
            </a:pPr>
            <a:r>
              <a:rPr lang="en-US" sz="1400" b="1" dirty="0">
                <a:solidFill>
                  <a:srgbClr val="008CC8"/>
                </a:solidFill>
              </a:rPr>
              <a:t>Scenarios</a:t>
            </a:r>
            <a:br>
              <a:rPr lang="en-US" sz="1400" b="1" dirty="0">
                <a:solidFill>
                  <a:srgbClr val="008CC8"/>
                </a:solidFill>
              </a:rPr>
            </a:br>
            <a:r>
              <a:rPr lang="en-US" sz="1400" dirty="0">
                <a:solidFill>
                  <a:schemeClr val="tx1">
                    <a:lumMod val="85000"/>
                    <a:lumOff val="15000"/>
                  </a:schemeClr>
                </a:solidFill>
              </a:rPr>
              <a:t>Scenario characters will represent the diversity of Shire culture. Animated still images and distinct voices will add realism to these scenarios. Four to six scenarios will be presented in each of the following courses: Specific Sales, R&amp;D, and </a:t>
            </a:r>
            <a:r>
              <a:rPr lang="en-US" sz="1400" dirty="0" err="1">
                <a:solidFill>
                  <a:schemeClr val="tx1">
                    <a:lumMod val="85000"/>
                    <a:lumOff val="15000"/>
                  </a:schemeClr>
                </a:solidFill>
              </a:rPr>
              <a:t>CommOps</a:t>
            </a:r>
            <a:r>
              <a:rPr lang="en-US" sz="1400" dirty="0">
                <a:solidFill>
                  <a:schemeClr val="tx1">
                    <a:lumMod val="85000"/>
                    <a:lumOff val="15000"/>
                  </a:schemeClr>
                </a:solidFill>
              </a:rPr>
              <a:t>. PDG will consult with </a:t>
            </a:r>
            <a:r>
              <a:rPr lang="en-US" sz="1400" dirty="0" err="1">
                <a:solidFill>
                  <a:schemeClr val="tx1">
                    <a:lumMod val="85000"/>
                    <a:lumOff val="15000"/>
                  </a:schemeClr>
                </a:solidFill>
              </a:rPr>
              <a:t>SMEs</a:t>
            </a:r>
            <a:r>
              <a:rPr lang="en-US" sz="1400" dirty="0">
                <a:solidFill>
                  <a:schemeClr val="tx1">
                    <a:lumMod val="85000"/>
                    <a:lumOff val="15000"/>
                  </a:schemeClr>
                </a:solidFill>
              </a:rPr>
              <a:t> to align scenarios to applicable content.</a:t>
            </a:r>
            <a:br>
              <a:rPr lang="en-US" sz="1400" dirty="0"/>
            </a:br>
            <a:br>
              <a:rPr lang="en-US" sz="1400" dirty="0"/>
            </a:br>
            <a:r>
              <a:rPr lang="en-US" sz="1400" b="1" dirty="0">
                <a:solidFill>
                  <a:srgbClr val="008CC8"/>
                </a:solidFill>
              </a:rPr>
              <a:t>Graphics style</a:t>
            </a:r>
            <a:br>
              <a:rPr lang="en-US" sz="1400" b="1" dirty="0">
                <a:solidFill>
                  <a:srgbClr val="008CC8"/>
                </a:solidFill>
              </a:rPr>
            </a:br>
            <a:r>
              <a:rPr lang="en-US" sz="1400" dirty="0">
                <a:solidFill>
                  <a:schemeClr val="tx1">
                    <a:lumMod val="85000"/>
                    <a:lumOff val="15000"/>
                  </a:schemeClr>
                </a:solidFill>
              </a:rPr>
              <a:t>Character and location images will use photo realistic images to help immerse learners in the scenarios. Backgrounds/locations will leverage photo realistic images and will be “out of focus” to add interest and keep the learners attention centered on the person and the situation. The map image will be illustrated. </a:t>
            </a:r>
          </a:p>
        </p:txBody>
      </p:sp>
    </p:spTree>
    <p:extLst>
      <p:ext uri="{BB962C8B-B14F-4D97-AF65-F5344CB8AC3E}">
        <p14:creationId xmlns:p14="http://schemas.microsoft.com/office/powerpoint/2010/main" val="1811293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57200"/>
            <a:ext cx="8077200" cy="609600"/>
          </a:xfrm>
        </p:spPr>
        <p:txBody>
          <a:bodyPr/>
          <a:lstStyle/>
          <a:p>
            <a:pPr>
              <a:defRPr/>
            </a:pPr>
            <a:r>
              <a:rPr lang="en-US" sz="2800" dirty="0"/>
              <a:t>Curriculum Overview – Internal Facing</a:t>
            </a:r>
          </a:p>
        </p:txBody>
      </p:sp>
      <p:pic>
        <p:nvPicPr>
          <p:cNvPr id="174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112713"/>
            <a:ext cx="477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8229600" y="311150"/>
            <a:ext cx="0" cy="9080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7428"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2163" y="639763"/>
            <a:ext cx="5222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67518" y="6276201"/>
            <a:ext cx="8143082" cy="276999"/>
          </a:xfrm>
          <a:prstGeom prst="rect">
            <a:avLst/>
          </a:prstGeom>
        </p:spPr>
        <p:txBody>
          <a:bodyPr wrap="square">
            <a:spAutoFit/>
          </a:bodyPr>
          <a:lstStyle/>
          <a:p>
            <a:pPr algn="ctr"/>
            <a:r>
              <a:rPr lang="en-US" sz="1200" dirty="0">
                <a:latin typeface="Arial" pitchFamily="34" charset="0"/>
                <a:cs typeface="Arial" pitchFamily="34" charset="0"/>
              </a:rPr>
              <a:t>*Will leverage the existing “Doing Business with Integrity” modules for the General Training and the Manager training</a:t>
            </a:r>
          </a:p>
        </p:txBody>
      </p:sp>
      <p:sp>
        <p:nvSpPr>
          <p:cNvPr id="4" name="Slide Number Placeholder 3"/>
          <p:cNvSpPr>
            <a:spLocks noGrp="1"/>
          </p:cNvSpPr>
          <p:nvPr>
            <p:ph type="sldNum" sz="quarter" idx="12"/>
          </p:nvPr>
        </p:nvSpPr>
        <p:spPr/>
        <p:txBody>
          <a:bodyPr/>
          <a:lstStyle/>
          <a:p>
            <a:pPr>
              <a:defRPr/>
            </a:pPr>
            <a:fld id="{A331E851-ED04-446F-8B95-0F5DB719FC4B}" type="slidenum">
              <a:rPr lang="en-US" smtClean="0"/>
              <a:pPr>
                <a:defRPr/>
              </a:pPr>
              <a:t>9</a:t>
            </a:fld>
            <a:endParaRPr lang="en-US" dirty="0"/>
          </a:p>
        </p:txBody>
      </p:sp>
      <p:graphicFrame>
        <p:nvGraphicFramePr>
          <p:cNvPr id="10" name="Content Placeholder 4"/>
          <p:cNvGraphicFramePr>
            <a:graphicFrameLocks/>
          </p:cNvGraphicFramePr>
          <p:nvPr>
            <p:extLst>
              <p:ext uri="{D42A27DB-BD31-4B8C-83A1-F6EECF244321}">
                <p14:modId xmlns:p14="http://schemas.microsoft.com/office/powerpoint/2010/main" val="1950078527"/>
              </p:ext>
            </p:extLst>
          </p:nvPr>
        </p:nvGraphicFramePr>
        <p:xfrm>
          <a:off x="304800" y="990600"/>
          <a:ext cx="8382000" cy="563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538074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anchor="t" anchorCtr="0" compatLnSpc="1">
        <a:prstTxWarp prst="textNoShape">
          <a:avLst/>
        </a:prstTxWarp>
      </a:bodyPr>
      <a:lstStyle>
        <a:defPPr>
          <a:defRPr sz="18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22024</TotalTime>
  <Words>4929</Words>
  <Application>Microsoft Office PowerPoint</Application>
  <PresentationFormat>On-screen Show (4:3)</PresentationFormat>
  <Paragraphs>809</Paragraphs>
  <Slides>48</Slides>
  <Notes>38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ＭＳ Ｐゴシック</vt:lpstr>
      <vt:lpstr>ＭＳ Ｐゴシック</vt:lpstr>
      <vt:lpstr>Arial</vt:lpstr>
      <vt:lpstr>Arial Black</vt:lpstr>
      <vt:lpstr>Calibri</vt:lpstr>
      <vt:lpstr>Courier New</vt:lpstr>
      <vt:lpstr>Symbol</vt:lpstr>
      <vt:lpstr>Times New Roman</vt:lpstr>
      <vt:lpstr>Wingdings</vt:lpstr>
      <vt:lpstr>1_Office Theme</vt:lpstr>
      <vt:lpstr>CIA Program Design Curriculum Roadmap</vt:lpstr>
      <vt:lpstr>Project Overview and Scope</vt:lpstr>
      <vt:lpstr>CIA Roadmap Background</vt:lpstr>
      <vt:lpstr>Purpose and 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Scope Lockdown Process</vt:lpstr>
      <vt:lpstr>PowerPoint Presentation</vt:lpstr>
      <vt:lpstr>PowerPoint Presentation</vt:lpstr>
      <vt:lpstr>PowerPoint Presentation</vt:lpstr>
      <vt:lpstr>Thank You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 Nilan</dc:creator>
  <cp:lastModifiedBy>A1</cp:lastModifiedBy>
  <cp:revision>639</cp:revision>
  <cp:lastPrinted>2013-07-10T11:07:28Z</cp:lastPrinted>
  <dcterms:created xsi:type="dcterms:W3CDTF">2013-05-24T14:47:15Z</dcterms:created>
  <dcterms:modified xsi:type="dcterms:W3CDTF">2017-02-20T19:01:26Z</dcterms:modified>
</cp:coreProperties>
</file>