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heme/themeOverride1.xml" ContentType="application/vnd.openxmlformats-officedocument.themeOverride+xml"/>
  <Override PartName="/ppt/notesSlides/notesSlide15.xml" ContentType="application/vnd.openxmlformats-officedocument.presentationml.notesSlide+xml"/>
  <Override PartName="/ppt/charts/chart1.xml" ContentType="application/vnd.openxmlformats-officedocument.drawingml.chart+xml"/>
  <Override PartName="/ppt/notesSlides/notesSlide16.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7"/>
  </p:notesMasterIdLst>
  <p:sldIdLst>
    <p:sldId id="257" r:id="rId2"/>
    <p:sldId id="258" r:id="rId3"/>
    <p:sldId id="299" r:id="rId4"/>
    <p:sldId id="260" r:id="rId5"/>
    <p:sldId id="326" r:id="rId6"/>
    <p:sldId id="298" r:id="rId7"/>
    <p:sldId id="301" r:id="rId8"/>
    <p:sldId id="302" r:id="rId9"/>
    <p:sldId id="303" r:id="rId10"/>
    <p:sldId id="323" r:id="rId11"/>
    <p:sldId id="304" r:id="rId12"/>
    <p:sldId id="305" r:id="rId13"/>
    <p:sldId id="324" r:id="rId14"/>
    <p:sldId id="336" r:id="rId15"/>
    <p:sldId id="337" r:id="rId16"/>
    <p:sldId id="338" r:id="rId17"/>
    <p:sldId id="345" r:id="rId18"/>
    <p:sldId id="350" r:id="rId19"/>
    <p:sldId id="346" r:id="rId20"/>
    <p:sldId id="342" r:id="rId21"/>
    <p:sldId id="343" r:id="rId22"/>
    <p:sldId id="344" r:id="rId23"/>
    <p:sldId id="347" r:id="rId24"/>
    <p:sldId id="318" r:id="rId25"/>
    <p:sldId id="348" r:id="rId26"/>
    <p:sldId id="349" r:id="rId27"/>
    <p:sldId id="325" r:id="rId28"/>
    <p:sldId id="273" r:id="rId29"/>
    <p:sldId id="275" r:id="rId30"/>
    <p:sldId id="278" r:id="rId31"/>
    <p:sldId id="319" r:id="rId32"/>
    <p:sldId id="321" r:id="rId33"/>
    <p:sldId id="313" r:id="rId34"/>
    <p:sldId id="330" r:id="rId35"/>
    <p:sldId id="266"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eryl Williams" initials="CW" lastIdx="14" clrIdx="0"/>
  <p:cmAuthor id="1" name="Meg Nilan" initials="MN" lastIdx="1"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C06E"/>
    <a:srgbClr val="009454"/>
    <a:srgbClr val="31C3E4"/>
    <a:srgbClr val="C5EAFB"/>
    <a:srgbClr val="9EDCF8"/>
    <a:srgbClr val="67D2EB"/>
    <a:srgbClr val="00A1C2"/>
    <a:srgbClr val="A3E4F3"/>
    <a:srgbClr val="FFC000"/>
    <a:srgbClr val="E46C0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62" autoAdjust="0"/>
    <p:restoredTop sz="89698" autoAdjust="0"/>
  </p:normalViewPr>
  <p:slideViewPr>
    <p:cSldViewPr>
      <p:cViewPr varScale="1">
        <p:scale>
          <a:sx n="102" d="100"/>
          <a:sy n="102" d="100"/>
        </p:scale>
        <p:origin x="811" y="-1066"/>
      </p:cViewPr>
      <p:guideLst>
        <p:guide orient="horz" pos="2160"/>
        <p:guide pos="2880"/>
      </p:guideLst>
    </p:cSldViewPr>
  </p:slideViewPr>
  <p:notesTextViewPr>
    <p:cViewPr>
      <p:scale>
        <a:sx n="1" d="1"/>
        <a:sy n="1" d="1"/>
      </p:scale>
      <p:origin x="0" y="0"/>
    </p:cViewPr>
  </p:notesTextViewPr>
  <p:sorterViewPr>
    <p:cViewPr>
      <p:scale>
        <a:sx n="90" d="100"/>
        <a:sy n="90" d="100"/>
      </p:scale>
      <p:origin x="0" y="115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42"/>
    </mc:Choice>
    <mc:Fallback>
      <c:style val="42"/>
    </mc:Fallback>
  </mc:AlternateContent>
  <c:chart>
    <c:autoTitleDeleted val="1"/>
    <c:plotArea>
      <c:layout/>
      <c:pieChart>
        <c:varyColors val="1"/>
        <c:ser>
          <c:idx val="0"/>
          <c:order val="0"/>
          <c:tx>
            <c:strRef>
              <c:f>Sheet1!$B$1</c:f>
              <c:strCache>
                <c:ptCount val="1"/>
                <c:pt idx="0">
                  <c:v>Key Themes</c:v>
                </c:pt>
              </c:strCache>
            </c:strRef>
          </c:tx>
          <c:dPt>
            <c:idx val="0"/>
            <c:bubble3D val="0"/>
            <c:spPr>
              <a:solidFill>
                <a:srgbClr val="9B2D34"/>
              </a:solidFill>
            </c:spPr>
            <c:extLst>
              <c:ext xmlns:c16="http://schemas.microsoft.com/office/drawing/2014/chart" uri="{C3380CC4-5D6E-409C-BE32-E72D297353CC}">
                <c16:uniqueId val="{00000001-C069-42D6-A3B2-C22A677EFD65}"/>
              </c:ext>
            </c:extLst>
          </c:dPt>
          <c:dPt>
            <c:idx val="1"/>
            <c:bubble3D val="0"/>
            <c:spPr>
              <a:solidFill>
                <a:srgbClr val="8CAF47"/>
              </a:solidFill>
            </c:spPr>
            <c:extLst>
              <c:ext xmlns:c16="http://schemas.microsoft.com/office/drawing/2014/chart" uri="{C3380CC4-5D6E-409C-BE32-E72D297353CC}">
                <c16:uniqueId val="{00000003-C069-42D6-A3B2-C22A677EFD65}"/>
              </c:ext>
            </c:extLst>
          </c:dPt>
          <c:dPt>
            <c:idx val="2"/>
            <c:bubble3D val="0"/>
            <c:spPr>
              <a:solidFill>
                <a:srgbClr val="862CAE"/>
              </a:solidFill>
            </c:spPr>
            <c:extLst>
              <c:ext xmlns:c16="http://schemas.microsoft.com/office/drawing/2014/chart" uri="{C3380CC4-5D6E-409C-BE32-E72D297353CC}">
                <c16:uniqueId val="{00000005-C069-42D6-A3B2-C22A677EFD65}"/>
              </c:ext>
            </c:extLst>
          </c:dPt>
          <c:dPt>
            <c:idx val="3"/>
            <c:bubble3D val="0"/>
            <c:spPr>
              <a:solidFill>
                <a:srgbClr val="2787A0"/>
              </a:solidFill>
            </c:spPr>
            <c:extLst>
              <c:ext xmlns:c16="http://schemas.microsoft.com/office/drawing/2014/chart" uri="{C3380CC4-5D6E-409C-BE32-E72D297353CC}">
                <c16:uniqueId val="{00000007-C069-42D6-A3B2-C22A677EFD65}"/>
              </c:ext>
            </c:extLst>
          </c:dPt>
          <c:dPt>
            <c:idx val="4"/>
            <c:bubble3D val="0"/>
            <c:spPr>
              <a:solidFill>
                <a:srgbClr val="CF7B1D"/>
              </a:solidFill>
            </c:spPr>
            <c:extLst>
              <c:ext xmlns:c16="http://schemas.microsoft.com/office/drawing/2014/chart" uri="{C3380CC4-5D6E-409C-BE32-E72D297353CC}">
                <c16:uniqueId val="{00000009-C069-42D6-A3B2-C22A677EFD65}"/>
              </c:ext>
            </c:extLst>
          </c:dPt>
          <c:dPt>
            <c:idx val="5"/>
            <c:bubble3D val="0"/>
            <c:spPr>
              <a:solidFill>
                <a:srgbClr val="4F81BD"/>
              </a:solidFill>
            </c:spPr>
            <c:extLst>
              <c:ext xmlns:c16="http://schemas.microsoft.com/office/drawing/2014/chart" uri="{C3380CC4-5D6E-409C-BE32-E72D297353CC}">
                <c16:uniqueId val="{0000000B-C069-42D6-A3B2-C22A677EFD65}"/>
              </c:ext>
            </c:extLst>
          </c:dPt>
          <c:dPt>
            <c:idx val="6"/>
            <c:bubble3D val="0"/>
            <c:spPr>
              <a:solidFill>
                <a:srgbClr val="FFC000"/>
              </a:solidFill>
            </c:spPr>
            <c:extLst>
              <c:ext xmlns:c16="http://schemas.microsoft.com/office/drawing/2014/chart" uri="{C3380CC4-5D6E-409C-BE32-E72D297353CC}">
                <c16:uniqueId val="{0000000D-C069-42D6-A3B2-C22A677EFD65}"/>
              </c:ext>
            </c:extLst>
          </c:dPt>
          <c:dLbls>
            <c:dLbl>
              <c:idx val="0"/>
              <c:tx>
                <c:rich>
                  <a:bodyPr/>
                  <a:lstStyle/>
                  <a:p>
                    <a:r>
                      <a:rPr lang="en-US" dirty="0"/>
                      <a:t>Culture</a:t>
                    </a:r>
                    <a:r>
                      <a:rPr lang="en-US"/>
                      <a:t>
30%</a:t>
                    </a:r>
                    <a:endParaRPr lang="en-US" dirty="0"/>
                  </a:p>
                </c:rich>
              </c:tx>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1-C069-42D6-A3B2-C22A677EFD65}"/>
                </c:ext>
              </c:extLst>
            </c:dLbl>
            <c:dLbl>
              <c:idx val="1"/>
              <c:tx>
                <c:rich>
                  <a:bodyPr/>
                  <a:lstStyle/>
                  <a:p>
                    <a:r>
                      <a:rPr lang="en-US" dirty="0"/>
                      <a:t>Training
23%</a:t>
                    </a:r>
                  </a:p>
                </c:rich>
              </c:tx>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3-C069-42D6-A3B2-C22A677EFD65}"/>
                </c:ext>
              </c:extLst>
            </c:dLbl>
            <c:dLbl>
              <c:idx val="4"/>
              <c:layout>
                <c:manualLayout>
                  <c:x val="-0.1034426556055493"/>
                  <c:y val="5.8526070435225445E-2"/>
                </c:manualLayout>
              </c:layou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9-C069-42D6-A3B2-C22A677EFD65}"/>
                </c:ext>
              </c:extLst>
            </c:dLbl>
            <c:dLbl>
              <c:idx val="5"/>
              <c:layout>
                <c:manualLayout>
                  <c:x val="-0.13223050243719536"/>
                  <c:y val="7.9711090218200331E-2"/>
                </c:manualLayout>
              </c:layout>
              <c:tx>
                <c:rich>
                  <a:bodyPr/>
                  <a:lstStyle/>
                  <a:p>
                    <a:r>
                      <a:rPr lang="en-US" dirty="0"/>
                      <a:t>Compliance Dept
7%</a:t>
                    </a:r>
                  </a:p>
                </c:rich>
              </c:tx>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B-C069-42D6-A3B2-C22A677EFD65}"/>
                </c:ext>
              </c:extLst>
            </c:dLbl>
            <c:dLbl>
              <c:idx val="6"/>
              <c:layout>
                <c:manualLayout>
                  <c:x val="-0.10928149606299213"/>
                  <c:y val="0"/>
                </c:manualLayout>
              </c:layou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D-C069-42D6-A3B2-C22A677EFD65}"/>
                </c:ext>
              </c:extLst>
            </c:dLbl>
            <c:spPr>
              <a:noFill/>
              <a:ln>
                <a:noFill/>
              </a:ln>
              <a:effectLst/>
            </c:spPr>
            <c:txPr>
              <a:bodyPr/>
              <a:lstStyle/>
              <a:p>
                <a:pPr>
                  <a:defRPr b="1">
                    <a:latin typeface="Arial" pitchFamily="34" charset="0"/>
                    <a:cs typeface="Arial" pitchFamily="34" charset="0"/>
                  </a:defRPr>
                </a:pPr>
                <a:endParaRPr lang="en-US"/>
              </a:p>
            </c:txPr>
            <c:showLegendKey val="0"/>
            <c:showVal val="0"/>
            <c:showCatName val="1"/>
            <c:showSerName val="0"/>
            <c:showPercent val="1"/>
            <c:showBubbleSize val="0"/>
            <c:separator>
</c:separator>
            <c:showLeaderLines val="1"/>
            <c:extLst>
              <c:ext xmlns:c15="http://schemas.microsoft.com/office/drawing/2012/chart" uri="{CE6537A1-D6FC-4f65-9D91-7224C49458BB}"/>
            </c:extLst>
          </c:dLbls>
          <c:cat>
            <c:strRef>
              <c:f>Sheet1!$A$2:$A$8</c:f>
              <c:strCache>
                <c:ptCount val="7"/>
                <c:pt idx="0">
                  <c:v>Culture</c:v>
                </c:pt>
                <c:pt idx="1">
                  <c:v>Training</c:v>
                </c:pt>
                <c:pt idx="2">
                  <c:v>Scenario</c:v>
                </c:pt>
                <c:pt idx="3">
                  <c:v>CIA</c:v>
                </c:pt>
                <c:pt idx="4">
                  <c:v>Leadership</c:v>
                </c:pt>
                <c:pt idx="5">
                  <c:v>Compliance Dept</c:v>
                </c:pt>
                <c:pt idx="6">
                  <c:v>Key Messages</c:v>
                </c:pt>
              </c:strCache>
            </c:strRef>
          </c:cat>
          <c:val>
            <c:numRef>
              <c:f>Sheet1!$B$2:$B$8</c:f>
              <c:numCache>
                <c:formatCode>General</c:formatCode>
                <c:ptCount val="7"/>
                <c:pt idx="0">
                  <c:v>49</c:v>
                </c:pt>
                <c:pt idx="1">
                  <c:v>43</c:v>
                </c:pt>
                <c:pt idx="2">
                  <c:v>30</c:v>
                </c:pt>
                <c:pt idx="3">
                  <c:v>14</c:v>
                </c:pt>
                <c:pt idx="4">
                  <c:v>13</c:v>
                </c:pt>
                <c:pt idx="5">
                  <c:v>11</c:v>
                </c:pt>
                <c:pt idx="6">
                  <c:v>10</c:v>
                </c:pt>
              </c:numCache>
            </c:numRef>
          </c:val>
          <c:extLst>
            <c:ext xmlns:c16="http://schemas.microsoft.com/office/drawing/2014/chart" uri="{C3380CC4-5D6E-409C-BE32-E72D297353CC}">
              <c16:uniqueId val="{0000000E-C069-42D6-A3B2-C22A677EFD65}"/>
            </c:ext>
          </c:extLst>
        </c:ser>
        <c:dLbls>
          <c:showLegendKey val="0"/>
          <c:showVal val="0"/>
          <c:showCatName val="1"/>
          <c:showSerName val="0"/>
          <c:showPercent val="1"/>
          <c:showBubbleSize val="0"/>
          <c:showLeaderLines val="1"/>
        </c:dLbls>
        <c:firstSliceAng val="0"/>
      </c:pieChart>
    </c:plotArea>
    <c:plotVisOnly val="1"/>
    <c:dispBlanksAs val="gap"/>
    <c:showDLblsOverMax val="0"/>
  </c:chart>
  <c:spPr>
    <a:solidFill>
      <a:schemeClr val="bg1">
        <a:lumMod val="65000"/>
      </a:schemeClr>
    </a:solidFill>
  </c:spPr>
  <c:txPr>
    <a:bodyPr/>
    <a:lstStyle/>
    <a:p>
      <a:pPr>
        <a:defRPr sz="180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9991D8-39EE-4FAE-B2C7-971F6AFE0B1A}"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28E7A3C1-B1F4-4706-841A-369C86D518D4}">
      <dgm:prSet/>
      <dgm:spPr/>
      <dgm:t>
        <a:bodyPr/>
        <a:lstStyle/>
        <a:p>
          <a:pPr rtl="0"/>
          <a:r>
            <a:rPr lang="en-US" strike="noStrike" dirty="0">
              <a:latin typeface="Arial" pitchFamily="34" charset="0"/>
              <a:cs typeface="Arial" pitchFamily="34" charset="0"/>
            </a:rPr>
            <a:t>Project Goals</a:t>
          </a:r>
        </a:p>
      </dgm:t>
    </dgm:pt>
    <dgm:pt modelId="{1433FB6B-2D88-4D31-951D-A82C5B035F77}" type="parTrans" cxnId="{B4C36857-7B2E-4C69-BE78-301F35D12CC8}">
      <dgm:prSet/>
      <dgm:spPr/>
      <dgm:t>
        <a:bodyPr/>
        <a:lstStyle/>
        <a:p>
          <a:endParaRPr lang="en-US"/>
        </a:p>
      </dgm:t>
    </dgm:pt>
    <dgm:pt modelId="{B5742095-CA2E-469B-9AAE-D204375D1D24}" type="sibTrans" cxnId="{B4C36857-7B2E-4C69-BE78-301F35D12CC8}">
      <dgm:prSet/>
      <dgm:spPr/>
      <dgm:t>
        <a:bodyPr/>
        <a:lstStyle/>
        <a:p>
          <a:endParaRPr lang="en-US"/>
        </a:p>
      </dgm:t>
    </dgm:pt>
    <dgm:pt modelId="{C5406199-A72B-4759-80A2-B1C4ABEAD472}">
      <dgm:prSet/>
      <dgm:spPr/>
      <dgm:t>
        <a:bodyPr/>
        <a:lstStyle/>
        <a:p>
          <a:pPr rtl="0"/>
          <a:r>
            <a:rPr lang="en-US" dirty="0">
              <a:latin typeface="Arial" pitchFamily="34" charset="0"/>
              <a:cs typeface="Arial" pitchFamily="34" charset="0"/>
            </a:rPr>
            <a:t>Focus Group Goals</a:t>
          </a:r>
        </a:p>
      </dgm:t>
    </dgm:pt>
    <dgm:pt modelId="{2313FA89-44E9-40FF-8B45-54B0EF200180}" type="parTrans" cxnId="{6F2C38E2-F9A8-40CD-A6F0-F19D979618A1}">
      <dgm:prSet/>
      <dgm:spPr/>
      <dgm:t>
        <a:bodyPr/>
        <a:lstStyle/>
        <a:p>
          <a:endParaRPr lang="en-US"/>
        </a:p>
      </dgm:t>
    </dgm:pt>
    <dgm:pt modelId="{95F2CC56-795A-48E1-9369-B5FDDD34094E}" type="sibTrans" cxnId="{6F2C38E2-F9A8-40CD-A6F0-F19D979618A1}">
      <dgm:prSet/>
      <dgm:spPr/>
      <dgm:t>
        <a:bodyPr/>
        <a:lstStyle/>
        <a:p>
          <a:endParaRPr lang="en-US"/>
        </a:p>
      </dgm:t>
    </dgm:pt>
    <dgm:pt modelId="{36D79B1E-43BF-4255-BC86-4BDF7C3E6AEC}">
      <dgm:prSet/>
      <dgm:spPr/>
      <dgm:t>
        <a:bodyPr/>
        <a:lstStyle/>
        <a:p>
          <a:pPr rtl="0"/>
          <a:r>
            <a:rPr lang="en-US" dirty="0">
              <a:solidFill>
                <a:schemeClr val="bg1"/>
              </a:solidFill>
              <a:latin typeface="Arial" pitchFamily="34" charset="0"/>
              <a:cs typeface="Arial" pitchFamily="34" charset="0"/>
            </a:rPr>
            <a:t>Key Themes</a:t>
          </a:r>
        </a:p>
      </dgm:t>
    </dgm:pt>
    <dgm:pt modelId="{05E34D80-93A4-4BC0-AFAD-667B2DCC02E5}" type="parTrans" cxnId="{6E7F9C10-E89A-4612-8217-A1107EB2957F}">
      <dgm:prSet/>
      <dgm:spPr/>
      <dgm:t>
        <a:bodyPr/>
        <a:lstStyle/>
        <a:p>
          <a:endParaRPr lang="en-US"/>
        </a:p>
      </dgm:t>
    </dgm:pt>
    <dgm:pt modelId="{C8D5AF13-3706-4F2C-BE92-9EBBC8205EA4}" type="sibTrans" cxnId="{6E7F9C10-E89A-4612-8217-A1107EB2957F}">
      <dgm:prSet/>
      <dgm:spPr/>
      <dgm:t>
        <a:bodyPr/>
        <a:lstStyle/>
        <a:p>
          <a:endParaRPr lang="en-US"/>
        </a:p>
      </dgm:t>
    </dgm:pt>
    <dgm:pt modelId="{C9790A4F-5B00-4442-A57D-93E4161A0624}">
      <dgm:prSet/>
      <dgm:spPr/>
      <dgm:t>
        <a:bodyPr/>
        <a:lstStyle/>
        <a:p>
          <a:pPr rtl="0"/>
          <a:r>
            <a:rPr lang="en-US" dirty="0">
              <a:latin typeface="Arial" pitchFamily="34" charset="0"/>
              <a:cs typeface="Arial" pitchFamily="34" charset="0"/>
            </a:rPr>
            <a:t>Findings &amp; Recommendations</a:t>
          </a:r>
        </a:p>
      </dgm:t>
    </dgm:pt>
    <dgm:pt modelId="{89CC0EFD-5EF5-4089-878B-0AD7033632ED}" type="parTrans" cxnId="{248E74E1-4C87-4C19-A2AC-51EB5A7CFDA2}">
      <dgm:prSet/>
      <dgm:spPr/>
      <dgm:t>
        <a:bodyPr/>
        <a:lstStyle/>
        <a:p>
          <a:endParaRPr lang="en-US"/>
        </a:p>
      </dgm:t>
    </dgm:pt>
    <dgm:pt modelId="{3B0B6F32-12AE-4BC5-B9AC-77BD8D0316EC}" type="sibTrans" cxnId="{248E74E1-4C87-4C19-A2AC-51EB5A7CFDA2}">
      <dgm:prSet/>
      <dgm:spPr/>
      <dgm:t>
        <a:bodyPr/>
        <a:lstStyle/>
        <a:p>
          <a:endParaRPr lang="en-US"/>
        </a:p>
      </dgm:t>
    </dgm:pt>
    <dgm:pt modelId="{690AE2B9-D261-4AF6-AB84-76D5345FBE8D}">
      <dgm:prSet/>
      <dgm:spPr/>
      <dgm:t>
        <a:bodyPr/>
        <a:lstStyle/>
        <a:p>
          <a:pPr rtl="0"/>
          <a:r>
            <a:rPr lang="en-US" dirty="0">
              <a:latin typeface="Arial" pitchFamily="34" charset="0"/>
              <a:cs typeface="Arial" pitchFamily="34" charset="0"/>
            </a:rPr>
            <a:t>Proposed Curriculum Map</a:t>
          </a:r>
        </a:p>
      </dgm:t>
    </dgm:pt>
    <dgm:pt modelId="{1DD9715B-1832-4804-BEDC-9D19FD4A5424}" type="parTrans" cxnId="{4BC9B97D-A9F9-4588-9256-511DEC2ECCAB}">
      <dgm:prSet/>
      <dgm:spPr/>
      <dgm:t>
        <a:bodyPr/>
        <a:lstStyle/>
        <a:p>
          <a:endParaRPr lang="en-US"/>
        </a:p>
      </dgm:t>
    </dgm:pt>
    <dgm:pt modelId="{CE413C30-7A76-4522-B022-36953240F801}" type="sibTrans" cxnId="{4BC9B97D-A9F9-4588-9256-511DEC2ECCAB}">
      <dgm:prSet/>
      <dgm:spPr/>
      <dgm:t>
        <a:bodyPr/>
        <a:lstStyle/>
        <a:p>
          <a:endParaRPr lang="en-US"/>
        </a:p>
      </dgm:t>
    </dgm:pt>
    <dgm:pt modelId="{BF5D2B64-EBEE-472C-A539-E6687E324636}">
      <dgm:prSet/>
      <dgm:spPr/>
      <dgm:t>
        <a:bodyPr/>
        <a:lstStyle/>
        <a:p>
          <a:pPr rtl="0"/>
          <a:r>
            <a:rPr lang="en-US" dirty="0">
              <a:latin typeface="Arial" pitchFamily="34" charset="0"/>
              <a:cs typeface="Arial" pitchFamily="34" charset="0"/>
            </a:rPr>
            <a:t>Next Steps</a:t>
          </a:r>
        </a:p>
      </dgm:t>
    </dgm:pt>
    <dgm:pt modelId="{4C4FCC7C-4A91-41D0-90A8-A1127BCF2C4A}" type="parTrans" cxnId="{C7E12CDE-00BA-4B08-A1F7-3094421D902B}">
      <dgm:prSet/>
      <dgm:spPr/>
      <dgm:t>
        <a:bodyPr/>
        <a:lstStyle/>
        <a:p>
          <a:endParaRPr lang="en-US"/>
        </a:p>
      </dgm:t>
    </dgm:pt>
    <dgm:pt modelId="{A744D1CB-8939-4459-91C0-A43E6B6CA75C}" type="sibTrans" cxnId="{C7E12CDE-00BA-4B08-A1F7-3094421D902B}">
      <dgm:prSet/>
      <dgm:spPr/>
      <dgm:t>
        <a:bodyPr/>
        <a:lstStyle/>
        <a:p>
          <a:endParaRPr lang="en-US"/>
        </a:p>
      </dgm:t>
    </dgm:pt>
    <dgm:pt modelId="{FFC3DF9F-859B-44A5-BC22-47F16A5F5C7D}">
      <dgm:prSet/>
      <dgm:spPr/>
      <dgm:t>
        <a:bodyPr/>
        <a:lstStyle/>
        <a:p>
          <a:pPr rtl="0"/>
          <a:r>
            <a:rPr lang="en-US" dirty="0">
              <a:latin typeface="Arial" pitchFamily="34" charset="0"/>
              <a:cs typeface="Arial" pitchFamily="34" charset="0"/>
            </a:rPr>
            <a:t>Detailed Analysis Results</a:t>
          </a:r>
        </a:p>
      </dgm:t>
    </dgm:pt>
    <dgm:pt modelId="{612FC7D1-3944-4EAD-B52B-051B1AA1146D}" type="parTrans" cxnId="{F8E9F9AD-B2C8-4FD9-BE6E-F59DBBD375AA}">
      <dgm:prSet/>
      <dgm:spPr/>
      <dgm:t>
        <a:bodyPr/>
        <a:lstStyle/>
        <a:p>
          <a:endParaRPr lang="en-US"/>
        </a:p>
      </dgm:t>
    </dgm:pt>
    <dgm:pt modelId="{58E11DAB-692E-4722-A5AB-C79B0810CD74}" type="sibTrans" cxnId="{F8E9F9AD-B2C8-4FD9-BE6E-F59DBBD375AA}">
      <dgm:prSet/>
      <dgm:spPr/>
      <dgm:t>
        <a:bodyPr/>
        <a:lstStyle/>
        <a:p>
          <a:endParaRPr lang="en-US"/>
        </a:p>
      </dgm:t>
    </dgm:pt>
    <dgm:pt modelId="{4BB5AC73-2AC2-4A9A-941C-860100CEAAC1}" type="pres">
      <dgm:prSet presAssocID="{9F9991D8-39EE-4FAE-B2C7-971F6AFE0B1A}" presName="linear" presStyleCnt="0">
        <dgm:presLayoutVars>
          <dgm:animLvl val="lvl"/>
          <dgm:resizeHandles val="exact"/>
        </dgm:presLayoutVars>
      </dgm:prSet>
      <dgm:spPr/>
    </dgm:pt>
    <dgm:pt modelId="{9A771004-7516-47EA-AEE7-0651BC1212C2}" type="pres">
      <dgm:prSet presAssocID="{28E7A3C1-B1F4-4706-841A-369C86D518D4}" presName="parentText" presStyleLbl="node1" presStyleIdx="0" presStyleCnt="7">
        <dgm:presLayoutVars>
          <dgm:chMax val="0"/>
          <dgm:bulletEnabled val="1"/>
        </dgm:presLayoutVars>
      </dgm:prSet>
      <dgm:spPr/>
    </dgm:pt>
    <dgm:pt modelId="{987098A7-EBDD-4890-8BAB-007E6E2AB2B0}" type="pres">
      <dgm:prSet presAssocID="{B5742095-CA2E-469B-9AAE-D204375D1D24}" presName="spacer" presStyleCnt="0"/>
      <dgm:spPr/>
    </dgm:pt>
    <dgm:pt modelId="{554E948B-45B8-4B35-92D3-6CB39C6028B0}" type="pres">
      <dgm:prSet presAssocID="{C5406199-A72B-4759-80A2-B1C4ABEAD472}" presName="parentText" presStyleLbl="node1" presStyleIdx="1" presStyleCnt="7">
        <dgm:presLayoutVars>
          <dgm:chMax val="0"/>
          <dgm:bulletEnabled val="1"/>
        </dgm:presLayoutVars>
      </dgm:prSet>
      <dgm:spPr/>
    </dgm:pt>
    <dgm:pt modelId="{D67E81AC-18CB-4ADE-9D9B-AEDBC9BA55AA}" type="pres">
      <dgm:prSet presAssocID="{95F2CC56-795A-48E1-9369-B5FDDD34094E}" presName="spacer" presStyleCnt="0"/>
      <dgm:spPr/>
    </dgm:pt>
    <dgm:pt modelId="{B3440D73-3363-43A6-920B-63B923717453}" type="pres">
      <dgm:prSet presAssocID="{36D79B1E-43BF-4255-BC86-4BDF7C3E6AEC}" presName="parentText" presStyleLbl="node1" presStyleIdx="2" presStyleCnt="7" custLinFactNeighborX="893" custLinFactNeighborY="-3385">
        <dgm:presLayoutVars>
          <dgm:chMax val="0"/>
          <dgm:bulletEnabled val="1"/>
        </dgm:presLayoutVars>
      </dgm:prSet>
      <dgm:spPr/>
    </dgm:pt>
    <dgm:pt modelId="{68C00948-8EB0-48CE-90FB-7D050DD7A9A7}" type="pres">
      <dgm:prSet presAssocID="{C8D5AF13-3706-4F2C-BE92-9EBBC8205EA4}" presName="spacer" presStyleCnt="0"/>
      <dgm:spPr/>
    </dgm:pt>
    <dgm:pt modelId="{CF028CA3-F4D7-406E-A3ED-F177CE5B2129}" type="pres">
      <dgm:prSet presAssocID="{C9790A4F-5B00-4442-A57D-93E4161A0624}" presName="parentText" presStyleLbl="node1" presStyleIdx="3" presStyleCnt="7">
        <dgm:presLayoutVars>
          <dgm:chMax val="0"/>
          <dgm:bulletEnabled val="1"/>
        </dgm:presLayoutVars>
      </dgm:prSet>
      <dgm:spPr/>
    </dgm:pt>
    <dgm:pt modelId="{B430B3EF-B38F-4CB2-B266-432C939BA10E}" type="pres">
      <dgm:prSet presAssocID="{3B0B6F32-12AE-4BC5-B9AC-77BD8D0316EC}" presName="spacer" presStyleCnt="0"/>
      <dgm:spPr/>
    </dgm:pt>
    <dgm:pt modelId="{1CA502DC-DE0C-4F48-9C79-AD69E93845EE}" type="pres">
      <dgm:prSet presAssocID="{690AE2B9-D261-4AF6-AB84-76D5345FBE8D}" presName="parentText" presStyleLbl="node1" presStyleIdx="4" presStyleCnt="7" custLinFactNeighborX="893" custLinFactNeighborY="5122">
        <dgm:presLayoutVars>
          <dgm:chMax val="0"/>
          <dgm:bulletEnabled val="1"/>
        </dgm:presLayoutVars>
      </dgm:prSet>
      <dgm:spPr/>
    </dgm:pt>
    <dgm:pt modelId="{C0CB43FF-7A37-4335-94AA-6389CFDE89BF}" type="pres">
      <dgm:prSet presAssocID="{CE413C30-7A76-4522-B022-36953240F801}" presName="spacer" presStyleCnt="0"/>
      <dgm:spPr/>
    </dgm:pt>
    <dgm:pt modelId="{300BAA6D-43AC-46DF-B4B0-D28DBD36E6C6}" type="pres">
      <dgm:prSet presAssocID="{BF5D2B64-EBEE-472C-A539-E6687E324636}" presName="parentText" presStyleLbl="node1" presStyleIdx="5" presStyleCnt="7">
        <dgm:presLayoutVars>
          <dgm:chMax val="0"/>
          <dgm:bulletEnabled val="1"/>
        </dgm:presLayoutVars>
      </dgm:prSet>
      <dgm:spPr/>
    </dgm:pt>
    <dgm:pt modelId="{6FD839E0-9870-42A5-A88E-785DA6F628F9}" type="pres">
      <dgm:prSet presAssocID="{A744D1CB-8939-4459-91C0-A43E6B6CA75C}" presName="spacer" presStyleCnt="0"/>
      <dgm:spPr/>
    </dgm:pt>
    <dgm:pt modelId="{7AAACEC7-034A-4379-92FB-D0F66F8AB22D}" type="pres">
      <dgm:prSet presAssocID="{FFC3DF9F-859B-44A5-BC22-47F16A5F5C7D}" presName="parentText" presStyleLbl="node1" presStyleIdx="6" presStyleCnt="7">
        <dgm:presLayoutVars>
          <dgm:chMax val="0"/>
          <dgm:bulletEnabled val="1"/>
        </dgm:presLayoutVars>
      </dgm:prSet>
      <dgm:spPr/>
    </dgm:pt>
  </dgm:ptLst>
  <dgm:cxnLst>
    <dgm:cxn modelId="{C7E12CDE-00BA-4B08-A1F7-3094421D902B}" srcId="{9F9991D8-39EE-4FAE-B2C7-971F6AFE0B1A}" destId="{BF5D2B64-EBEE-472C-A539-E6687E324636}" srcOrd="5" destOrd="0" parTransId="{4C4FCC7C-4A91-41D0-90A8-A1127BCF2C4A}" sibTransId="{A744D1CB-8939-4459-91C0-A43E6B6CA75C}"/>
    <dgm:cxn modelId="{4BC9B97D-A9F9-4588-9256-511DEC2ECCAB}" srcId="{9F9991D8-39EE-4FAE-B2C7-971F6AFE0B1A}" destId="{690AE2B9-D261-4AF6-AB84-76D5345FBE8D}" srcOrd="4" destOrd="0" parTransId="{1DD9715B-1832-4804-BEDC-9D19FD4A5424}" sibTransId="{CE413C30-7A76-4522-B022-36953240F801}"/>
    <dgm:cxn modelId="{6F2C38E2-F9A8-40CD-A6F0-F19D979618A1}" srcId="{9F9991D8-39EE-4FAE-B2C7-971F6AFE0B1A}" destId="{C5406199-A72B-4759-80A2-B1C4ABEAD472}" srcOrd="1" destOrd="0" parTransId="{2313FA89-44E9-40FF-8B45-54B0EF200180}" sibTransId="{95F2CC56-795A-48E1-9369-B5FDDD34094E}"/>
    <dgm:cxn modelId="{AADB1590-80E9-4ED0-AF92-4B9E3C20FB66}" type="presOf" srcId="{FFC3DF9F-859B-44A5-BC22-47F16A5F5C7D}" destId="{7AAACEC7-034A-4379-92FB-D0F66F8AB22D}" srcOrd="0" destOrd="0" presId="urn:microsoft.com/office/officeart/2005/8/layout/vList2"/>
    <dgm:cxn modelId="{F7D2569C-4AA6-44D1-BA12-CFF476EAE13C}" type="presOf" srcId="{36D79B1E-43BF-4255-BC86-4BDF7C3E6AEC}" destId="{B3440D73-3363-43A6-920B-63B923717453}" srcOrd="0" destOrd="0" presId="urn:microsoft.com/office/officeart/2005/8/layout/vList2"/>
    <dgm:cxn modelId="{248E74E1-4C87-4C19-A2AC-51EB5A7CFDA2}" srcId="{9F9991D8-39EE-4FAE-B2C7-971F6AFE0B1A}" destId="{C9790A4F-5B00-4442-A57D-93E4161A0624}" srcOrd="3" destOrd="0" parTransId="{89CC0EFD-5EF5-4089-878B-0AD7033632ED}" sibTransId="{3B0B6F32-12AE-4BC5-B9AC-77BD8D0316EC}"/>
    <dgm:cxn modelId="{6E7F9C10-E89A-4612-8217-A1107EB2957F}" srcId="{9F9991D8-39EE-4FAE-B2C7-971F6AFE0B1A}" destId="{36D79B1E-43BF-4255-BC86-4BDF7C3E6AEC}" srcOrd="2" destOrd="0" parTransId="{05E34D80-93A4-4BC0-AFAD-667B2DCC02E5}" sibTransId="{C8D5AF13-3706-4F2C-BE92-9EBBC8205EA4}"/>
    <dgm:cxn modelId="{E2C5805E-2F3B-4963-A7CD-353CE45F2E3B}" type="presOf" srcId="{9F9991D8-39EE-4FAE-B2C7-971F6AFE0B1A}" destId="{4BB5AC73-2AC2-4A9A-941C-860100CEAAC1}" srcOrd="0" destOrd="0" presId="urn:microsoft.com/office/officeart/2005/8/layout/vList2"/>
    <dgm:cxn modelId="{18C08565-B653-42BD-88D7-E6B2CF0EA2D0}" type="presOf" srcId="{690AE2B9-D261-4AF6-AB84-76D5345FBE8D}" destId="{1CA502DC-DE0C-4F48-9C79-AD69E93845EE}" srcOrd="0" destOrd="0" presId="urn:microsoft.com/office/officeart/2005/8/layout/vList2"/>
    <dgm:cxn modelId="{FBD07108-E734-4C4D-AB90-71D2F3F4DA31}" type="presOf" srcId="{BF5D2B64-EBEE-472C-A539-E6687E324636}" destId="{300BAA6D-43AC-46DF-B4B0-D28DBD36E6C6}" srcOrd="0" destOrd="0" presId="urn:microsoft.com/office/officeart/2005/8/layout/vList2"/>
    <dgm:cxn modelId="{FD3D6D5C-5C4C-4C85-9135-8339254CCF98}" type="presOf" srcId="{C5406199-A72B-4759-80A2-B1C4ABEAD472}" destId="{554E948B-45B8-4B35-92D3-6CB39C6028B0}" srcOrd="0" destOrd="0" presId="urn:microsoft.com/office/officeart/2005/8/layout/vList2"/>
    <dgm:cxn modelId="{0C2FD9F6-87F7-43C4-9B47-8C8424230E9F}" type="presOf" srcId="{28E7A3C1-B1F4-4706-841A-369C86D518D4}" destId="{9A771004-7516-47EA-AEE7-0651BC1212C2}" srcOrd="0" destOrd="0" presId="urn:microsoft.com/office/officeart/2005/8/layout/vList2"/>
    <dgm:cxn modelId="{B4C36857-7B2E-4C69-BE78-301F35D12CC8}" srcId="{9F9991D8-39EE-4FAE-B2C7-971F6AFE0B1A}" destId="{28E7A3C1-B1F4-4706-841A-369C86D518D4}" srcOrd="0" destOrd="0" parTransId="{1433FB6B-2D88-4D31-951D-A82C5B035F77}" sibTransId="{B5742095-CA2E-469B-9AAE-D204375D1D24}"/>
    <dgm:cxn modelId="{30BF0866-25DB-4C5C-961A-28143C952A68}" type="presOf" srcId="{C9790A4F-5B00-4442-A57D-93E4161A0624}" destId="{CF028CA3-F4D7-406E-A3ED-F177CE5B2129}" srcOrd="0" destOrd="0" presId="urn:microsoft.com/office/officeart/2005/8/layout/vList2"/>
    <dgm:cxn modelId="{F8E9F9AD-B2C8-4FD9-BE6E-F59DBBD375AA}" srcId="{9F9991D8-39EE-4FAE-B2C7-971F6AFE0B1A}" destId="{FFC3DF9F-859B-44A5-BC22-47F16A5F5C7D}" srcOrd="6" destOrd="0" parTransId="{612FC7D1-3944-4EAD-B52B-051B1AA1146D}" sibTransId="{58E11DAB-692E-4722-A5AB-C79B0810CD74}"/>
    <dgm:cxn modelId="{538BFF7B-8EC2-4C95-A156-AF488747F711}" type="presParOf" srcId="{4BB5AC73-2AC2-4A9A-941C-860100CEAAC1}" destId="{9A771004-7516-47EA-AEE7-0651BC1212C2}" srcOrd="0" destOrd="0" presId="urn:microsoft.com/office/officeart/2005/8/layout/vList2"/>
    <dgm:cxn modelId="{2C0AF90D-C157-426B-AE7A-688C4E9B9E3E}" type="presParOf" srcId="{4BB5AC73-2AC2-4A9A-941C-860100CEAAC1}" destId="{987098A7-EBDD-4890-8BAB-007E6E2AB2B0}" srcOrd="1" destOrd="0" presId="urn:microsoft.com/office/officeart/2005/8/layout/vList2"/>
    <dgm:cxn modelId="{82E7E4D5-ACF2-4640-8473-22C95F464348}" type="presParOf" srcId="{4BB5AC73-2AC2-4A9A-941C-860100CEAAC1}" destId="{554E948B-45B8-4B35-92D3-6CB39C6028B0}" srcOrd="2" destOrd="0" presId="urn:microsoft.com/office/officeart/2005/8/layout/vList2"/>
    <dgm:cxn modelId="{A3EA29C9-8231-4928-8BB8-D8F0CA51BB5F}" type="presParOf" srcId="{4BB5AC73-2AC2-4A9A-941C-860100CEAAC1}" destId="{D67E81AC-18CB-4ADE-9D9B-AEDBC9BA55AA}" srcOrd="3" destOrd="0" presId="urn:microsoft.com/office/officeart/2005/8/layout/vList2"/>
    <dgm:cxn modelId="{75F93DA8-EA52-4160-BE30-4A3B3499697B}" type="presParOf" srcId="{4BB5AC73-2AC2-4A9A-941C-860100CEAAC1}" destId="{B3440D73-3363-43A6-920B-63B923717453}" srcOrd="4" destOrd="0" presId="urn:microsoft.com/office/officeart/2005/8/layout/vList2"/>
    <dgm:cxn modelId="{F6C34FCE-BDE6-4B93-956E-B11B3D60DC47}" type="presParOf" srcId="{4BB5AC73-2AC2-4A9A-941C-860100CEAAC1}" destId="{68C00948-8EB0-48CE-90FB-7D050DD7A9A7}" srcOrd="5" destOrd="0" presId="urn:microsoft.com/office/officeart/2005/8/layout/vList2"/>
    <dgm:cxn modelId="{999C0EA5-5967-476C-84B4-D300D271AE38}" type="presParOf" srcId="{4BB5AC73-2AC2-4A9A-941C-860100CEAAC1}" destId="{CF028CA3-F4D7-406E-A3ED-F177CE5B2129}" srcOrd="6" destOrd="0" presId="urn:microsoft.com/office/officeart/2005/8/layout/vList2"/>
    <dgm:cxn modelId="{2D44975E-73F0-4A57-B056-489AA30BE6DB}" type="presParOf" srcId="{4BB5AC73-2AC2-4A9A-941C-860100CEAAC1}" destId="{B430B3EF-B38F-4CB2-B266-432C939BA10E}" srcOrd="7" destOrd="0" presId="urn:microsoft.com/office/officeart/2005/8/layout/vList2"/>
    <dgm:cxn modelId="{D0144CD2-5EDD-465B-9F25-830D1C72D889}" type="presParOf" srcId="{4BB5AC73-2AC2-4A9A-941C-860100CEAAC1}" destId="{1CA502DC-DE0C-4F48-9C79-AD69E93845EE}" srcOrd="8" destOrd="0" presId="urn:microsoft.com/office/officeart/2005/8/layout/vList2"/>
    <dgm:cxn modelId="{8E95529B-A443-4975-AD6A-641842081227}" type="presParOf" srcId="{4BB5AC73-2AC2-4A9A-941C-860100CEAAC1}" destId="{C0CB43FF-7A37-4335-94AA-6389CFDE89BF}" srcOrd="9" destOrd="0" presId="urn:microsoft.com/office/officeart/2005/8/layout/vList2"/>
    <dgm:cxn modelId="{40FAE337-B981-4213-A0F4-52CA15E1E700}" type="presParOf" srcId="{4BB5AC73-2AC2-4A9A-941C-860100CEAAC1}" destId="{300BAA6D-43AC-46DF-B4B0-D28DBD36E6C6}" srcOrd="10" destOrd="0" presId="urn:microsoft.com/office/officeart/2005/8/layout/vList2"/>
    <dgm:cxn modelId="{F23956EF-00EA-4EAF-A7AB-C9521D5E86E2}" type="presParOf" srcId="{4BB5AC73-2AC2-4A9A-941C-860100CEAAC1}" destId="{6FD839E0-9870-42A5-A88E-785DA6F628F9}" srcOrd="11" destOrd="0" presId="urn:microsoft.com/office/officeart/2005/8/layout/vList2"/>
    <dgm:cxn modelId="{3CAB0E2C-34CC-45C9-9375-A2E026F41708}" type="presParOf" srcId="{4BB5AC73-2AC2-4A9A-941C-860100CEAAC1}" destId="{7AAACEC7-034A-4379-92FB-D0F66F8AB22D}"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10.xml><?xml version="1.0" encoding="utf-8"?>
<dgm:dataModel xmlns:dgm="http://schemas.openxmlformats.org/drawingml/2006/diagram" xmlns:a="http://schemas.openxmlformats.org/drawingml/2006/main">
  <dgm:ptLst>
    <dgm:pt modelId="{104BD5F8-9EC8-4EA4-9EC3-5D1E10FF0FE6}" type="doc">
      <dgm:prSet loTypeId="urn:microsoft.com/office/officeart/2005/8/layout/hProcess9" loCatId="process" qsTypeId="urn:microsoft.com/office/officeart/2005/8/quickstyle/simple1" qsCatId="simple" csTypeId="urn:microsoft.com/office/officeart/2005/8/colors/colorful5" csCatId="colorful" phldr="1"/>
      <dgm:spPr/>
    </dgm:pt>
    <dgm:pt modelId="{4E57EC88-828D-4DFC-B051-A6BECC0578F1}">
      <dgm:prSet phldrT="[Text]" custT="1"/>
      <dgm:spPr>
        <a:solidFill>
          <a:schemeClr val="accent5"/>
        </a:solidFill>
        <a:ln>
          <a:solidFill>
            <a:srgbClr val="0070C0"/>
          </a:solidFill>
        </a:ln>
      </dgm:spPr>
      <dgm:t>
        <a:bodyPr/>
        <a:lstStyle/>
        <a:p>
          <a:r>
            <a:rPr lang="en-US" sz="1200" b="1" dirty="0">
              <a:solidFill>
                <a:schemeClr val="tx1"/>
              </a:solidFill>
              <a:latin typeface="Arial" pitchFamily="34" charset="0"/>
              <a:cs typeface="Arial" pitchFamily="34" charset="0"/>
            </a:rPr>
            <a:t>Curriculum Map</a:t>
          </a:r>
        </a:p>
      </dgm:t>
    </dgm:pt>
    <dgm:pt modelId="{87CC256C-4A2A-4207-8C97-876DD64EB1A1}" type="parTrans" cxnId="{720CA993-FEBF-4134-BAD2-CB58CF6D958D}">
      <dgm:prSet/>
      <dgm:spPr/>
      <dgm:t>
        <a:bodyPr/>
        <a:lstStyle/>
        <a:p>
          <a:endParaRPr lang="en-US"/>
        </a:p>
      </dgm:t>
    </dgm:pt>
    <dgm:pt modelId="{083167D8-56D9-43E1-AE2A-37EFAAC832A1}" type="sibTrans" cxnId="{720CA993-FEBF-4134-BAD2-CB58CF6D958D}">
      <dgm:prSet/>
      <dgm:spPr/>
      <dgm:t>
        <a:bodyPr/>
        <a:lstStyle/>
        <a:p>
          <a:endParaRPr lang="en-US"/>
        </a:p>
      </dgm:t>
    </dgm:pt>
    <dgm:pt modelId="{3E0FE08F-DD39-49B7-B871-C47AEF8D6CBA}">
      <dgm:prSet phldrT="[Text]" custT="1"/>
      <dgm:spPr>
        <a:solidFill>
          <a:srgbClr val="9EDCF8"/>
        </a:solidFill>
        <a:ln>
          <a:solidFill>
            <a:srgbClr val="31C3E4"/>
          </a:solidFill>
        </a:ln>
      </dgm:spPr>
      <dgm:t>
        <a:bodyPr/>
        <a:lstStyle/>
        <a:p>
          <a:r>
            <a:rPr lang="en-US" sz="1200" b="1" dirty="0">
              <a:solidFill>
                <a:schemeClr val="tx1"/>
              </a:solidFill>
              <a:latin typeface="Arial" pitchFamily="34" charset="0"/>
              <a:cs typeface="Arial" pitchFamily="34" charset="0"/>
            </a:rPr>
            <a:t>Content Document</a:t>
          </a:r>
        </a:p>
      </dgm:t>
    </dgm:pt>
    <dgm:pt modelId="{004E5968-AC03-44D9-8109-F19CC6ED654F}" type="parTrans" cxnId="{1DF77CA9-B1C8-473F-B2CD-C553916CBCB0}">
      <dgm:prSet/>
      <dgm:spPr/>
      <dgm:t>
        <a:bodyPr/>
        <a:lstStyle/>
        <a:p>
          <a:endParaRPr lang="en-US"/>
        </a:p>
      </dgm:t>
    </dgm:pt>
    <dgm:pt modelId="{A739075C-390D-4465-BEAC-D32ACA26DE3A}" type="sibTrans" cxnId="{1DF77CA9-B1C8-473F-B2CD-C553916CBCB0}">
      <dgm:prSet/>
      <dgm:spPr/>
      <dgm:t>
        <a:bodyPr/>
        <a:lstStyle/>
        <a:p>
          <a:endParaRPr lang="en-US"/>
        </a:p>
      </dgm:t>
    </dgm:pt>
    <dgm:pt modelId="{4FAEB60F-35CA-45E5-B49D-116F2974F1FB}">
      <dgm:prSet phldrT="[Text]" custT="1"/>
      <dgm:spPr>
        <a:solidFill>
          <a:schemeClr val="accent2"/>
        </a:solidFill>
        <a:ln>
          <a:solidFill>
            <a:schemeClr val="accent2">
              <a:lumMod val="75000"/>
            </a:schemeClr>
          </a:solidFill>
        </a:ln>
      </dgm:spPr>
      <dgm:t>
        <a:bodyPr/>
        <a:lstStyle/>
        <a:p>
          <a:r>
            <a:rPr lang="en-US" sz="1200" b="1" dirty="0">
              <a:solidFill>
                <a:schemeClr val="tx1"/>
              </a:solidFill>
              <a:latin typeface="Arial" pitchFamily="34" charset="0"/>
              <a:cs typeface="Arial" pitchFamily="34" charset="0"/>
            </a:rPr>
            <a:t>Storyboard</a:t>
          </a:r>
        </a:p>
      </dgm:t>
    </dgm:pt>
    <dgm:pt modelId="{53BA48DE-A2B4-4946-B986-AF188D1DF4B1}" type="parTrans" cxnId="{792803FF-DA48-4025-B250-5EA39B64CAB4}">
      <dgm:prSet/>
      <dgm:spPr/>
      <dgm:t>
        <a:bodyPr/>
        <a:lstStyle/>
        <a:p>
          <a:endParaRPr lang="en-US"/>
        </a:p>
      </dgm:t>
    </dgm:pt>
    <dgm:pt modelId="{ECDF99D2-77E7-436B-A3EA-BE14DC432222}" type="sibTrans" cxnId="{792803FF-DA48-4025-B250-5EA39B64CAB4}">
      <dgm:prSet/>
      <dgm:spPr/>
      <dgm:t>
        <a:bodyPr/>
        <a:lstStyle/>
        <a:p>
          <a:endParaRPr lang="en-US"/>
        </a:p>
      </dgm:t>
    </dgm:pt>
    <dgm:pt modelId="{0FCCD321-2BCD-4ACA-8BEA-05AA751B1A66}">
      <dgm:prSet phldrT="[Text]" custT="1"/>
      <dgm:spPr>
        <a:solidFill>
          <a:schemeClr val="accent3"/>
        </a:solidFill>
        <a:ln>
          <a:solidFill>
            <a:schemeClr val="accent3">
              <a:lumMod val="75000"/>
            </a:schemeClr>
          </a:solidFill>
        </a:ln>
      </dgm:spPr>
      <dgm:t>
        <a:bodyPr vert="wordArtVert"/>
        <a:lstStyle/>
        <a:p>
          <a:r>
            <a:rPr lang="en-US" sz="1200" b="1" dirty="0">
              <a:solidFill>
                <a:schemeClr val="tx1"/>
              </a:solidFill>
              <a:latin typeface="Arial" pitchFamily="34" charset="0"/>
              <a:cs typeface="Arial" pitchFamily="34" charset="0"/>
            </a:rPr>
            <a:t>ALPHA</a:t>
          </a:r>
        </a:p>
      </dgm:t>
    </dgm:pt>
    <dgm:pt modelId="{81252DD7-9CDE-411D-BD5E-88E95909D70F}" type="parTrans" cxnId="{47F2E66C-F3FF-409E-8184-1FFA71C3CBE3}">
      <dgm:prSet/>
      <dgm:spPr/>
      <dgm:t>
        <a:bodyPr/>
        <a:lstStyle/>
        <a:p>
          <a:endParaRPr lang="en-US"/>
        </a:p>
      </dgm:t>
    </dgm:pt>
    <dgm:pt modelId="{C518E21B-6A19-4ECA-A200-2B2C132F2FFD}" type="sibTrans" cxnId="{47F2E66C-F3FF-409E-8184-1FFA71C3CBE3}">
      <dgm:prSet/>
      <dgm:spPr/>
      <dgm:t>
        <a:bodyPr/>
        <a:lstStyle/>
        <a:p>
          <a:endParaRPr lang="en-US"/>
        </a:p>
      </dgm:t>
    </dgm:pt>
    <dgm:pt modelId="{8B331324-29C6-4FDD-9938-F54375DB9C9D}">
      <dgm:prSet phldrT="[Text]" custT="1"/>
      <dgm:spPr>
        <a:solidFill>
          <a:schemeClr val="accent5"/>
        </a:solidFill>
        <a:ln>
          <a:solidFill>
            <a:srgbClr val="0070C0"/>
          </a:solidFill>
        </a:ln>
      </dgm:spPr>
      <dgm:t>
        <a:bodyPr/>
        <a:lstStyle/>
        <a:p>
          <a:pPr marL="114300" indent="-114300"/>
          <a:r>
            <a:rPr lang="en-US" sz="1000" dirty="0">
              <a:solidFill>
                <a:schemeClr val="tx1"/>
              </a:solidFill>
              <a:latin typeface="Arial" pitchFamily="34" charset="0"/>
              <a:cs typeface="Arial" pitchFamily="34" charset="0"/>
            </a:rPr>
            <a:t>Breakdown of learning by CIA covered audience</a:t>
          </a:r>
        </a:p>
      </dgm:t>
    </dgm:pt>
    <dgm:pt modelId="{8920DE1C-27A0-4809-8809-E7C5C96A523D}" type="parTrans" cxnId="{47B82326-FC0E-4E10-8A57-26DD5FF24759}">
      <dgm:prSet/>
      <dgm:spPr/>
      <dgm:t>
        <a:bodyPr/>
        <a:lstStyle/>
        <a:p>
          <a:endParaRPr lang="en-US"/>
        </a:p>
      </dgm:t>
    </dgm:pt>
    <dgm:pt modelId="{6905B8A1-70E2-457D-85DF-601904C110DD}" type="sibTrans" cxnId="{47B82326-FC0E-4E10-8A57-26DD5FF24759}">
      <dgm:prSet/>
      <dgm:spPr/>
      <dgm:t>
        <a:bodyPr/>
        <a:lstStyle/>
        <a:p>
          <a:endParaRPr lang="en-US"/>
        </a:p>
      </dgm:t>
    </dgm:pt>
    <dgm:pt modelId="{5C2A5B55-24FB-41EE-A86E-89C480B966A9}">
      <dgm:prSet phldrT="[Text]" custT="1"/>
      <dgm:spPr>
        <a:solidFill>
          <a:schemeClr val="accent5"/>
        </a:solidFill>
        <a:ln>
          <a:solidFill>
            <a:srgbClr val="0070C0"/>
          </a:solidFill>
        </a:ln>
      </dgm:spPr>
      <dgm:t>
        <a:bodyPr/>
        <a:lstStyle/>
        <a:p>
          <a:pPr marL="114300" indent="-114300"/>
          <a:r>
            <a:rPr lang="en-US" sz="1000" dirty="0">
              <a:solidFill>
                <a:schemeClr val="tx1"/>
              </a:solidFill>
              <a:latin typeface="Arial" pitchFamily="34" charset="0"/>
              <a:cs typeface="Arial" pitchFamily="34" charset="0"/>
            </a:rPr>
            <a:t>High-level performance goals and topics</a:t>
          </a:r>
        </a:p>
      </dgm:t>
    </dgm:pt>
    <dgm:pt modelId="{EBB07BD9-032F-40DF-8064-0E4ECCF31131}" type="parTrans" cxnId="{447F606A-DF2A-464F-B9BB-9FDB333B809B}">
      <dgm:prSet/>
      <dgm:spPr/>
      <dgm:t>
        <a:bodyPr/>
        <a:lstStyle/>
        <a:p>
          <a:endParaRPr lang="en-US"/>
        </a:p>
      </dgm:t>
    </dgm:pt>
    <dgm:pt modelId="{4157BE5C-2446-41EB-9390-63B662D88C22}" type="sibTrans" cxnId="{447F606A-DF2A-464F-B9BB-9FDB333B809B}">
      <dgm:prSet/>
      <dgm:spPr/>
      <dgm:t>
        <a:bodyPr/>
        <a:lstStyle/>
        <a:p>
          <a:endParaRPr lang="en-US"/>
        </a:p>
      </dgm:t>
    </dgm:pt>
    <dgm:pt modelId="{184D4D94-C641-4E4C-B1A6-01F82EFE9434}">
      <dgm:prSet phldrT="[Text]" custT="1"/>
      <dgm:spPr>
        <a:pattFill prst="pct20">
          <a:fgClr>
            <a:srgbClr val="00C06E"/>
          </a:fgClr>
          <a:bgClr>
            <a:schemeClr val="bg1"/>
          </a:bgClr>
        </a:pattFill>
        <a:ln>
          <a:solidFill>
            <a:srgbClr val="009454"/>
          </a:solidFill>
        </a:ln>
      </dgm:spPr>
      <dgm:t>
        <a:bodyPr vert="wordArtVert"/>
        <a:lstStyle/>
        <a:p>
          <a:r>
            <a:rPr lang="en-US" sz="1100" b="1" dirty="0">
              <a:solidFill>
                <a:schemeClr val="tx1"/>
              </a:solidFill>
              <a:latin typeface="Arial" pitchFamily="34" charset="0"/>
              <a:cs typeface="Arial" pitchFamily="34" charset="0"/>
            </a:rPr>
            <a:t>CIA</a:t>
          </a:r>
        </a:p>
      </dgm:t>
    </dgm:pt>
    <dgm:pt modelId="{6801EDC2-ED40-4DDD-B486-99A5D8E41437}" type="parTrans" cxnId="{DD8AC697-8A59-4A66-9267-9FCCA2B31D5F}">
      <dgm:prSet/>
      <dgm:spPr/>
      <dgm:t>
        <a:bodyPr/>
        <a:lstStyle/>
        <a:p>
          <a:endParaRPr lang="en-US"/>
        </a:p>
      </dgm:t>
    </dgm:pt>
    <dgm:pt modelId="{5937B18A-C3FB-4D07-92F5-60BD980CBAFE}" type="sibTrans" cxnId="{DD8AC697-8A59-4A66-9267-9FCCA2B31D5F}">
      <dgm:prSet/>
      <dgm:spPr/>
      <dgm:t>
        <a:bodyPr/>
        <a:lstStyle/>
        <a:p>
          <a:endParaRPr lang="en-US"/>
        </a:p>
      </dgm:t>
    </dgm:pt>
    <dgm:pt modelId="{79720A08-F2BA-488A-832E-E25C3E975C6B}">
      <dgm:prSet phldrT="[Text]" custT="1"/>
      <dgm:spPr>
        <a:solidFill>
          <a:schemeClr val="accent2"/>
        </a:solidFill>
        <a:ln>
          <a:solidFill>
            <a:schemeClr val="accent2">
              <a:lumMod val="75000"/>
            </a:schemeClr>
          </a:solidFill>
        </a:ln>
      </dgm:spPr>
      <dgm:t>
        <a:bodyPr/>
        <a:lstStyle/>
        <a:p>
          <a:pPr marL="117475" indent="-117475"/>
          <a:r>
            <a:rPr lang="en-US" sz="1000" b="0" dirty="0">
              <a:solidFill>
                <a:schemeClr val="tx1"/>
              </a:solidFill>
              <a:latin typeface="Arial" pitchFamily="34" charset="0"/>
              <a:cs typeface="Arial" pitchFamily="34" charset="0"/>
            </a:rPr>
            <a:t>Revise content document based on CIA requirements</a:t>
          </a:r>
        </a:p>
      </dgm:t>
    </dgm:pt>
    <dgm:pt modelId="{2D3C63D0-FCAA-433C-9ECB-2DE844F50FB2}" type="parTrans" cxnId="{8952C203-A10B-4824-BA0C-0B2D429151D2}">
      <dgm:prSet/>
      <dgm:spPr/>
      <dgm:t>
        <a:bodyPr/>
        <a:lstStyle/>
        <a:p>
          <a:endParaRPr lang="en-US"/>
        </a:p>
      </dgm:t>
    </dgm:pt>
    <dgm:pt modelId="{9102AA91-21D6-48F9-A6DB-BA662A25C51C}" type="sibTrans" cxnId="{8952C203-A10B-4824-BA0C-0B2D429151D2}">
      <dgm:prSet/>
      <dgm:spPr/>
      <dgm:t>
        <a:bodyPr/>
        <a:lstStyle/>
        <a:p>
          <a:endParaRPr lang="en-US"/>
        </a:p>
      </dgm:t>
    </dgm:pt>
    <dgm:pt modelId="{19BB2843-974D-453C-A72F-EBDA6FE83A34}">
      <dgm:prSet phldrT="[Text]" custT="1"/>
      <dgm:spPr>
        <a:solidFill>
          <a:srgbClr val="31C3E4"/>
        </a:solidFill>
        <a:ln>
          <a:solidFill>
            <a:srgbClr val="00A1C2"/>
          </a:solidFill>
        </a:ln>
      </dgm:spPr>
      <dgm:t>
        <a:bodyPr/>
        <a:lstStyle/>
        <a:p>
          <a:r>
            <a:rPr lang="en-US" sz="1200" b="1" dirty="0">
              <a:solidFill>
                <a:schemeClr val="tx1"/>
              </a:solidFill>
              <a:latin typeface="Arial" pitchFamily="34" charset="0"/>
              <a:cs typeface="Arial" pitchFamily="34" charset="0"/>
            </a:rPr>
            <a:t>Master </a:t>
          </a:r>
          <a:r>
            <a:rPr lang="en-US" sz="1200" b="1" dirty="0" err="1">
              <a:solidFill>
                <a:schemeClr val="tx1"/>
              </a:solidFill>
              <a:latin typeface="Arial" pitchFamily="34" charset="0"/>
              <a:cs typeface="Arial" pitchFamily="34" charset="0"/>
            </a:rPr>
            <a:t>DSD</a:t>
          </a:r>
          <a:endParaRPr lang="en-US" sz="1200" b="1" dirty="0">
            <a:solidFill>
              <a:schemeClr val="tx1"/>
            </a:solidFill>
            <a:latin typeface="Arial" pitchFamily="34" charset="0"/>
            <a:cs typeface="Arial" pitchFamily="34" charset="0"/>
          </a:endParaRPr>
        </a:p>
      </dgm:t>
    </dgm:pt>
    <dgm:pt modelId="{861C2880-1BCE-4930-A0A2-5F5D268A7990}" type="parTrans" cxnId="{03451F92-80C3-481E-B0D6-94ECAFC40158}">
      <dgm:prSet/>
      <dgm:spPr/>
      <dgm:t>
        <a:bodyPr/>
        <a:lstStyle/>
        <a:p>
          <a:endParaRPr lang="en-US"/>
        </a:p>
      </dgm:t>
    </dgm:pt>
    <dgm:pt modelId="{CB60E40A-CC02-4362-86F0-A6ABD4AF7A12}" type="sibTrans" cxnId="{03451F92-80C3-481E-B0D6-94ECAFC40158}">
      <dgm:prSet/>
      <dgm:spPr/>
      <dgm:t>
        <a:bodyPr/>
        <a:lstStyle/>
        <a:p>
          <a:endParaRPr lang="en-US"/>
        </a:p>
      </dgm:t>
    </dgm:pt>
    <dgm:pt modelId="{8A077322-2E25-47D3-A59B-AEDF0DFDF393}">
      <dgm:prSet phldrT="[Text]" custT="1"/>
      <dgm:spPr>
        <a:solidFill>
          <a:srgbClr val="31C3E4"/>
        </a:solidFill>
        <a:ln>
          <a:solidFill>
            <a:srgbClr val="00A1C2"/>
          </a:solidFill>
        </a:ln>
      </dgm:spPr>
      <dgm:t>
        <a:bodyPr/>
        <a:lstStyle/>
        <a:p>
          <a:pPr marL="117475" indent="-117475"/>
          <a:r>
            <a:rPr lang="en-US" sz="1000" b="0" dirty="0">
              <a:solidFill>
                <a:schemeClr val="tx1"/>
              </a:solidFill>
              <a:latin typeface="Arial" pitchFamily="34" charset="0"/>
              <a:cs typeface="Arial" pitchFamily="34" charset="0"/>
            </a:rPr>
            <a:t>Learning strategy</a:t>
          </a:r>
        </a:p>
      </dgm:t>
    </dgm:pt>
    <dgm:pt modelId="{0875D4C0-647D-4745-94AE-A7B7B8737D98}" type="parTrans" cxnId="{2D2CA0F5-5D75-4D88-A3A3-7DA3FBA7A47C}">
      <dgm:prSet/>
      <dgm:spPr/>
      <dgm:t>
        <a:bodyPr/>
        <a:lstStyle/>
        <a:p>
          <a:endParaRPr lang="en-US"/>
        </a:p>
      </dgm:t>
    </dgm:pt>
    <dgm:pt modelId="{3A52F506-AE21-4AAB-9AFD-3801322588CE}" type="sibTrans" cxnId="{2D2CA0F5-5D75-4D88-A3A3-7DA3FBA7A47C}">
      <dgm:prSet/>
      <dgm:spPr/>
      <dgm:t>
        <a:bodyPr/>
        <a:lstStyle/>
        <a:p>
          <a:endParaRPr lang="en-US"/>
        </a:p>
      </dgm:t>
    </dgm:pt>
    <dgm:pt modelId="{8666639E-BB76-4D50-A635-3BAEBBFD1525}">
      <dgm:prSet phldrT="[Text]" custT="1"/>
      <dgm:spPr>
        <a:solidFill>
          <a:srgbClr val="9EDCF8"/>
        </a:solidFill>
        <a:ln>
          <a:solidFill>
            <a:srgbClr val="31C3E4"/>
          </a:solidFill>
        </a:ln>
      </dgm:spPr>
      <dgm:t>
        <a:bodyPr/>
        <a:lstStyle/>
        <a:p>
          <a:pPr marL="117475" indent="-117475"/>
          <a:r>
            <a:rPr lang="en-US" sz="1000" b="0" dirty="0">
              <a:solidFill>
                <a:schemeClr val="tx1"/>
              </a:solidFill>
              <a:latin typeface="Arial" pitchFamily="34" charset="0"/>
              <a:cs typeface="Arial" pitchFamily="34" charset="0"/>
            </a:rPr>
            <a:t>Guiding principles</a:t>
          </a:r>
        </a:p>
      </dgm:t>
    </dgm:pt>
    <dgm:pt modelId="{729857D0-80E5-409F-9CDA-5384E8376CBD}" type="parTrans" cxnId="{6CFDE1BC-8838-4EE5-9622-32A598419D5B}">
      <dgm:prSet/>
      <dgm:spPr/>
      <dgm:t>
        <a:bodyPr/>
        <a:lstStyle/>
        <a:p>
          <a:endParaRPr lang="en-US"/>
        </a:p>
      </dgm:t>
    </dgm:pt>
    <dgm:pt modelId="{F0F247C4-F4EF-4551-B8E0-5838CA0F9A8A}" type="sibTrans" cxnId="{6CFDE1BC-8838-4EE5-9622-32A598419D5B}">
      <dgm:prSet/>
      <dgm:spPr/>
      <dgm:t>
        <a:bodyPr/>
        <a:lstStyle/>
        <a:p>
          <a:endParaRPr lang="en-US"/>
        </a:p>
      </dgm:t>
    </dgm:pt>
    <dgm:pt modelId="{9E042002-0FF9-4EB5-ACC0-57EF4F0E8A8D}">
      <dgm:prSet phldrT="[Text]" custT="1"/>
      <dgm:spPr>
        <a:solidFill>
          <a:schemeClr val="accent2"/>
        </a:solidFill>
        <a:ln>
          <a:solidFill>
            <a:schemeClr val="accent2">
              <a:lumMod val="75000"/>
            </a:schemeClr>
          </a:solidFill>
        </a:ln>
      </dgm:spPr>
      <dgm:t>
        <a:bodyPr/>
        <a:lstStyle/>
        <a:p>
          <a:pPr marL="117475" indent="-117475"/>
          <a:endParaRPr lang="en-US" sz="1000" b="0" dirty="0">
            <a:solidFill>
              <a:schemeClr val="tx1"/>
            </a:solidFill>
            <a:latin typeface="Arial" pitchFamily="34" charset="0"/>
            <a:cs typeface="Arial" pitchFamily="34" charset="0"/>
          </a:endParaRPr>
        </a:p>
      </dgm:t>
    </dgm:pt>
    <dgm:pt modelId="{AC6DD6EE-3775-48FC-A8C9-BE6F7154819E}" type="parTrans" cxnId="{2CA1994D-C122-45D5-9C27-4882F51E7633}">
      <dgm:prSet/>
      <dgm:spPr/>
      <dgm:t>
        <a:bodyPr/>
        <a:lstStyle/>
        <a:p>
          <a:endParaRPr lang="en-US"/>
        </a:p>
      </dgm:t>
    </dgm:pt>
    <dgm:pt modelId="{096B1D82-AA1B-473A-A76A-B5CC80DB1EAB}" type="sibTrans" cxnId="{2CA1994D-C122-45D5-9C27-4882F51E7633}">
      <dgm:prSet/>
      <dgm:spPr/>
      <dgm:t>
        <a:bodyPr/>
        <a:lstStyle/>
        <a:p>
          <a:endParaRPr lang="en-US"/>
        </a:p>
      </dgm:t>
    </dgm:pt>
    <dgm:pt modelId="{DD5E8CEC-1681-47CA-BC4C-B46FAC708B0C}">
      <dgm:prSet phldrT="[Text]" custT="1"/>
      <dgm:spPr>
        <a:solidFill>
          <a:srgbClr val="9EDCF8"/>
        </a:solidFill>
        <a:ln>
          <a:solidFill>
            <a:srgbClr val="31C3E4"/>
          </a:solidFill>
        </a:ln>
      </dgm:spPr>
      <dgm:t>
        <a:bodyPr/>
        <a:lstStyle/>
        <a:p>
          <a:pPr marL="117475" indent="-117475"/>
          <a:r>
            <a:rPr lang="en-US" sz="1000" b="0" dirty="0">
              <a:solidFill>
                <a:schemeClr val="tx1"/>
              </a:solidFill>
              <a:latin typeface="Arial" pitchFamily="34" charset="0"/>
              <a:cs typeface="Arial" pitchFamily="34" charset="0"/>
            </a:rPr>
            <a:t>Leverage Compliance Guide</a:t>
          </a:r>
        </a:p>
      </dgm:t>
    </dgm:pt>
    <dgm:pt modelId="{BC4F693C-9FB1-4396-B5CD-1307E5D11BC4}" type="parTrans" cxnId="{A83DA9BA-5840-41E7-BA96-B8BF917698BD}">
      <dgm:prSet/>
      <dgm:spPr/>
      <dgm:t>
        <a:bodyPr/>
        <a:lstStyle/>
        <a:p>
          <a:endParaRPr lang="en-US"/>
        </a:p>
      </dgm:t>
    </dgm:pt>
    <dgm:pt modelId="{DED850B5-3C02-4617-B70E-C3FF07B843A9}" type="sibTrans" cxnId="{A83DA9BA-5840-41E7-BA96-B8BF917698BD}">
      <dgm:prSet/>
      <dgm:spPr/>
      <dgm:t>
        <a:bodyPr/>
        <a:lstStyle/>
        <a:p>
          <a:endParaRPr lang="en-US"/>
        </a:p>
      </dgm:t>
    </dgm:pt>
    <dgm:pt modelId="{32312A7B-F99E-491F-B4EF-964630D114C9}">
      <dgm:prSet phldrT="[Text]" custT="1"/>
      <dgm:spPr>
        <a:solidFill>
          <a:srgbClr val="9EDCF8"/>
        </a:solidFill>
        <a:ln>
          <a:solidFill>
            <a:srgbClr val="31C3E4"/>
          </a:solidFill>
        </a:ln>
      </dgm:spPr>
      <dgm:t>
        <a:bodyPr/>
        <a:lstStyle/>
        <a:p>
          <a:pPr marL="117475" indent="-117475"/>
          <a:r>
            <a:rPr lang="en-US" sz="1000" b="0" dirty="0">
              <a:solidFill>
                <a:schemeClr val="tx1"/>
              </a:solidFill>
              <a:latin typeface="Arial" pitchFamily="34" charset="0"/>
              <a:cs typeface="Arial" pitchFamily="34" charset="0"/>
            </a:rPr>
            <a:t>Audience-specific examples and scenarios</a:t>
          </a:r>
        </a:p>
      </dgm:t>
    </dgm:pt>
    <dgm:pt modelId="{86B7AE88-1D0A-47DC-B784-BA4DF69154B2}" type="parTrans" cxnId="{9987E8B4-B552-4A83-BD02-41C1AEF0F16A}">
      <dgm:prSet/>
      <dgm:spPr/>
      <dgm:t>
        <a:bodyPr/>
        <a:lstStyle/>
        <a:p>
          <a:endParaRPr lang="en-US"/>
        </a:p>
      </dgm:t>
    </dgm:pt>
    <dgm:pt modelId="{B7348B0E-E4D8-47E7-9A04-4700456552D7}" type="sibTrans" cxnId="{9987E8B4-B552-4A83-BD02-41C1AEF0F16A}">
      <dgm:prSet/>
      <dgm:spPr/>
      <dgm:t>
        <a:bodyPr/>
        <a:lstStyle/>
        <a:p>
          <a:endParaRPr lang="en-US"/>
        </a:p>
      </dgm:t>
    </dgm:pt>
    <dgm:pt modelId="{0412934B-1918-4CEF-8A8E-46C0639CDA0E}">
      <dgm:prSet phldrT="[Text]" custT="1"/>
      <dgm:spPr>
        <a:solidFill>
          <a:srgbClr val="9EDCF8"/>
        </a:solidFill>
        <a:ln>
          <a:solidFill>
            <a:srgbClr val="31C3E4"/>
          </a:solidFill>
        </a:ln>
      </dgm:spPr>
      <dgm:t>
        <a:bodyPr/>
        <a:lstStyle/>
        <a:p>
          <a:pPr marL="117475" indent="-117475"/>
          <a:r>
            <a:rPr lang="en-US" sz="1000" b="0" dirty="0">
              <a:solidFill>
                <a:schemeClr val="tx1"/>
              </a:solidFill>
              <a:latin typeface="Arial" pitchFamily="34" charset="0"/>
              <a:cs typeface="Arial" pitchFamily="34" charset="0"/>
            </a:rPr>
            <a:t>Knowledge checks</a:t>
          </a:r>
        </a:p>
      </dgm:t>
    </dgm:pt>
    <dgm:pt modelId="{7125A2A6-2558-44F8-A6D7-66BFB6875A43}" type="parTrans" cxnId="{A12F7DCC-A311-4CC8-8D1B-8A59D019359F}">
      <dgm:prSet/>
      <dgm:spPr/>
      <dgm:t>
        <a:bodyPr/>
        <a:lstStyle/>
        <a:p>
          <a:endParaRPr lang="en-US"/>
        </a:p>
      </dgm:t>
    </dgm:pt>
    <dgm:pt modelId="{AF2742CE-3222-4D84-9CD3-5BE33CCF6A8F}" type="sibTrans" cxnId="{A12F7DCC-A311-4CC8-8D1B-8A59D019359F}">
      <dgm:prSet/>
      <dgm:spPr/>
      <dgm:t>
        <a:bodyPr/>
        <a:lstStyle/>
        <a:p>
          <a:endParaRPr lang="en-US"/>
        </a:p>
      </dgm:t>
    </dgm:pt>
    <dgm:pt modelId="{0A779A92-55BA-4B40-8073-BE774A097773}">
      <dgm:prSet phldrT="[Text]" custT="1"/>
      <dgm:spPr>
        <a:solidFill>
          <a:schemeClr val="accent2"/>
        </a:solidFill>
        <a:ln>
          <a:solidFill>
            <a:schemeClr val="accent2">
              <a:lumMod val="75000"/>
            </a:schemeClr>
          </a:solidFill>
        </a:ln>
      </dgm:spPr>
      <dgm:t>
        <a:bodyPr/>
        <a:lstStyle/>
        <a:p>
          <a:pPr marL="117475" indent="-117475"/>
          <a:r>
            <a:rPr lang="en-US" sz="1000" b="0" dirty="0">
              <a:solidFill>
                <a:schemeClr val="tx1"/>
              </a:solidFill>
              <a:latin typeface="Arial" pitchFamily="34" charset="0"/>
              <a:cs typeface="Arial" pitchFamily="34" charset="0"/>
            </a:rPr>
            <a:t>Production-ready </a:t>
          </a:r>
        </a:p>
      </dgm:t>
    </dgm:pt>
    <dgm:pt modelId="{002ED634-B651-4AB1-8FC2-EDBB2301F61A}" type="parTrans" cxnId="{CD7FAED8-F493-49B2-AE25-BFDABC658AAB}">
      <dgm:prSet/>
      <dgm:spPr/>
      <dgm:t>
        <a:bodyPr/>
        <a:lstStyle/>
        <a:p>
          <a:endParaRPr lang="en-US"/>
        </a:p>
      </dgm:t>
    </dgm:pt>
    <dgm:pt modelId="{A3F93F26-E7E4-4661-B815-4CFD6E3498C9}" type="sibTrans" cxnId="{CD7FAED8-F493-49B2-AE25-BFDABC658AAB}">
      <dgm:prSet/>
      <dgm:spPr/>
      <dgm:t>
        <a:bodyPr/>
        <a:lstStyle/>
        <a:p>
          <a:endParaRPr lang="en-US"/>
        </a:p>
      </dgm:t>
    </dgm:pt>
    <dgm:pt modelId="{4D9B1375-0F52-4DE4-82A9-802BDC483BA3}">
      <dgm:prSet phldrT="[Text]" custT="1"/>
      <dgm:spPr>
        <a:pattFill prst="pct20">
          <a:fgClr>
            <a:schemeClr val="bg1">
              <a:lumMod val="65000"/>
            </a:schemeClr>
          </a:fgClr>
          <a:bgClr>
            <a:schemeClr val="bg1"/>
          </a:bgClr>
        </a:pattFill>
        <a:ln>
          <a:solidFill>
            <a:schemeClr val="bg1">
              <a:lumMod val="50000"/>
            </a:schemeClr>
          </a:solidFill>
        </a:ln>
      </dgm:spPr>
      <dgm:t>
        <a:bodyPr vert="wordArtVert"/>
        <a:lstStyle/>
        <a:p>
          <a:r>
            <a:rPr lang="en-US" sz="900" b="1" dirty="0">
              <a:solidFill>
                <a:schemeClr val="tx1"/>
              </a:solidFill>
              <a:latin typeface="Arial" pitchFamily="34" charset="0"/>
              <a:cs typeface="Arial" pitchFamily="34" charset="0"/>
            </a:rPr>
            <a:t>Revise</a:t>
          </a:r>
        </a:p>
      </dgm:t>
    </dgm:pt>
    <dgm:pt modelId="{06C19346-AD28-4D98-8CA5-0F3ADC7612F9}" type="parTrans" cxnId="{88168CCD-E820-47F8-B126-D4DDE1203021}">
      <dgm:prSet/>
      <dgm:spPr/>
      <dgm:t>
        <a:bodyPr/>
        <a:lstStyle/>
        <a:p>
          <a:endParaRPr lang="en-US"/>
        </a:p>
      </dgm:t>
    </dgm:pt>
    <dgm:pt modelId="{48821870-4DE6-469A-80B1-280B0B692C87}" type="sibTrans" cxnId="{88168CCD-E820-47F8-B126-D4DDE1203021}">
      <dgm:prSet/>
      <dgm:spPr/>
      <dgm:t>
        <a:bodyPr/>
        <a:lstStyle/>
        <a:p>
          <a:endParaRPr lang="en-US"/>
        </a:p>
      </dgm:t>
    </dgm:pt>
    <dgm:pt modelId="{02E624B5-866F-47DB-8CDB-B5A485217F93}">
      <dgm:prSet phldrT="[Text]" custT="1"/>
      <dgm:spPr>
        <a:solidFill>
          <a:schemeClr val="accent4"/>
        </a:solidFill>
        <a:ln>
          <a:solidFill>
            <a:schemeClr val="accent4">
              <a:lumMod val="75000"/>
            </a:schemeClr>
          </a:solidFill>
        </a:ln>
      </dgm:spPr>
      <dgm:t>
        <a:bodyPr vert="wordArtVert"/>
        <a:lstStyle/>
        <a:p>
          <a:r>
            <a:rPr lang="en-US" sz="1200" b="1" dirty="0">
              <a:solidFill>
                <a:schemeClr val="tx1"/>
              </a:solidFill>
              <a:latin typeface="Arial" pitchFamily="34" charset="0"/>
              <a:cs typeface="Arial" pitchFamily="34" charset="0"/>
            </a:rPr>
            <a:t>BETA</a:t>
          </a:r>
        </a:p>
      </dgm:t>
    </dgm:pt>
    <dgm:pt modelId="{6C301A79-87FA-4792-B010-95F33B91E91F}" type="parTrans" cxnId="{B4F14ABC-5F3F-4AA9-8061-23FCC2F8BC29}">
      <dgm:prSet/>
      <dgm:spPr/>
      <dgm:t>
        <a:bodyPr/>
        <a:lstStyle/>
        <a:p>
          <a:endParaRPr lang="en-US"/>
        </a:p>
      </dgm:t>
    </dgm:pt>
    <dgm:pt modelId="{71F88827-5783-4922-A764-0977778468B5}" type="sibTrans" cxnId="{B4F14ABC-5F3F-4AA9-8061-23FCC2F8BC29}">
      <dgm:prSet/>
      <dgm:spPr/>
      <dgm:t>
        <a:bodyPr/>
        <a:lstStyle/>
        <a:p>
          <a:endParaRPr lang="en-US"/>
        </a:p>
      </dgm:t>
    </dgm:pt>
    <dgm:pt modelId="{15DCBFC1-E74B-42E2-BB89-CA0C066DBF25}">
      <dgm:prSet phldrT="[Text]" custT="1"/>
      <dgm:spPr>
        <a:solidFill>
          <a:schemeClr val="accent5"/>
        </a:solidFill>
        <a:ln>
          <a:solidFill>
            <a:schemeClr val="accent5">
              <a:lumMod val="75000"/>
            </a:schemeClr>
          </a:solidFill>
        </a:ln>
      </dgm:spPr>
      <dgm:t>
        <a:bodyPr vert="wordArtVert"/>
        <a:lstStyle/>
        <a:p>
          <a:r>
            <a:rPr lang="en-US" sz="1200" b="1" dirty="0">
              <a:solidFill>
                <a:schemeClr val="tx1"/>
              </a:solidFill>
              <a:latin typeface="Arial" pitchFamily="34" charset="0"/>
              <a:cs typeface="Arial" pitchFamily="34" charset="0"/>
            </a:rPr>
            <a:t>GOLD</a:t>
          </a:r>
        </a:p>
      </dgm:t>
    </dgm:pt>
    <dgm:pt modelId="{1056922F-A044-4F0D-AE43-A39EED10F8F3}" type="parTrans" cxnId="{350341DE-F090-4660-9953-AD3C3A4DD8AF}">
      <dgm:prSet/>
      <dgm:spPr/>
      <dgm:t>
        <a:bodyPr/>
        <a:lstStyle/>
        <a:p>
          <a:endParaRPr lang="en-US"/>
        </a:p>
      </dgm:t>
    </dgm:pt>
    <dgm:pt modelId="{B9C43CE6-27C2-4139-BC8D-0D141C7880D7}" type="sibTrans" cxnId="{350341DE-F090-4660-9953-AD3C3A4DD8AF}">
      <dgm:prSet/>
      <dgm:spPr/>
      <dgm:t>
        <a:bodyPr/>
        <a:lstStyle/>
        <a:p>
          <a:endParaRPr lang="en-US"/>
        </a:p>
      </dgm:t>
    </dgm:pt>
    <dgm:pt modelId="{E0FA4F83-5F7D-4C33-915A-9E1F6D0529ED}">
      <dgm:prSet phldrT="[Text]" custT="1"/>
      <dgm:spPr>
        <a:solidFill>
          <a:srgbClr val="31C3E4"/>
        </a:solidFill>
        <a:ln>
          <a:solidFill>
            <a:srgbClr val="00A1C2"/>
          </a:solidFill>
        </a:ln>
      </dgm:spPr>
      <dgm:t>
        <a:bodyPr/>
        <a:lstStyle/>
        <a:p>
          <a:pPr marL="117475" indent="-117475"/>
          <a:r>
            <a:rPr lang="en-US" sz="1000" b="0" dirty="0">
              <a:solidFill>
                <a:schemeClr val="tx1"/>
              </a:solidFill>
              <a:latin typeface="Arial" pitchFamily="34" charset="0"/>
              <a:cs typeface="Arial" pitchFamily="34" charset="0"/>
            </a:rPr>
            <a:t>Characters</a:t>
          </a:r>
        </a:p>
      </dgm:t>
    </dgm:pt>
    <dgm:pt modelId="{1CEFA60B-219A-4E83-9315-9F3E92F09E93}" type="parTrans" cxnId="{52ADAEB7-C779-423E-BE0B-2C9D8C773857}">
      <dgm:prSet/>
      <dgm:spPr/>
      <dgm:t>
        <a:bodyPr/>
        <a:lstStyle/>
        <a:p>
          <a:endParaRPr lang="en-US"/>
        </a:p>
      </dgm:t>
    </dgm:pt>
    <dgm:pt modelId="{21806354-55E1-4FD6-BF72-F420CE72CEB1}" type="sibTrans" cxnId="{52ADAEB7-C779-423E-BE0B-2C9D8C773857}">
      <dgm:prSet/>
      <dgm:spPr/>
      <dgm:t>
        <a:bodyPr/>
        <a:lstStyle/>
        <a:p>
          <a:endParaRPr lang="en-US"/>
        </a:p>
      </dgm:t>
    </dgm:pt>
    <dgm:pt modelId="{7F721103-C37C-473A-8A04-C28D530A6254}">
      <dgm:prSet phldrT="[Text]" custT="1"/>
      <dgm:spPr>
        <a:solidFill>
          <a:srgbClr val="31C3E4"/>
        </a:solidFill>
        <a:ln>
          <a:solidFill>
            <a:srgbClr val="00A1C2"/>
          </a:solidFill>
        </a:ln>
      </dgm:spPr>
      <dgm:t>
        <a:bodyPr/>
        <a:lstStyle/>
        <a:p>
          <a:pPr marL="117475" indent="-117475"/>
          <a:r>
            <a:rPr lang="en-US" sz="1000" b="0" dirty="0">
              <a:solidFill>
                <a:schemeClr val="tx1"/>
              </a:solidFill>
              <a:latin typeface="Arial" pitchFamily="34" charset="0"/>
              <a:cs typeface="Arial" pitchFamily="34" charset="0"/>
            </a:rPr>
            <a:t>Backgrounds</a:t>
          </a:r>
        </a:p>
      </dgm:t>
    </dgm:pt>
    <dgm:pt modelId="{F24A671E-F722-4521-8D84-AB8F0923B875}" type="parTrans" cxnId="{CF24B3B0-C37D-44E0-988E-B60C6AFF1411}">
      <dgm:prSet/>
      <dgm:spPr/>
      <dgm:t>
        <a:bodyPr/>
        <a:lstStyle/>
        <a:p>
          <a:endParaRPr lang="en-US"/>
        </a:p>
      </dgm:t>
    </dgm:pt>
    <dgm:pt modelId="{0DFA70D8-D3DC-417F-9AE1-68881A929AEF}" type="sibTrans" cxnId="{CF24B3B0-C37D-44E0-988E-B60C6AFF1411}">
      <dgm:prSet/>
      <dgm:spPr/>
      <dgm:t>
        <a:bodyPr/>
        <a:lstStyle/>
        <a:p>
          <a:endParaRPr lang="en-US"/>
        </a:p>
      </dgm:t>
    </dgm:pt>
    <dgm:pt modelId="{A5EBC017-61D8-40DF-8C97-BA095B0C15BF}">
      <dgm:prSet phldrT="[Text]" custT="1"/>
      <dgm:spPr>
        <a:solidFill>
          <a:srgbClr val="31C3E4"/>
        </a:solidFill>
        <a:ln>
          <a:solidFill>
            <a:srgbClr val="00A1C2"/>
          </a:solidFill>
        </a:ln>
      </dgm:spPr>
      <dgm:t>
        <a:bodyPr/>
        <a:lstStyle/>
        <a:p>
          <a:pPr marL="117475" indent="-117475"/>
          <a:r>
            <a:rPr lang="en-US" sz="1000" b="0" dirty="0">
              <a:solidFill>
                <a:schemeClr val="tx1"/>
              </a:solidFill>
              <a:latin typeface="Arial" pitchFamily="34" charset="0"/>
              <a:cs typeface="Arial" pitchFamily="34" charset="0"/>
            </a:rPr>
            <a:t>Branding</a:t>
          </a:r>
        </a:p>
      </dgm:t>
    </dgm:pt>
    <dgm:pt modelId="{D557E056-9D4E-457B-8E23-E0BF8D90AF96}" type="parTrans" cxnId="{5A354716-7805-43C2-9B81-0F27852A565B}">
      <dgm:prSet/>
      <dgm:spPr/>
      <dgm:t>
        <a:bodyPr/>
        <a:lstStyle/>
        <a:p>
          <a:endParaRPr lang="en-US"/>
        </a:p>
      </dgm:t>
    </dgm:pt>
    <dgm:pt modelId="{A600F072-694C-4B99-9481-6F239A421BA4}" type="sibTrans" cxnId="{5A354716-7805-43C2-9B81-0F27852A565B}">
      <dgm:prSet/>
      <dgm:spPr/>
      <dgm:t>
        <a:bodyPr/>
        <a:lstStyle/>
        <a:p>
          <a:endParaRPr lang="en-US"/>
        </a:p>
      </dgm:t>
    </dgm:pt>
    <dgm:pt modelId="{B3CBFC5F-8A99-4958-B820-E377B02678F3}">
      <dgm:prSet phldrT="[Text]" custT="1"/>
      <dgm:spPr>
        <a:solidFill>
          <a:srgbClr val="31C3E4"/>
        </a:solidFill>
        <a:ln>
          <a:solidFill>
            <a:srgbClr val="00A1C2"/>
          </a:solidFill>
        </a:ln>
      </dgm:spPr>
      <dgm:t>
        <a:bodyPr/>
        <a:lstStyle/>
        <a:p>
          <a:pPr marL="117475" indent="-117475"/>
          <a:r>
            <a:rPr lang="en-US" sz="1000" b="0" dirty="0">
              <a:solidFill>
                <a:schemeClr val="tx1"/>
              </a:solidFill>
              <a:latin typeface="Arial" pitchFamily="34" charset="0"/>
              <a:cs typeface="Arial" pitchFamily="34" charset="0"/>
            </a:rPr>
            <a:t>Goals and objectives by course</a:t>
          </a:r>
        </a:p>
      </dgm:t>
    </dgm:pt>
    <dgm:pt modelId="{7B06B630-DED7-4797-98D3-8DB62A44E490}" type="parTrans" cxnId="{90C08EF0-4527-4C31-84BF-241B10C504EC}">
      <dgm:prSet/>
      <dgm:spPr/>
      <dgm:t>
        <a:bodyPr/>
        <a:lstStyle/>
        <a:p>
          <a:endParaRPr lang="en-US"/>
        </a:p>
      </dgm:t>
    </dgm:pt>
    <dgm:pt modelId="{622A8D9A-E5D5-4372-98BC-79C2D85B5E54}" type="sibTrans" cxnId="{90C08EF0-4527-4C31-84BF-241B10C504EC}">
      <dgm:prSet/>
      <dgm:spPr/>
      <dgm:t>
        <a:bodyPr/>
        <a:lstStyle/>
        <a:p>
          <a:endParaRPr lang="en-US"/>
        </a:p>
      </dgm:t>
    </dgm:pt>
    <dgm:pt modelId="{576B6985-861D-4191-8E57-165D8B43204E}" type="pres">
      <dgm:prSet presAssocID="{104BD5F8-9EC8-4EA4-9EC3-5D1E10FF0FE6}" presName="CompostProcess" presStyleCnt="0">
        <dgm:presLayoutVars>
          <dgm:dir/>
          <dgm:resizeHandles val="exact"/>
        </dgm:presLayoutVars>
      </dgm:prSet>
      <dgm:spPr/>
    </dgm:pt>
    <dgm:pt modelId="{A99BBEFA-ED4C-4CD2-B07E-2868CB61632A}" type="pres">
      <dgm:prSet presAssocID="{104BD5F8-9EC8-4EA4-9EC3-5D1E10FF0FE6}" presName="arrow" presStyleLbl="bgShp" presStyleIdx="0" presStyleCnt="1" custScaleX="115565"/>
      <dgm:spPr/>
    </dgm:pt>
    <dgm:pt modelId="{DCEE703C-5AFD-4370-8FEF-73C369EB165D}" type="pres">
      <dgm:prSet presAssocID="{104BD5F8-9EC8-4EA4-9EC3-5D1E10FF0FE6}" presName="linearProcess" presStyleCnt="0"/>
      <dgm:spPr/>
    </dgm:pt>
    <dgm:pt modelId="{A9A1B298-EF4F-4253-9401-B827A32498F2}" type="pres">
      <dgm:prSet presAssocID="{4E57EC88-828D-4DFC-B051-A6BECC0578F1}" presName="textNode" presStyleLbl="node1" presStyleIdx="0" presStyleCnt="9" custScaleX="166077" custScaleY="123502">
        <dgm:presLayoutVars>
          <dgm:bulletEnabled val="1"/>
        </dgm:presLayoutVars>
      </dgm:prSet>
      <dgm:spPr/>
    </dgm:pt>
    <dgm:pt modelId="{CDADA508-9E22-4A56-90E5-C88D31AFFDD8}" type="pres">
      <dgm:prSet presAssocID="{083167D8-56D9-43E1-AE2A-37EFAAC832A1}" presName="sibTrans" presStyleCnt="0"/>
      <dgm:spPr/>
    </dgm:pt>
    <dgm:pt modelId="{7B564F99-2DEC-4948-88F1-4FF87A42015D}" type="pres">
      <dgm:prSet presAssocID="{19BB2843-974D-453C-A72F-EBDA6FE83A34}" presName="textNode" presStyleLbl="node1" presStyleIdx="1" presStyleCnt="9" custScaleX="179241" custScaleY="123502">
        <dgm:presLayoutVars>
          <dgm:bulletEnabled val="1"/>
        </dgm:presLayoutVars>
      </dgm:prSet>
      <dgm:spPr/>
    </dgm:pt>
    <dgm:pt modelId="{0C1A2847-31D4-48A7-9574-5257D95A1F22}" type="pres">
      <dgm:prSet presAssocID="{CB60E40A-CC02-4362-86F0-A6ABD4AF7A12}" presName="sibTrans" presStyleCnt="0"/>
      <dgm:spPr/>
    </dgm:pt>
    <dgm:pt modelId="{C43923F2-471D-4024-82E4-922B3CE7610A}" type="pres">
      <dgm:prSet presAssocID="{3E0FE08F-DD39-49B7-B871-C47AEF8D6CBA}" presName="textNode" presStyleLbl="node1" presStyleIdx="2" presStyleCnt="9" custScaleX="199075" custScaleY="123502">
        <dgm:presLayoutVars>
          <dgm:bulletEnabled val="1"/>
        </dgm:presLayoutVars>
      </dgm:prSet>
      <dgm:spPr/>
    </dgm:pt>
    <dgm:pt modelId="{A23245C4-DECA-4ABC-ABE9-4F7FA84CF047}" type="pres">
      <dgm:prSet presAssocID="{A739075C-390D-4465-BEAC-D32ACA26DE3A}" presName="sibTrans" presStyleCnt="0"/>
      <dgm:spPr/>
    </dgm:pt>
    <dgm:pt modelId="{3431BD74-6BBE-44FF-BE19-68CD321586B7}" type="pres">
      <dgm:prSet presAssocID="{184D4D94-C641-4E4C-B1A6-01F82EFE9434}" presName="textNode" presStyleLbl="node1" presStyleIdx="3" presStyleCnt="9" custScaleX="44095" custScaleY="68359" custLinFactX="295660" custLinFactNeighborX="300000" custLinFactNeighborY="-90820">
        <dgm:presLayoutVars>
          <dgm:bulletEnabled val="1"/>
        </dgm:presLayoutVars>
      </dgm:prSet>
      <dgm:spPr/>
    </dgm:pt>
    <dgm:pt modelId="{0109197D-D185-416D-AF0C-79CB9CF57523}" type="pres">
      <dgm:prSet presAssocID="{5937B18A-C3FB-4D07-92F5-60BD980CBAFE}" presName="sibTrans" presStyleCnt="0"/>
      <dgm:spPr/>
    </dgm:pt>
    <dgm:pt modelId="{620CACEE-D1D2-4316-8976-04E52AEB85D0}" type="pres">
      <dgm:prSet presAssocID="{4D9B1375-0F52-4DE4-82A9-802BDC483BA3}" presName="textNode" presStyleLbl="node1" presStyleIdx="4" presStyleCnt="9" custScaleX="100101" custScaleY="64070" custLinFactX="283553" custLinFactNeighborX="300000" custLinFactNeighborY="-92965">
        <dgm:presLayoutVars>
          <dgm:bulletEnabled val="1"/>
        </dgm:presLayoutVars>
      </dgm:prSet>
      <dgm:spPr/>
    </dgm:pt>
    <dgm:pt modelId="{AEE23AC2-F3F4-41D4-9875-2D326C4483BE}" type="pres">
      <dgm:prSet presAssocID="{48821870-4DE6-469A-80B1-280B0B692C87}" presName="sibTrans" presStyleCnt="0"/>
      <dgm:spPr/>
    </dgm:pt>
    <dgm:pt modelId="{B19D86E9-59F0-4A9F-97BD-0CEBC2D5E1F7}" type="pres">
      <dgm:prSet presAssocID="{4FAEB60F-35CA-45E5-B49D-116F2974F1FB}" presName="textNode" presStyleLbl="node1" presStyleIdx="5" presStyleCnt="9" custScaleX="585590" custScaleY="123502" custLinFactX="-155338" custLinFactNeighborX="-200000">
        <dgm:presLayoutVars>
          <dgm:bulletEnabled val="1"/>
        </dgm:presLayoutVars>
      </dgm:prSet>
      <dgm:spPr/>
    </dgm:pt>
    <dgm:pt modelId="{B4ABFA86-D0EC-46B0-BA80-F8CCAF0F2251}" type="pres">
      <dgm:prSet presAssocID="{ECDF99D2-77E7-436B-A3EA-BE14DC432222}" presName="sibTrans" presStyleCnt="0"/>
      <dgm:spPr/>
    </dgm:pt>
    <dgm:pt modelId="{6685EF4C-B243-4C02-8EB3-F0FAC53A2F11}" type="pres">
      <dgm:prSet presAssocID="{0FCCD321-2BCD-4ACA-8BEA-05AA751B1A66}" presName="textNode" presStyleLbl="node1" presStyleIdx="6" presStyleCnt="9" custScaleX="184476" custScaleY="123502" custLinFactX="-179336" custLinFactNeighborX="-200000" custLinFactNeighborY="47">
        <dgm:presLayoutVars>
          <dgm:bulletEnabled val="1"/>
        </dgm:presLayoutVars>
      </dgm:prSet>
      <dgm:spPr/>
    </dgm:pt>
    <dgm:pt modelId="{065B9118-B055-4CA2-9423-1A1A4C9855EA}" type="pres">
      <dgm:prSet presAssocID="{C518E21B-6A19-4ECA-A200-2B2C132F2FFD}" presName="sibTrans" presStyleCnt="0"/>
      <dgm:spPr/>
    </dgm:pt>
    <dgm:pt modelId="{3965B33A-0EAB-405F-AA97-26FB80307DB4}" type="pres">
      <dgm:prSet presAssocID="{02E624B5-866F-47DB-8CDB-B5A485217F93}" presName="textNode" presStyleLbl="node1" presStyleIdx="7" presStyleCnt="9" custScaleX="139606" custScaleY="123256" custLinFactX="-191157" custLinFactNeighborX="-200000" custLinFactNeighborY="111">
        <dgm:presLayoutVars>
          <dgm:bulletEnabled val="1"/>
        </dgm:presLayoutVars>
      </dgm:prSet>
      <dgm:spPr/>
    </dgm:pt>
    <dgm:pt modelId="{919AA877-B11A-4C7E-A15E-F28C98F0B988}" type="pres">
      <dgm:prSet presAssocID="{71F88827-5783-4922-A764-0977778468B5}" presName="sibTrans" presStyleCnt="0"/>
      <dgm:spPr/>
    </dgm:pt>
    <dgm:pt modelId="{085EAFFF-484C-4A4D-9007-5A193812328B}" type="pres">
      <dgm:prSet presAssocID="{15DCBFC1-E74B-42E2-BB89-CA0C066DBF25}" presName="textNode" presStyleLbl="node1" presStyleIdx="8" presStyleCnt="9" custScaleX="99856" custScaleY="123256" custLinFactX="-200000" custLinFactNeighborX="-214765" custLinFactNeighborY="-420">
        <dgm:presLayoutVars>
          <dgm:bulletEnabled val="1"/>
        </dgm:presLayoutVars>
      </dgm:prSet>
      <dgm:spPr/>
    </dgm:pt>
  </dgm:ptLst>
  <dgm:cxnLst>
    <dgm:cxn modelId="{47F2E66C-F3FF-409E-8184-1FFA71C3CBE3}" srcId="{104BD5F8-9EC8-4EA4-9EC3-5D1E10FF0FE6}" destId="{0FCCD321-2BCD-4ACA-8BEA-05AA751B1A66}" srcOrd="6" destOrd="0" parTransId="{81252DD7-9CDE-411D-BD5E-88E95909D70F}" sibTransId="{C518E21B-6A19-4ECA-A200-2B2C132F2FFD}"/>
    <dgm:cxn modelId="{95C900C9-3EC7-4E4B-BB63-668A0A30616C}" type="presOf" srcId="{79720A08-F2BA-488A-832E-E25C3E975C6B}" destId="{B19D86E9-59F0-4A9F-97BD-0CEBC2D5E1F7}" srcOrd="0" destOrd="1" presId="urn:microsoft.com/office/officeart/2005/8/layout/hProcess9"/>
    <dgm:cxn modelId="{720CA993-FEBF-4134-BAD2-CB58CF6D958D}" srcId="{104BD5F8-9EC8-4EA4-9EC3-5D1E10FF0FE6}" destId="{4E57EC88-828D-4DFC-B051-A6BECC0578F1}" srcOrd="0" destOrd="0" parTransId="{87CC256C-4A2A-4207-8C97-876DD64EB1A1}" sibTransId="{083167D8-56D9-43E1-AE2A-37EFAAC832A1}"/>
    <dgm:cxn modelId="{5A354716-7805-43C2-9B81-0F27852A565B}" srcId="{19BB2843-974D-453C-A72F-EBDA6FE83A34}" destId="{A5EBC017-61D8-40DF-8C97-BA095B0C15BF}" srcOrd="3" destOrd="0" parTransId="{D557E056-9D4E-457B-8E23-E0BF8D90AF96}" sibTransId="{A600F072-694C-4B99-9481-6F239A421BA4}"/>
    <dgm:cxn modelId="{A12F7DCC-A311-4CC8-8D1B-8A59D019359F}" srcId="{3E0FE08F-DD39-49B7-B871-C47AEF8D6CBA}" destId="{0412934B-1918-4CEF-8A8E-46C0639CDA0E}" srcOrd="3" destOrd="0" parTransId="{7125A2A6-2558-44F8-A6D7-66BFB6875A43}" sibTransId="{AF2742CE-3222-4D84-9CD3-5BE33CCF6A8F}"/>
    <dgm:cxn modelId="{A9E10FF4-2903-472A-A621-7B2506917197}" type="presOf" srcId="{4E57EC88-828D-4DFC-B051-A6BECC0578F1}" destId="{A9A1B298-EF4F-4253-9401-B827A32498F2}" srcOrd="0" destOrd="0" presId="urn:microsoft.com/office/officeart/2005/8/layout/hProcess9"/>
    <dgm:cxn modelId="{137ED3AF-EEE6-4D41-AD47-3EAFE0ABC52C}" type="presOf" srcId="{15DCBFC1-E74B-42E2-BB89-CA0C066DBF25}" destId="{085EAFFF-484C-4A4D-9007-5A193812328B}" srcOrd="0" destOrd="0" presId="urn:microsoft.com/office/officeart/2005/8/layout/hProcess9"/>
    <dgm:cxn modelId="{90C08EF0-4527-4C31-84BF-241B10C504EC}" srcId="{19BB2843-974D-453C-A72F-EBDA6FE83A34}" destId="{B3CBFC5F-8A99-4958-B820-E377B02678F3}" srcOrd="4" destOrd="0" parTransId="{7B06B630-DED7-4797-98D3-8DB62A44E490}" sibTransId="{622A8D9A-E5D5-4372-98BC-79C2D85B5E54}"/>
    <dgm:cxn modelId="{03451F92-80C3-481E-B0D6-94ECAFC40158}" srcId="{104BD5F8-9EC8-4EA4-9EC3-5D1E10FF0FE6}" destId="{19BB2843-974D-453C-A72F-EBDA6FE83A34}" srcOrd="1" destOrd="0" parTransId="{861C2880-1BCE-4930-A0A2-5F5D268A7990}" sibTransId="{CB60E40A-CC02-4362-86F0-A6ABD4AF7A12}"/>
    <dgm:cxn modelId="{52ADAEB7-C779-423E-BE0B-2C9D8C773857}" srcId="{19BB2843-974D-453C-A72F-EBDA6FE83A34}" destId="{E0FA4F83-5F7D-4C33-915A-9E1F6D0529ED}" srcOrd="1" destOrd="0" parTransId="{1CEFA60B-219A-4E83-9315-9F3E92F09E93}" sibTransId="{21806354-55E1-4FD6-BF72-F420CE72CEB1}"/>
    <dgm:cxn modelId="{CD7FAED8-F493-49B2-AE25-BFDABC658AAB}" srcId="{4FAEB60F-35CA-45E5-B49D-116F2974F1FB}" destId="{0A779A92-55BA-4B40-8073-BE774A097773}" srcOrd="1" destOrd="0" parTransId="{002ED634-B651-4AB1-8FC2-EDBB2301F61A}" sibTransId="{A3F93F26-E7E4-4661-B815-4CFD6E3498C9}"/>
    <dgm:cxn modelId="{31140D25-2432-43E1-9B69-2A9AD76B79AC}" type="presOf" srcId="{104BD5F8-9EC8-4EA4-9EC3-5D1E10FF0FE6}" destId="{576B6985-861D-4191-8E57-165D8B43204E}" srcOrd="0" destOrd="0" presId="urn:microsoft.com/office/officeart/2005/8/layout/hProcess9"/>
    <dgm:cxn modelId="{D034E4E2-E906-4EEF-BA64-F7C6A6B8FB03}" type="presOf" srcId="{0FCCD321-2BCD-4ACA-8BEA-05AA751B1A66}" destId="{6685EF4C-B243-4C02-8EB3-F0FAC53A2F11}" srcOrd="0" destOrd="0" presId="urn:microsoft.com/office/officeart/2005/8/layout/hProcess9"/>
    <dgm:cxn modelId="{4B13E49E-A8E5-46CF-AAAD-3C19E0C27485}" type="presOf" srcId="{184D4D94-C641-4E4C-B1A6-01F82EFE9434}" destId="{3431BD74-6BBE-44FF-BE19-68CD321586B7}" srcOrd="0" destOrd="0" presId="urn:microsoft.com/office/officeart/2005/8/layout/hProcess9"/>
    <dgm:cxn modelId="{DD8AC697-8A59-4A66-9267-9FCCA2B31D5F}" srcId="{104BD5F8-9EC8-4EA4-9EC3-5D1E10FF0FE6}" destId="{184D4D94-C641-4E4C-B1A6-01F82EFE9434}" srcOrd="3" destOrd="0" parTransId="{6801EDC2-ED40-4DDD-B486-99A5D8E41437}" sibTransId="{5937B18A-C3FB-4D07-92F5-60BD980CBAFE}"/>
    <dgm:cxn modelId="{55AB46F0-47EE-4CA8-83CB-2A778081BE66}" type="presOf" srcId="{19BB2843-974D-453C-A72F-EBDA6FE83A34}" destId="{7B564F99-2DEC-4948-88F1-4FF87A42015D}" srcOrd="0" destOrd="0" presId="urn:microsoft.com/office/officeart/2005/8/layout/hProcess9"/>
    <dgm:cxn modelId="{89DA9C3E-89A7-4116-84C6-1DC8D792C926}" type="presOf" srcId="{E0FA4F83-5F7D-4C33-915A-9E1F6D0529ED}" destId="{7B564F99-2DEC-4948-88F1-4FF87A42015D}" srcOrd="0" destOrd="2" presId="urn:microsoft.com/office/officeart/2005/8/layout/hProcess9"/>
    <dgm:cxn modelId="{2CA1994D-C122-45D5-9C27-4882F51E7633}" srcId="{4FAEB60F-35CA-45E5-B49D-116F2974F1FB}" destId="{9E042002-0FF9-4EB5-ACC0-57EF4F0E8A8D}" srcOrd="2" destOrd="0" parTransId="{AC6DD6EE-3775-48FC-A8C9-BE6F7154819E}" sibTransId="{096B1D82-AA1B-473A-A76A-B5CC80DB1EAB}"/>
    <dgm:cxn modelId="{47B82326-FC0E-4E10-8A57-26DD5FF24759}" srcId="{4E57EC88-828D-4DFC-B051-A6BECC0578F1}" destId="{8B331324-29C6-4FDD-9938-F54375DB9C9D}" srcOrd="0" destOrd="0" parTransId="{8920DE1C-27A0-4809-8809-E7C5C96A523D}" sibTransId="{6905B8A1-70E2-457D-85DF-601904C110DD}"/>
    <dgm:cxn modelId="{CF24B3B0-C37D-44E0-988E-B60C6AFF1411}" srcId="{19BB2843-974D-453C-A72F-EBDA6FE83A34}" destId="{7F721103-C37C-473A-8A04-C28D530A6254}" srcOrd="2" destOrd="0" parTransId="{F24A671E-F722-4521-8D84-AB8F0923B875}" sibTransId="{0DFA70D8-D3DC-417F-9AE1-68881A929AEF}"/>
    <dgm:cxn modelId="{447F606A-DF2A-464F-B9BB-9FDB333B809B}" srcId="{4E57EC88-828D-4DFC-B051-A6BECC0578F1}" destId="{5C2A5B55-24FB-41EE-A86E-89C480B966A9}" srcOrd="1" destOrd="0" parTransId="{EBB07BD9-032F-40DF-8064-0E4ECCF31131}" sibTransId="{4157BE5C-2446-41EB-9390-63B662D88C22}"/>
    <dgm:cxn modelId="{5F7B9C16-31CB-4ACD-A3C8-C3A03978B7EC}" type="presOf" srcId="{3E0FE08F-DD39-49B7-B871-C47AEF8D6CBA}" destId="{C43923F2-471D-4024-82E4-922B3CE7610A}" srcOrd="0" destOrd="0" presId="urn:microsoft.com/office/officeart/2005/8/layout/hProcess9"/>
    <dgm:cxn modelId="{0679DE09-9413-4917-9C4D-C0865C61E20B}" type="presOf" srcId="{5C2A5B55-24FB-41EE-A86E-89C480B966A9}" destId="{A9A1B298-EF4F-4253-9401-B827A32498F2}" srcOrd="0" destOrd="2" presId="urn:microsoft.com/office/officeart/2005/8/layout/hProcess9"/>
    <dgm:cxn modelId="{1DF77CA9-B1C8-473F-B2CD-C553916CBCB0}" srcId="{104BD5F8-9EC8-4EA4-9EC3-5D1E10FF0FE6}" destId="{3E0FE08F-DD39-49B7-B871-C47AEF8D6CBA}" srcOrd="2" destOrd="0" parTransId="{004E5968-AC03-44D9-8109-F19CC6ED654F}" sibTransId="{A739075C-390D-4465-BEAC-D32ACA26DE3A}"/>
    <dgm:cxn modelId="{B0CE680C-BB85-40D9-B0D4-EBFEBE5F8F05}" type="presOf" srcId="{8A077322-2E25-47D3-A59B-AEDF0DFDF393}" destId="{7B564F99-2DEC-4948-88F1-4FF87A42015D}" srcOrd="0" destOrd="1" presId="urn:microsoft.com/office/officeart/2005/8/layout/hProcess9"/>
    <dgm:cxn modelId="{760E6830-5036-47B4-84DF-E1C929DCCF1C}" type="presOf" srcId="{0A779A92-55BA-4B40-8073-BE774A097773}" destId="{B19D86E9-59F0-4A9F-97BD-0CEBC2D5E1F7}" srcOrd="0" destOrd="2" presId="urn:microsoft.com/office/officeart/2005/8/layout/hProcess9"/>
    <dgm:cxn modelId="{00A8B6A6-5466-4733-A5EC-6A96ED6BCD7F}" type="presOf" srcId="{4FAEB60F-35CA-45E5-B49D-116F2974F1FB}" destId="{B19D86E9-59F0-4A9F-97BD-0CEBC2D5E1F7}" srcOrd="0" destOrd="0" presId="urn:microsoft.com/office/officeart/2005/8/layout/hProcess9"/>
    <dgm:cxn modelId="{FC6C31FD-A95E-4021-A9A2-7794E6C1695D}" type="presOf" srcId="{02E624B5-866F-47DB-8CDB-B5A485217F93}" destId="{3965B33A-0EAB-405F-AA97-26FB80307DB4}" srcOrd="0" destOrd="0" presId="urn:microsoft.com/office/officeart/2005/8/layout/hProcess9"/>
    <dgm:cxn modelId="{B4F14ABC-5F3F-4AA9-8061-23FCC2F8BC29}" srcId="{104BD5F8-9EC8-4EA4-9EC3-5D1E10FF0FE6}" destId="{02E624B5-866F-47DB-8CDB-B5A485217F93}" srcOrd="7" destOrd="0" parTransId="{6C301A79-87FA-4792-B010-95F33B91E91F}" sibTransId="{71F88827-5783-4922-A764-0977778468B5}"/>
    <dgm:cxn modelId="{88168CCD-E820-47F8-B126-D4DDE1203021}" srcId="{104BD5F8-9EC8-4EA4-9EC3-5D1E10FF0FE6}" destId="{4D9B1375-0F52-4DE4-82A9-802BDC483BA3}" srcOrd="4" destOrd="0" parTransId="{06C19346-AD28-4D98-8CA5-0F3ADC7612F9}" sibTransId="{48821870-4DE6-469A-80B1-280B0B692C87}"/>
    <dgm:cxn modelId="{BCB02E3C-1382-45FD-9544-75DBE3A78284}" type="presOf" srcId="{7F721103-C37C-473A-8A04-C28D530A6254}" destId="{7B564F99-2DEC-4948-88F1-4FF87A42015D}" srcOrd="0" destOrd="3" presId="urn:microsoft.com/office/officeart/2005/8/layout/hProcess9"/>
    <dgm:cxn modelId="{9987E8B4-B552-4A83-BD02-41C1AEF0F16A}" srcId="{3E0FE08F-DD39-49B7-B871-C47AEF8D6CBA}" destId="{32312A7B-F99E-491F-B4EF-964630D114C9}" srcOrd="2" destOrd="0" parTransId="{86B7AE88-1D0A-47DC-B784-BA4DF69154B2}" sibTransId="{B7348B0E-E4D8-47E7-9A04-4700456552D7}"/>
    <dgm:cxn modelId="{C0088285-6E02-4562-8230-94F04ADC8720}" type="presOf" srcId="{4D9B1375-0F52-4DE4-82A9-802BDC483BA3}" destId="{620CACEE-D1D2-4316-8976-04E52AEB85D0}" srcOrd="0" destOrd="0" presId="urn:microsoft.com/office/officeart/2005/8/layout/hProcess9"/>
    <dgm:cxn modelId="{A83DA9BA-5840-41E7-BA96-B8BF917698BD}" srcId="{3E0FE08F-DD39-49B7-B871-C47AEF8D6CBA}" destId="{DD5E8CEC-1681-47CA-BC4C-B46FAC708B0C}" srcOrd="0" destOrd="0" parTransId="{BC4F693C-9FB1-4396-B5CD-1307E5D11BC4}" sibTransId="{DED850B5-3C02-4617-B70E-C3FF07B843A9}"/>
    <dgm:cxn modelId="{B576F100-BA26-41FA-A1BF-FFBF5E43CF56}" type="presOf" srcId="{9E042002-0FF9-4EB5-ACC0-57EF4F0E8A8D}" destId="{B19D86E9-59F0-4A9F-97BD-0CEBC2D5E1F7}" srcOrd="0" destOrd="3" presId="urn:microsoft.com/office/officeart/2005/8/layout/hProcess9"/>
    <dgm:cxn modelId="{6CFDE1BC-8838-4EE5-9622-32A598419D5B}" srcId="{3E0FE08F-DD39-49B7-B871-C47AEF8D6CBA}" destId="{8666639E-BB76-4D50-A635-3BAEBBFD1525}" srcOrd="1" destOrd="0" parTransId="{729857D0-80E5-409F-9CDA-5384E8376CBD}" sibTransId="{F0F247C4-F4EF-4551-B8E0-5838CA0F9A8A}"/>
    <dgm:cxn modelId="{84E2787F-AB7D-4F55-B7D3-4494E533AA96}" type="presOf" srcId="{0412934B-1918-4CEF-8A8E-46C0639CDA0E}" destId="{C43923F2-471D-4024-82E4-922B3CE7610A}" srcOrd="0" destOrd="4" presId="urn:microsoft.com/office/officeart/2005/8/layout/hProcess9"/>
    <dgm:cxn modelId="{1EADB5AC-E633-41D8-BB1E-FB51B327924B}" type="presOf" srcId="{B3CBFC5F-8A99-4958-B820-E377B02678F3}" destId="{7B564F99-2DEC-4948-88F1-4FF87A42015D}" srcOrd="0" destOrd="5" presId="urn:microsoft.com/office/officeart/2005/8/layout/hProcess9"/>
    <dgm:cxn modelId="{7D98DB31-749D-478F-BE9E-752368AD0FA5}" type="presOf" srcId="{A5EBC017-61D8-40DF-8C97-BA095B0C15BF}" destId="{7B564F99-2DEC-4948-88F1-4FF87A42015D}" srcOrd="0" destOrd="4" presId="urn:microsoft.com/office/officeart/2005/8/layout/hProcess9"/>
    <dgm:cxn modelId="{CB6578DB-889F-49A8-8DB8-B8D55CEDB8BF}" type="presOf" srcId="{DD5E8CEC-1681-47CA-BC4C-B46FAC708B0C}" destId="{C43923F2-471D-4024-82E4-922B3CE7610A}" srcOrd="0" destOrd="1" presId="urn:microsoft.com/office/officeart/2005/8/layout/hProcess9"/>
    <dgm:cxn modelId="{01A8882B-878F-431A-8805-EF10CC1DAD11}" type="presOf" srcId="{8666639E-BB76-4D50-A635-3BAEBBFD1525}" destId="{C43923F2-471D-4024-82E4-922B3CE7610A}" srcOrd="0" destOrd="2" presId="urn:microsoft.com/office/officeart/2005/8/layout/hProcess9"/>
    <dgm:cxn modelId="{7D1F89FA-138A-4096-982D-51FD31A7FF22}" type="presOf" srcId="{8B331324-29C6-4FDD-9938-F54375DB9C9D}" destId="{A9A1B298-EF4F-4253-9401-B827A32498F2}" srcOrd="0" destOrd="1" presId="urn:microsoft.com/office/officeart/2005/8/layout/hProcess9"/>
    <dgm:cxn modelId="{350341DE-F090-4660-9953-AD3C3A4DD8AF}" srcId="{104BD5F8-9EC8-4EA4-9EC3-5D1E10FF0FE6}" destId="{15DCBFC1-E74B-42E2-BB89-CA0C066DBF25}" srcOrd="8" destOrd="0" parTransId="{1056922F-A044-4F0D-AE43-A39EED10F8F3}" sibTransId="{B9C43CE6-27C2-4139-BC8D-0D141C7880D7}"/>
    <dgm:cxn modelId="{8952C203-A10B-4824-BA0C-0B2D429151D2}" srcId="{4FAEB60F-35CA-45E5-B49D-116F2974F1FB}" destId="{79720A08-F2BA-488A-832E-E25C3E975C6B}" srcOrd="0" destOrd="0" parTransId="{2D3C63D0-FCAA-433C-9ECB-2DE844F50FB2}" sibTransId="{9102AA91-21D6-48F9-A6DB-BA662A25C51C}"/>
    <dgm:cxn modelId="{4F1BF892-0B22-4220-9319-BFAABC46CAB4}" type="presOf" srcId="{32312A7B-F99E-491F-B4EF-964630D114C9}" destId="{C43923F2-471D-4024-82E4-922B3CE7610A}" srcOrd="0" destOrd="3" presId="urn:microsoft.com/office/officeart/2005/8/layout/hProcess9"/>
    <dgm:cxn modelId="{792803FF-DA48-4025-B250-5EA39B64CAB4}" srcId="{104BD5F8-9EC8-4EA4-9EC3-5D1E10FF0FE6}" destId="{4FAEB60F-35CA-45E5-B49D-116F2974F1FB}" srcOrd="5" destOrd="0" parTransId="{53BA48DE-A2B4-4946-B986-AF188D1DF4B1}" sibTransId="{ECDF99D2-77E7-436B-A3EA-BE14DC432222}"/>
    <dgm:cxn modelId="{2D2CA0F5-5D75-4D88-A3A3-7DA3FBA7A47C}" srcId="{19BB2843-974D-453C-A72F-EBDA6FE83A34}" destId="{8A077322-2E25-47D3-A59B-AEDF0DFDF393}" srcOrd="0" destOrd="0" parTransId="{0875D4C0-647D-4745-94AE-A7B7B8737D98}" sibTransId="{3A52F506-AE21-4AAB-9AFD-3801322588CE}"/>
    <dgm:cxn modelId="{48D0BC91-4EE8-40A8-BC73-0BD7073AAFAE}" type="presParOf" srcId="{576B6985-861D-4191-8E57-165D8B43204E}" destId="{A99BBEFA-ED4C-4CD2-B07E-2868CB61632A}" srcOrd="0" destOrd="0" presId="urn:microsoft.com/office/officeart/2005/8/layout/hProcess9"/>
    <dgm:cxn modelId="{33C64A0D-F22C-4831-9163-64D0497AB582}" type="presParOf" srcId="{576B6985-861D-4191-8E57-165D8B43204E}" destId="{DCEE703C-5AFD-4370-8FEF-73C369EB165D}" srcOrd="1" destOrd="0" presId="urn:microsoft.com/office/officeart/2005/8/layout/hProcess9"/>
    <dgm:cxn modelId="{50255758-FD2D-439C-BA4F-600116A82228}" type="presParOf" srcId="{DCEE703C-5AFD-4370-8FEF-73C369EB165D}" destId="{A9A1B298-EF4F-4253-9401-B827A32498F2}" srcOrd="0" destOrd="0" presId="urn:microsoft.com/office/officeart/2005/8/layout/hProcess9"/>
    <dgm:cxn modelId="{0C839EA5-9F40-49DA-88B9-1A8381BD4894}" type="presParOf" srcId="{DCEE703C-5AFD-4370-8FEF-73C369EB165D}" destId="{CDADA508-9E22-4A56-90E5-C88D31AFFDD8}" srcOrd="1" destOrd="0" presId="urn:microsoft.com/office/officeart/2005/8/layout/hProcess9"/>
    <dgm:cxn modelId="{84424299-D61E-4E0B-8717-6CE20573BE58}" type="presParOf" srcId="{DCEE703C-5AFD-4370-8FEF-73C369EB165D}" destId="{7B564F99-2DEC-4948-88F1-4FF87A42015D}" srcOrd="2" destOrd="0" presId="urn:microsoft.com/office/officeart/2005/8/layout/hProcess9"/>
    <dgm:cxn modelId="{CDAC6D41-0354-4161-90E1-DD66B70B34B0}" type="presParOf" srcId="{DCEE703C-5AFD-4370-8FEF-73C369EB165D}" destId="{0C1A2847-31D4-48A7-9574-5257D95A1F22}" srcOrd="3" destOrd="0" presId="urn:microsoft.com/office/officeart/2005/8/layout/hProcess9"/>
    <dgm:cxn modelId="{8A9AE298-3724-4501-AA77-211A7C790317}" type="presParOf" srcId="{DCEE703C-5AFD-4370-8FEF-73C369EB165D}" destId="{C43923F2-471D-4024-82E4-922B3CE7610A}" srcOrd="4" destOrd="0" presId="urn:microsoft.com/office/officeart/2005/8/layout/hProcess9"/>
    <dgm:cxn modelId="{A5F5B6BB-0051-4A45-9AF0-8748AA0A64A0}" type="presParOf" srcId="{DCEE703C-5AFD-4370-8FEF-73C369EB165D}" destId="{A23245C4-DECA-4ABC-ABE9-4F7FA84CF047}" srcOrd="5" destOrd="0" presId="urn:microsoft.com/office/officeart/2005/8/layout/hProcess9"/>
    <dgm:cxn modelId="{8372DC23-3FBF-454B-ADF6-E3B657CC7476}" type="presParOf" srcId="{DCEE703C-5AFD-4370-8FEF-73C369EB165D}" destId="{3431BD74-6BBE-44FF-BE19-68CD321586B7}" srcOrd="6" destOrd="0" presId="urn:microsoft.com/office/officeart/2005/8/layout/hProcess9"/>
    <dgm:cxn modelId="{2C5D25AD-FF00-42AA-AB72-7B03AFC51568}" type="presParOf" srcId="{DCEE703C-5AFD-4370-8FEF-73C369EB165D}" destId="{0109197D-D185-416D-AF0C-79CB9CF57523}" srcOrd="7" destOrd="0" presId="urn:microsoft.com/office/officeart/2005/8/layout/hProcess9"/>
    <dgm:cxn modelId="{C149209D-C601-439F-AD55-77990DC69318}" type="presParOf" srcId="{DCEE703C-5AFD-4370-8FEF-73C369EB165D}" destId="{620CACEE-D1D2-4316-8976-04E52AEB85D0}" srcOrd="8" destOrd="0" presId="urn:microsoft.com/office/officeart/2005/8/layout/hProcess9"/>
    <dgm:cxn modelId="{75802254-B481-4195-AB06-A0320099465F}" type="presParOf" srcId="{DCEE703C-5AFD-4370-8FEF-73C369EB165D}" destId="{AEE23AC2-F3F4-41D4-9875-2D326C4483BE}" srcOrd="9" destOrd="0" presId="urn:microsoft.com/office/officeart/2005/8/layout/hProcess9"/>
    <dgm:cxn modelId="{C3CCB133-FEBE-4D58-A0F7-85E99640B2B4}" type="presParOf" srcId="{DCEE703C-5AFD-4370-8FEF-73C369EB165D}" destId="{B19D86E9-59F0-4A9F-97BD-0CEBC2D5E1F7}" srcOrd="10" destOrd="0" presId="urn:microsoft.com/office/officeart/2005/8/layout/hProcess9"/>
    <dgm:cxn modelId="{D15C302B-C90D-4DCB-824E-8B3984C04F69}" type="presParOf" srcId="{DCEE703C-5AFD-4370-8FEF-73C369EB165D}" destId="{B4ABFA86-D0EC-46B0-BA80-F8CCAF0F2251}" srcOrd="11" destOrd="0" presId="urn:microsoft.com/office/officeart/2005/8/layout/hProcess9"/>
    <dgm:cxn modelId="{4E6365D3-2DE0-42E5-BDE3-04193BBFAB0E}" type="presParOf" srcId="{DCEE703C-5AFD-4370-8FEF-73C369EB165D}" destId="{6685EF4C-B243-4C02-8EB3-F0FAC53A2F11}" srcOrd="12" destOrd="0" presId="urn:microsoft.com/office/officeart/2005/8/layout/hProcess9"/>
    <dgm:cxn modelId="{613884DC-E367-4B55-AB68-768A3D8B971B}" type="presParOf" srcId="{DCEE703C-5AFD-4370-8FEF-73C369EB165D}" destId="{065B9118-B055-4CA2-9423-1A1A4C9855EA}" srcOrd="13" destOrd="0" presId="urn:microsoft.com/office/officeart/2005/8/layout/hProcess9"/>
    <dgm:cxn modelId="{9A31D312-CFFB-4C1B-BD69-71BDB0FC1036}" type="presParOf" srcId="{DCEE703C-5AFD-4370-8FEF-73C369EB165D}" destId="{3965B33A-0EAB-405F-AA97-26FB80307DB4}" srcOrd="14" destOrd="0" presId="urn:microsoft.com/office/officeart/2005/8/layout/hProcess9"/>
    <dgm:cxn modelId="{B31B01BB-6D76-4E72-9FEA-41F67305995A}" type="presParOf" srcId="{DCEE703C-5AFD-4370-8FEF-73C369EB165D}" destId="{919AA877-B11A-4C7E-A15E-F28C98F0B988}" srcOrd="15" destOrd="0" presId="urn:microsoft.com/office/officeart/2005/8/layout/hProcess9"/>
    <dgm:cxn modelId="{864DC2E6-3446-43D8-90CA-779389D871E9}" type="presParOf" srcId="{DCEE703C-5AFD-4370-8FEF-73C369EB165D}" destId="{085EAFFF-484C-4A4D-9007-5A193812328B}" srcOrd="1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C397F2C-857E-4AFE-B696-6E7312F3F0A7}" type="doc">
      <dgm:prSet loTypeId="urn:microsoft.com/office/officeart/2005/8/layout/target2" loCatId="relationship" qsTypeId="urn:microsoft.com/office/officeart/2005/8/quickstyle/simple1" qsCatId="simple" csTypeId="urn:microsoft.com/office/officeart/2005/8/colors/colorful5" csCatId="colorful" phldr="1"/>
      <dgm:spPr/>
      <dgm:t>
        <a:bodyPr/>
        <a:lstStyle/>
        <a:p>
          <a:endParaRPr lang="en-US"/>
        </a:p>
      </dgm:t>
    </dgm:pt>
    <dgm:pt modelId="{AC36652C-1E37-4C23-93D2-B5AE2F0C61E1}">
      <dgm:prSet custT="1"/>
      <dgm:spPr/>
      <dgm:t>
        <a:bodyPr/>
        <a:lstStyle/>
        <a:p>
          <a:pPr rtl="0"/>
          <a:r>
            <a:rPr lang="en-US" sz="6000" dirty="0">
              <a:latin typeface="Arial" pitchFamily="34" charset="0"/>
              <a:cs typeface="Arial" pitchFamily="34" charset="0"/>
            </a:rPr>
            <a:t>Learning takes place:</a:t>
          </a:r>
        </a:p>
      </dgm:t>
    </dgm:pt>
    <dgm:pt modelId="{95942E37-6836-4D6E-9FE3-3DEFC5E452CA}" type="parTrans" cxnId="{E3BB85FE-657A-4AA7-8D16-D5C1532C355C}">
      <dgm:prSet/>
      <dgm:spPr/>
      <dgm:t>
        <a:bodyPr/>
        <a:lstStyle/>
        <a:p>
          <a:endParaRPr lang="en-US"/>
        </a:p>
      </dgm:t>
    </dgm:pt>
    <dgm:pt modelId="{1DFDC59C-AB7C-481B-8E97-15149DF1F1D0}" type="sibTrans" cxnId="{E3BB85FE-657A-4AA7-8D16-D5C1532C355C}">
      <dgm:prSet/>
      <dgm:spPr/>
      <dgm:t>
        <a:bodyPr/>
        <a:lstStyle/>
        <a:p>
          <a:endParaRPr lang="en-US"/>
        </a:p>
      </dgm:t>
    </dgm:pt>
    <dgm:pt modelId="{AA9DB3BC-CB6B-4437-BFEB-48E2FDC8B487}">
      <dgm:prSet custT="1"/>
      <dgm:spPr/>
      <dgm:t>
        <a:bodyPr/>
        <a:lstStyle/>
        <a:p>
          <a:pPr rtl="0"/>
          <a:r>
            <a:rPr lang="en-US" sz="2000">
              <a:latin typeface="Arial" pitchFamily="34" charset="0"/>
              <a:cs typeface="Arial" pitchFamily="34" charset="0"/>
            </a:rPr>
            <a:t>70% = on the job learning, learning while doing</a:t>
          </a:r>
        </a:p>
      </dgm:t>
    </dgm:pt>
    <dgm:pt modelId="{461D583D-16B9-428D-9444-146AD8675113}" type="parTrans" cxnId="{C2ED6BA7-155E-4C4D-88B7-8A37E152910D}">
      <dgm:prSet/>
      <dgm:spPr/>
      <dgm:t>
        <a:bodyPr/>
        <a:lstStyle/>
        <a:p>
          <a:endParaRPr lang="en-US"/>
        </a:p>
      </dgm:t>
    </dgm:pt>
    <dgm:pt modelId="{9DD500C6-F2DD-4E34-AAF3-83326F0EC9A2}" type="sibTrans" cxnId="{C2ED6BA7-155E-4C4D-88B7-8A37E152910D}">
      <dgm:prSet/>
      <dgm:spPr/>
      <dgm:t>
        <a:bodyPr/>
        <a:lstStyle/>
        <a:p>
          <a:endParaRPr lang="en-US"/>
        </a:p>
      </dgm:t>
    </dgm:pt>
    <dgm:pt modelId="{41B72FDD-7A56-4D0A-97D4-3A7A788A2105}">
      <dgm:prSet custT="1"/>
      <dgm:spPr/>
      <dgm:t>
        <a:bodyPr/>
        <a:lstStyle/>
        <a:p>
          <a:pPr rtl="0"/>
          <a:r>
            <a:rPr lang="en-US" sz="2000" dirty="0">
              <a:latin typeface="Arial" pitchFamily="34" charset="0"/>
              <a:cs typeface="Arial" pitchFamily="34" charset="0"/>
            </a:rPr>
            <a:t>20% = coaching and mentoring, support and direction from managers and colleagues</a:t>
          </a:r>
        </a:p>
      </dgm:t>
    </dgm:pt>
    <dgm:pt modelId="{70A3A1E7-2912-4FA2-83B7-96153205FBC3}" type="parTrans" cxnId="{821335A3-C734-44DB-BD08-6D9B41EB233C}">
      <dgm:prSet/>
      <dgm:spPr/>
      <dgm:t>
        <a:bodyPr/>
        <a:lstStyle/>
        <a:p>
          <a:endParaRPr lang="en-US"/>
        </a:p>
      </dgm:t>
    </dgm:pt>
    <dgm:pt modelId="{B893E4EB-437C-4C5B-B3B0-9D4A3A045217}" type="sibTrans" cxnId="{821335A3-C734-44DB-BD08-6D9B41EB233C}">
      <dgm:prSet/>
      <dgm:spPr/>
      <dgm:t>
        <a:bodyPr/>
        <a:lstStyle/>
        <a:p>
          <a:endParaRPr lang="en-US"/>
        </a:p>
      </dgm:t>
    </dgm:pt>
    <dgm:pt modelId="{E6C6043A-0472-47D5-83AB-C7991D6C605B}">
      <dgm:prSet custT="1"/>
      <dgm:spPr/>
      <dgm:t>
        <a:bodyPr/>
        <a:lstStyle/>
        <a:p>
          <a:pPr rtl="0"/>
          <a:r>
            <a:rPr lang="en-US" sz="2000" dirty="0">
              <a:latin typeface="Arial" pitchFamily="34" charset="0"/>
              <a:cs typeface="Arial" pitchFamily="34" charset="0"/>
            </a:rPr>
            <a:t>10% = formal learning, whether classroom, workshop or, e-Learning</a:t>
          </a:r>
        </a:p>
      </dgm:t>
    </dgm:pt>
    <dgm:pt modelId="{CA11DFE3-66DA-4C84-BF25-8BD473818035}" type="parTrans" cxnId="{CF95CBD2-08E8-47FA-B3A3-A6E477EFCA31}">
      <dgm:prSet/>
      <dgm:spPr/>
      <dgm:t>
        <a:bodyPr/>
        <a:lstStyle/>
        <a:p>
          <a:endParaRPr lang="en-US"/>
        </a:p>
      </dgm:t>
    </dgm:pt>
    <dgm:pt modelId="{8245EA24-E454-4AA9-AAFA-23CCB9C1A4DE}" type="sibTrans" cxnId="{CF95CBD2-08E8-47FA-B3A3-A6E477EFCA31}">
      <dgm:prSet/>
      <dgm:spPr/>
      <dgm:t>
        <a:bodyPr/>
        <a:lstStyle/>
        <a:p>
          <a:endParaRPr lang="en-US"/>
        </a:p>
      </dgm:t>
    </dgm:pt>
    <dgm:pt modelId="{2C964220-3DC4-4D3C-A8E5-4103ACFB1A8E}" type="pres">
      <dgm:prSet presAssocID="{1C397F2C-857E-4AFE-B696-6E7312F3F0A7}" presName="Name0" presStyleCnt="0">
        <dgm:presLayoutVars>
          <dgm:chMax val="3"/>
          <dgm:chPref val="1"/>
          <dgm:dir/>
          <dgm:animLvl val="lvl"/>
          <dgm:resizeHandles/>
        </dgm:presLayoutVars>
      </dgm:prSet>
      <dgm:spPr/>
    </dgm:pt>
    <dgm:pt modelId="{CB8ADEA9-6A77-4253-ADE3-2D989053FDDE}" type="pres">
      <dgm:prSet presAssocID="{1C397F2C-857E-4AFE-B696-6E7312F3F0A7}" presName="outerBox" presStyleCnt="0"/>
      <dgm:spPr/>
    </dgm:pt>
    <dgm:pt modelId="{B2E52AB6-7F24-4DEC-B71C-817EC814AA5F}" type="pres">
      <dgm:prSet presAssocID="{1C397F2C-857E-4AFE-B696-6E7312F3F0A7}" presName="outerBoxParent" presStyleLbl="node1" presStyleIdx="0" presStyleCnt="1"/>
      <dgm:spPr/>
    </dgm:pt>
    <dgm:pt modelId="{4C8BF6EB-DD42-468F-8270-87B4FFD103C6}" type="pres">
      <dgm:prSet presAssocID="{1C397F2C-857E-4AFE-B696-6E7312F3F0A7}" presName="outerBoxChildren" presStyleCnt="0"/>
      <dgm:spPr/>
    </dgm:pt>
    <dgm:pt modelId="{E2D39804-817D-49FB-9035-1FD8A9B5538E}" type="pres">
      <dgm:prSet presAssocID="{AA9DB3BC-CB6B-4437-BFEB-48E2FDC8B487}" presName="oChild" presStyleLbl="fgAcc1" presStyleIdx="0" presStyleCnt="3">
        <dgm:presLayoutVars>
          <dgm:bulletEnabled val="1"/>
        </dgm:presLayoutVars>
      </dgm:prSet>
      <dgm:spPr/>
    </dgm:pt>
    <dgm:pt modelId="{586D0625-3373-48E0-9143-447878773A95}" type="pres">
      <dgm:prSet presAssocID="{9DD500C6-F2DD-4E34-AAF3-83326F0EC9A2}" presName="outerSibTrans" presStyleCnt="0"/>
      <dgm:spPr/>
    </dgm:pt>
    <dgm:pt modelId="{DB9751C3-D99D-48DF-91F3-4926682E5F48}" type="pres">
      <dgm:prSet presAssocID="{41B72FDD-7A56-4D0A-97D4-3A7A788A2105}" presName="oChild" presStyleLbl="fgAcc1" presStyleIdx="1" presStyleCnt="3">
        <dgm:presLayoutVars>
          <dgm:bulletEnabled val="1"/>
        </dgm:presLayoutVars>
      </dgm:prSet>
      <dgm:spPr/>
    </dgm:pt>
    <dgm:pt modelId="{9F78A521-2EAC-4904-809D-926BB21C7609}" type="pres">
      <dgm:prSet presAssocID="{B893E4EB-437C-4C5B-B3B0-9D4A3A045217}" presName="outerSibTrans" presStyleCnt="0"/>
      <dgm:spPr/>
    </dgm:pt>
    <dgm:pt modelId="{53905A21-D846-4A15-974B-20F8A9B8F75C}" type="pres">
      <dgm:prSet presAssocID="{E6C6043A-0472-47D5-83AB-C7991D6C605B}" presName="oChild" presStyleLbl="fgAcc1" presStyleIdx="2" presStyleCnt="3">
        <dgm:presLayoutVars>
          <dgm:bulletEnabled val="1"/>
        </dgm:presLayoutVars>
      </dgm:prSet>
      <dgm:spPr/>
    </dgm:pt>
  </dgm:ptLst>
  <dgm:cxnLst>
    <dgm:cxn modelId="{8CC7231E-6310-42D9-9089-3418E7C290CC}" type="presOf" srcId="{AC36652C-1E37-4C23-93D2-B5AE2F0C61E1}" destId="{B2E52AB6-7F24-4DEC-B71C-817EC814AA5F}" srcOrd="0" destOrd="0" presId="urn:microsoft.com/office/officeart/2005/8/layout/target2"/>
    <dgm:cxn modelId="{C779D1DE-04D8-40DF-BDA2-D4757C437C9E}" type="presOf" srcId="{AA9DB3BC-CB6B-4437-BFEB-48E2FDC8B487}" destId="{E2D39804-817D-49FB-9035-1FD8A9B5538E}" srcOrd="0" destOrd="0" presId="urn:microsoft.com/office/officeart/2005/8/layout/target2"/>
    <dgm:cxn modelId="{39768765-FB3E-4CE3-9A81-0F7E7D569127}" type="presOf" srcId="{E6C6043A-0472-47D5-83AB-C7991D6C605B}" destId="{53905A21-D846-4A15-974B-20F8A9B8F75C}" srcOrd="0" destOrd="0" presId="urn:microsoft.com/office/officeart/2005/8/layout/target2"/>
    <dgm:cxn modelId="{C2ED6BA7-155E-4C4D-88B7-8A37E152910D}" srcId="{AC36652C-1E37-4C23-93D2-B5AE2F0C61E1}" destId="{AA9DB3BC-CB6B-4437-BFEB-48E2FDC8B487}" srcOrd="0" destOrd="0" parTransId="{461D583D-16B9-428D-9444-146AD8675113}" sibTransId="{9DD500C6-F2DD-4E34-AAF3-83326F0EC9A2}"/>
    <dgm:cxn modelId="{CF95CBD2-08E8-47FA-B3A3-A6E477EFCA31}" srcId="{AC36652C-1E37-4C23-93D2-B5AE2F0C61E1}" destId="{E6C6043A-0472-47D5-83AB-C7991D6C605B}" srcOrd="2" destOrd="0" parTransId="{CA11DFE3-66DA-4C84-BF25-8BD473818035}" sibTransId="{8245EA24-E454-4AA9-AAFA-23CCB9C1A4DE}"/>
    <dgm:cxn modelId="{16CEC326-1ADA-48A5-81E8-2415CEF4F9A0}" type="presOf" srcId="{1C397F2C-857E-4AFE-B696-6E7312F3F0A7}" destId="{2C964220-3DC4-4D3C-A8E5-4103ACFB1A8E}" srcOrd="0" destOrd="0" presId="urn:microsoft.com/office/officeart/2005/8/layout/target2"/>
    <dgm:cxn modelId="{821335A3-C734-44DB-BD08-6D9B41EB233C}" srcId="{AC36652C-1E37-4C23-93D2-B5AE2F0C61E1}" destId="{41B72FDD-7A56-4D0A-97D4-3A7A788A2105}" srcOrd="1" destOrd="0" parTransId="{70A3A1E7-2912-4FA2-83B7-96153205FBC3}" sibTransId="{B893E4EB-437C-4C5B-B3B0-9D4A3A045217}"/>
    <dgm:cxn modelId="{E3BB85FE-657A-4AA7-8D16-D5C1532C355C}" srcId="{1C397F2C-857E-4AFE-B696-6E7312F3F0A7}" destId="{AC36652C-1E37-4C23-93D2-B5AE2F0C61E1}" srcOrd="0" destOrd="0" parTransId="{95942E37-6836-4D6E-9FE3-3DEFC5E452CA}" sibTransId="{1DFDC59C-AB7C-481B-8E97-15149DF1F1D0}"/>
    <dgm:cxn modelId="{CD2E40A8-366A-446F-91F3-7CDCDA3DC553}" type="presOf" srcId="{41B72FDD-7A56-4D0A-97D4-3A7A788A2105}" destId="{DB9751C3-D99D-48DF-91F3-4926682E5F48}" srcOrd="0" destOrd="0" presId="urn:microsoft.com/office/officeart/2005/8/layout/target2"/>
    <dgm:cxn modelId="{044A8523-8BC6-47FD-A209-3A6FDE1CC01B}" type="presParOf" srcId="{2C964220-3DC4-4D3C-A8E5-4103ACFB1A8E}" destId="{CB8ADEA9-6A77-4253-ADE3-2D989053FDDE}" srcOrd="0" destOrd="0" presId="urn:microsoft.com/office/officeart/2005/8/layout/target2"/>
    <dgm:cxn modelId="{82D77BE6-6CF5-47AC-803A-B716080DC3EE}" type="presParOf" srcId="{CB8ADEA9-6A77-4253-ADE3-2D989053FDDE}" destId="{B2E52AB6-7F24-4DEC-B71C-817EC814AA5F}" srcOrd="0" destOrd="0" presId="urn:microsoft.com/office/officeart/2005/8/layout/target2"/>
    <dgm:cxn modelId="{D000A984-92E2-4E74-B7C0-6A1CA367E28B}" type="presParOf" srcId="{CB8ADEA9-6A77-4253-ADE3-2D989053FDDE}" destId="{4C8BF6EB-DD42-468F-8270-87B4FFD103C6}" srcOrd="1" destOrd="0" presId="urn:microsoft.com/office/officeart/2005/8/layout/target2"/>
    <dgm:cxn modelId="{6FD04F75-C0CE-4F9E-8FE0-7A759E0A1F47}" type="presParOf" srcId="{4C8BF6EB-DD42-468F-8270-87B4FFD103C6}" destId="{E2D39804-817D-49FB-9035-1FD8A9B5538E}" srcOrd="0" destOrd="0" presId="urn:microsoft.com/office/officeart/2005/8/layout/target2"/>
    <dgm:cxn modelId="{326D3054-6C07-435F-A82A-B3E87FFC50B2}" type="presParOf" srcId="{4C8BF6EB-DD42-468F-8270-87B4FFD103C6}" destId="{586D0625-3373-48E0-9143-447878773A95}" srcOrd="1" destOrd="0" presId="urn:microsoft.com/office/officeart/2005/8/layout/target2"/>
    <dgm:cxn modelId="{1058D5BC-5B73-4360-9974-9410E7C0038E}" type="presParOf" srcId="{4C8BF6EB-DD42-468F-8270-87B4FFD103C6}" destId="{DB9751C3-D99D-48DF-91F3-4926682E5F48}" srcOrd="2" destOrd="0" presId="urn:microsoft.com/office/officeart/2005/8/layout/target2"/>
    <dgm:cxn modelId="{76BC7ACE-B05A-4DF2-B123-8912677F99D0}" type="presParOf" srcId="{4C8BF6EB-DD42-468F-8270-87B4FFD103C6}" destId="{9F78A521-2EAC-4904-809D-926BB21C7609}" srcOrd="3" destOrd="0" presId="urn:microsoft.com/office/officeart/2005/8/layout/target2"/>
    <dgm:cxn modelId="{3A7E9206-EA57-447C-ADFC-474D4DE03AA4}" type="presParOf" srcId="{4C8BF6EB-DD42-468F-8270-87B4FFD103C6}" destId="{53905A21-D846-4A15-974B-20F8A9B8F75C}" srcOrd="4" destOrd="0" presId="urn:microsoft.com/office/officeart/2005/8/layout/targe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1F434B7-12BD-4924-A5DE-1547852C892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C6CE816-24AC-49A7-A3DE-A1028132B253}">
      <dgm:prSet custT="1"/>
      <dgm:spPr>
        <a:solidFill>
          <a:srgbClr val="00A1C2"/>
        </a:solidFill>
      </dgm:spPr>
      <dgm:t>
        <a:bodyPr/>
        <a:lstStyle/>
        <a:p>
          <a:pPr rtl="0"/>
          <a:r>
            <a:rPr lang="en-US" sz="2800" dirty="0">
              <a:latin typeface="Arial" pitchFamily="34" charset="0"/>
              <a:cs typeface="Arial" pitchFamily="34" charset="0"/>
            </a:rPr>
            <a:t>Our analysis sought to answer these questions:</a:t>
          </a:r>
        </a:p>
      </dgm:t>
    </dgm:pt>
    <dgm:pt modelId="{1E91BFFE-1087-4F8B-A955-CAAE9DFBB9EE}" type="parTrans" cxnId="{C6002292-7F84-4AE1-9B6F-4F428433E863}">
      <dgm:prSet/>
      <dgm:spPr/>
      <dgm:t>
        <a:bodyPr/>
        <a:lstStyle/>
        <a:p>
          <a:endParaRPr lang="en-US"/>
        </a:p>
      </dgm:t>
    </dgm:pt>
    <dgm:pt modelId="{B0103439-1236-4003-A131-9C536622658B}" type="sibTrans" cxnId="{C6002292-7F84-4AE1-9B6F-4F428433E863}">
      <dgm:prSet/>
      <dgm:spPr/>
      <dgm:t>
        <a:bodyPr/>
        <a:lstStyle/>
        <a:p>
          <a:endParaRPr lang="en-US"/>
        </a:p>
      </dgm:t>
    </dgm:pt>
    <dgm:pt modelId="{CF60AB55-F06E-4229-9EAC-D7DF83F2FB8C}">
      <dgm:prSet custT="1"/>
      <dgm:spPr/>
      <dgm:t>
        <a:bodyPr/>
        <a:lstStyle/>
        <a:p>
          <a:pPr rtl="0">
            <a:spcAft>
              <a:spcPts val="1800"/>
            </a:spcAft>
          </a:pPr>
          <a:r>
            <a:rPr lang="en-US" sz="2400" dirty="0">
              <a:solidFill>
                <a:schemeClr val="tx1">
                  <a:lumMod val="65000"/>
                  <a:lumOff val="35000"/>
                </a:schemeClr>
              </a:solidFill>
              <a:latin typeface="Arial" pitchFamily="34" charset="0"/>
              <a:cs typeface="Arial" pitchFamily="34" charset="0"/>
            </a:rPr>
            <a:t>What past experiences with CIA training &amp; communication can be leveraged?</a:t>
          </a:r>
        </a:p>
      </dgm:t>
    </dgm:pt>
    <dgm:pt modelId="{4F51AB19-7C66-403C-8AFF-B1FF6D617B6A}" type="parTrans" cxnId="{C94A6BB6-E7F4-4DAF-964A-391B48BC8F68}">
      <dgm:prSet/>
      <dgm:spPr/>
      <dgm:t>
        <a:bodyPr/>
        <a:lstStyle/>
        <a:p>
          <a:endParaRPr lang="en-US"/>
        </a:p>
      </dgm:t>
    </dgm:pt>
    <dgm:pt modelId="{9584597C-8B9A-4B1C-AE54-FE270D813CAC}" type="sibTrans" cxnId="{C94A6BB6-E7F4-4DAF-964A-391B48BC8F68}">
      <dgm:prSet/>
      <dgm:spPr/>
      <dgm:t>
        <a:bodyPr/>
        <a:lstStyle/>
        <a:p>
          <a:endParaRPr lang="en-US"/>
        </a:p>
      </dgm:t>
    </dgm:pt>
    <dgm:pt modelId="{8F87595F-9E2D-4BFA-8DD4-065C72C0E9E4}">
      <dgm:prSet custT="1"/>
      <dgm:spPr/>
      <dgm:t>
        <a:bodyPr/>
        <a:lstStyle/>
        <a:p>
          <a:pPr rtl="0">
            <a:spcAft>
              <a:spcPts val="1800"/>
            </a:spcAft>
          </a:pPr>
          <a:r>
            <a:rPr lang="en-US" sz="2400" dirty="0">
              <a:solidFill>
                <a:schemeClr val="tx1">
                  <a:lumMod val="65000"/>
                  <a:lumOff val="35000"/>
                </a:schemeClr>
              </a:solidFill>
              <a:latin typeface="Arial" pitchFamily="34" charset="0"/>
              <a:cs typeface="Arial" pitchFamily="34" charset="0"/>
            </a:rPr>
            <a:t>What audience specific compliance challenges exist and how have they been addressed?</a:t>
          </a:r>
        </a:p>
      </dgm:t>
    </dgm:pt>
    <dgm:pt modelId="{74FBB171-967E-4400-AAC5-34D44ACE75D3}" type="parTrans" cxnId="{BB0961A1-93B3-4953-B6F1-04EE214B2C54}">
      <dgm:prSet/>
      <dgm:spPr/>
      <dgm:t>
        <a:bodyPr/>
        <a:lstStyle/>
        <a:p>
          <a:endParaRPr lang="en-US"/>
        </a:p>
      </dgm:t>
    </dgm:pt>
    <dgm:pt modelId="{5654C5D4-25BF-4986-9381-344DAD49E74F}" type="sibTrans" cxnId="{BB0961A1-93B3-4953-B6F1-04EE214B2C54}">
      <dgm:prSet/>
      <dgm:spPr/>
      <dgm:t>
        <a:bodyPr/>
        <a:lstStyle/>
        <a:p>
          <a:endParaRPr lang="en-US"/>
        </a:p>
      </dgm:t>
    </dgm:pt>
    <dgm:pt modelId="{1CC7B801-6200-4329-9641-EC71B7969CF7}">
      <dgm:prSet custT="1"/>
      <dgm:spPr/>
      <dgm:t>
        <a:bodyPr/>
        <a:lstStyle/>
        <a:p>
          <a:pPr rtl="0">
            <a:spcAft>
              <a:spcPts val="1800"/>
            </a:spcAft>
          </a:pPr>
          <a:r>
            <a:rPr lang="en-US" sz="2400" dirty="0">
              <a:solidFill>
                <a:schemeClr val="tx1">
                  <a:lumMod val="65000"/>
                  <a:lumOff val="35000"/>
                </a:schemeClr>
              </a:solidFill>
              <a:latin typeface="Arial" pitchFamily="34" charset="0"/>
              <a:cs typeface="Arial" pitchFamily="34" charset="0"/>
            </a:rPr>
            <a:t>What are the expectations of CIA training at Shire?</a:t>
          </a:r>
        </a:p>
      </dgm:t>
    </dgm:pt>
    <dgm:pt modelId="{ED15C888-DCC5-48E6-B32D-11DF71EF374F}" type="parTrans" cxnId="{DB125E86-889C-4BAA-978A-F566272D9CD4}">
      <dgm:prSet/>
      <dgm:spPr/>
      <dgm:t>
        <a:bodyPr/>
        <a:lstStyle/>
        <a:p>
          <a:endParaRPr lang="en-US"/>
        </a:p>
      </dgm:t>
    </dgm:pt>
    <dgm:pt modelId="{8B0C1D27-5B20-4730-8D00-3DA460FFC15D}" type="sibTrans" cxnId="{DB125E86-889C-4BAA-978A-F566272D9CD4}">
      <dgm:prSet/>
      <dgm:spPr/>
      <dgm:t>
        <a:bodyPr/>
        <a:lstStyle/>
        <a:p>
          <a:endParaRPr lang="en-US"/>
        </a:p>
      </dgm:t>
    </dgm:pt>
    <dgm:pt modelId="{67AE68E4-97AA-4367-945D-2580296237A6}">
      <dgm:prSet custT="1"/>
      <dgm:spPr/>
      <dgm:t>
        <a:bodyPr/>
        <a:lstStyle/>
        <a:p>
          <a:pPr rtl="0">
            <a:spcAft>
              <a:spcPts val="1800"/>
            </a:spcAft>
          </a:pPr>
          <a:r>
            <a:rPr lang="en-US" sz="2400" dirty="0">
              <a:solidFill>
                <a:schemeClr val="tx1">
                  <a:lumMod val="65000"/>
                  <a:lumOff val="35000"/>
                </a:schemeClr>
              </a:solidFill>
              <a:latin typeface="Arial" pitchFamily="34" charset="0"/>
              <a:cs typeface="Arial" pitchFamily="34" charset="0"/>
            </a:rPr>
            <a:t>What are the e-learning preferences at Shire?</a:t>
          </a:r>
        </a:p>
      </dgm:t>
    </dgm:pt>
    <dgm:pt modelId="{BC1D166F-09BE-4007-A9C5-EB87115FC799}" type="parTrans" cxnId="{E19272A2-08E3-4565-BDED-C25FAF93E8F5}">
      <dgm:prSet/>
      <dgm:spPr/>
      <dgm:t>
        <a:bodyPr/>
        <a:lstStyle/>
        <a:p>
          <a:endParaRPr lang="en-US"/>
        </a:p>
      </dgm:t>
    </dgm:pt>
    <dgm:pt modelId="{D712DB1B-D211-4296-B3EA-400F3A8CB085}" type="sibTrans" cxnId="{E19272A2-08E3-4565-BDED-C25FAF93E8F5}">
      <dgm:prSet/>
      <dgm:spPr/>
      <dgm:t>
        <a:bodyPr/>
        <a:lstStyle/>
        <a:p>
          <a:endParaRPr lang="en-US"/>
        </a:p>
      </dgm:t>
    </dgm:pt>
    <dgm:pt modelId="{E0D82F9B-C0FE-47F6-8576-3EA293FF732E}">
      <dgm:prSet custT="1"/>
      <dgm:spPr/>
      <dgm:t>
        <a:bodyPr/>
        <a:lstStyle/>
        <a:p>
          <a:pPr rtl="0">
            <a:spcAft>
              <a:spcPts val="1800"/>
            </a:spcAft>
          </a:pPr>
          <a:r>
            <a:rPr lang="en-US" sz="2400" dirty="0">
              <a:solidFill>
                <a:schemeClr val="tx1">
                  <a:lumMod val="65000"/>
                  <a:lumOff val="35000"/>
                </a:schemeClr>
              </a:solidFill>
              <a:latin typeface="Arial" pitchFamily="34" charset="0"/>
              <a:cs typeface="Arial" pitchFamily="34" charset="0"/>
            </a:rPr>
            <a:t>What are the desired performance goals upon completion of the CIA training?</a:t>
          </a:r>
        </a:p>
      </dgm:t>
    </dgm:pt>
    <dgm:pt modelId="{6CC6B00A-46A9-459C-B9AD-9C67C55AA9B8}" type="parTrans" cxnId="{1EE49B85-7657-48DD-A93A-27C9109AA6DC}">
      <dgm:prSet/>
      <dgm:spPr/>
      <dgm:t>
        <a:bodyPr/>
        <a:lstStyle/>
        <a:p>
          <a:endParaRPr lang="en-US"/>
        </a:p>
      </dgm:t>
    </dgm:pt>
    <dgm:pt modelId="{A2C0CA43-CCC1-49DC-9F4C-239939A9A987}" type="sibTrans" cxnId="{1EE49B85-7657-48DD-A93A-27C9109AA6DC}">
      <dgm:prSet/>
      <dgm:spPr/>
      <dgm:t>
        <a:bodyPr/>
        <a:lstStyle/>
        <a:p>
          <a:endParaRPr lang="en-US"/>
        </a:p>
      </dgm:t>
    </dgm:pt>
    <dgm:pt modelId="{73E49500-B957-4733-BBC6-2901312B3980}" type="pres">
      <dgm:prSet presAssocID="{21F434B7-12BD-4924-A5DE-1547852C892D}" presName="linear" presStyleCnt="0">
        <dgm:presLayoutVars>
          <dgm:animLvl val="lvl"/>
          <dgm:resizeHandles val="exact"/>
        </dgm:presLayoutVars>
      </dgm:prSet>
      <dgm:spPr/>
    </dgm:pt>
    <dgm:pt modelId="{C179A83F-5250-4CDB-B5CA-ABBC8924CBCF}" type="pres">
      <dgm:prSet presAssocID="{5C6CE816-24AC-49A7-A3DE-A1028132B253}" presName="parentText" presStyleLbl="node1" presStyleIdx="0" presStyleCnt="1" custScaleY="67194">
        <dgm:presLayoutVars>
          <dgm:chMax val="0"/>
          <dgm:bulletEnabled val="1"/>
        </dgm:presLayoutVars>
      </dgm:prSet>
      <dgm:spPr/>
    </dgm:pt>
    <dgm:pt modelId="{EBC40244-848E-4F55-8F27-5C19051486F9}" type="pres">
      <dgm:prSet presAssocID="{5C6CE816-24AC-49A7-A3DE-A1028132B253}" presName="childText" presStyleLbl="revTx" presStyleIdx="0" presStyleCnt="1" custLinFactNeighborY="9947">
        <dgm:presLayoutVars>
          <dgm:bulletEnabled val="1"/>
        </dgm:presLayoutVars>
      </dgm:prSet>
      <dgm:spPr/>
    </dgm:pt>
  </dgm:ptLst>
  <dgm:cxnLst>
    <dgm:cxn modelId="{C3C847B8-4887-47F7-9057-45954B51C39D}" type="presOf" srcId="{8F87595F-9E2D-4BFA-8DD4-065C72C0E9E4}" destId="{EBC40244-848E-4F55-8F27-5C19051486F9}" srcOrd="0" destOrd="1" presId="urn:microsoft.com/office/officeart/2005/8/layout/vList2"/>
    <dgm:cxn modelId="{1EE49B85-7657-48DD-A93A-27C9109AA6DC}" srcId="{5C6CE816-24AC-49A7-A3DE-A1028132B253}" destId="{E0D82F9B-C0FE-47F6-8576-3EA293FF732E}" srcOrd="4" destOrd="0" parTransId="{6CC6B00A-46A9-459C-B9AD-9C67C55AA9B8}" sibTransId="{A2C0CA43-CCC1-49DC-9F4C-239939A9A987}"/>
    <dgm:cxn modelId="{A3A0F63F-D075-42C7-B6CD-AF38743B1606}" type="presOf" srcId="{1CC7B801-6200-4329-9641-EC71B7969CF7}" destId="{EBC40244-848E-4F55-8F27-5C19051486F9}" srcOrd="0" destOrd="2" presId="urn:microsoft.com/office/officeart/2005/8/layout/vList2"/>
    <dgm:cxn modelId="{57023015-79BE-4438-A0B9-F403E0EDFF3F}" type="presOf" srcId="{CF60AB55-F06E-4229-9EAC-D7DF83F2FB8C}" destId="{EBC40244-848E-4F55-8F27-5C19051486F9}" srcOrd="0" destOrd="0" presId="urn:microsoft.com/office/officeart/2005/8/layout/vList2"/>
    <dgm:cxn modelId="{C94A6BB6-E7F4-4DAF-964A-391B48BC8F68}" srcId="{5C6CE816-24AC-49A7-A3DE-A1028132B253}" destId="{CF60AB55-F06E-4229-9EAC-D7DF83F2FB8C}" srcOrd="0" destOrd="0" parTransId="{4F51AB19-7C66-403C-8AFF-B1FF6D617B6A}" sibTransId="{9584597C-8B9A-4B1C-AE54-FE270D813CAC}"/>
    <dgm:cxn modelId="{A8F17140-5F17-4E37-8EA3-64F43C10B747}" type="presOf" srcId="{67AE68E4-97AA-4367-945D-2580296237A6}" destId="{EBC40244-848E-4F55-8F27-5C19051486F9}" srcOrd="0" destOrd="3" presId="urn:microsoft.com/office/officeart/2005/8/layout/vList2"/>
    <dgm:cxn modelId="{BB0961A1-93B3-4953-B6F1-04EE214B2C54}" srcId="{5C6CE816-24AC-49A7-A3DE-A1028132B253}" destId="{8F87595F-9E2D-4BFA-8DD4-065C72C0E9E4}" srcOrd="1" destOrd="0" parTransId="{74FBB171-967E-4400-AAC5-34D44ACE75D3}" sibTransId="{5654C5D4-25BF-4986-9381-344DAD49E74F}"/>
    <dgm:cxn modelId="{1B7652D6-5F4A-454D-A829-00832CEDFD7F}" type="presOf" srcId="{5C6CE816-24AC-49A7-A3DE-A1028132B253}" destId="{C179A83F-5250-4CDB-B5CA-ABBC8924CBCF}" srcOrd="0" destOrd="0" presId="urn:microsoft.com/office/officeart/2005/8/layout/vList2"/>
    <dgm:cxn modelId="{384E2C44-4B6D-4853-AABA-00CF5F2800A3}" type="presOf" srcId="{21F434B7-12BD-4924-A5DE-1547852C892D}" destId="{73E49500-B957-4733-BBC6-2901312B3980}" srcOrd="0" destOrd="0" presId="urn:microsoft.com/office/officeart/2005/8/layout/vList2"/>
    <dgm:cxn modelId="{C6002292-7F84-4AE1-9B6F-4F428433E863}" srcId="{21F434B7-12BD-4924-A5DE-1547852C892D}" destId="{5C6CE816-24AC-49A7-A3DE-A1028132B253}" srcOrd="0" destOrd="0" parTransId="{1E91BFFE-1087-4F8B-A955-CAAE9DFBB9EE}" sibTransId="{B0103439-1236-4003-A131-9C536622658B}"/>
    <dgm:cxn modelId="{AD905931-BDFC-4BC5-9C1C-838F0B0A217F}" type="presOf" srcId="{E0D82F9B-C0FE-47F6-8576-3EA293FF732E}" destId="{EBC40244-848E-4F55-8F27-5C19051486F9}" srcOrd="0" destOrd="4" presId="urn:microsoft.com/office/officeart/2005/8/layout/vList2"/>
    <dgm:cxn modelId="{DB125E86-889C-4BAA-978A-F566272D9CD4}" srcId="{5C6CE816-24AC-49A7-A3DE-A1028132B253}" destId="{1CC7B801-6200-4329-9641-EC71B7969CF7}" srcOrd="2" destOrd="0" parTransId="{ED15C888-DCC5-48E6-B32D-11DF71EF374F}" sibTransId="{8B0C1D27-5B20-4730-8D00-3DA460FFC15D}"/>
    <dgm:cxn modelId="{E19272A2-08E3-4565-BDED-C25FAF93E8F5}" srcId="{5C6CE816-24AC-49A7-A3DE-A1028132B253}" destId="{67AE68E4-97AA-4367-945D-2580296237A6}" srcOrd="3" destOrd="0" parTransId="{BC1D166F-09BE-4007-A9C5-EB87115FC799}" sibTransId="{D712DB1B-D211-4296-B3EA-400F3A8CB085}"/>
    <dgm:cxn modelId="{E7EAD7D9-44FF-4B45-A760-5AEFF0558C87}" type="presParOf" srcId="{73E49500-B957-4733-BBC6-2901312B3980}" destId="{C179A83F-5250-4CDB-B5CA-ABBC8924CBCF}" srcOrd="0" destOrd="0" presId="urn:microsoft.com/office/officeart/2005/8/layout/vList2"/>
    <dgm:cxn modelId="{54D181C1-4307-4F82-AA83-FFB16BA0176C}" type="presParOf" srcId="{73E49500-B957-4733-BBC6-2901312B3980}" destId="{EBC40244-848E-4F55-8F27-5C19051486F9}"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1F9AB76-AAC4-4A04-A1A6-758621085053}" type="doc">
      <dgm:prSet loTypeId="urn:microsoft.com/office/officeart/2005/8/layout/radial1" loCatId="relationship" qsTypeId="urn:microsoft.com/office/officeart/2005/8/quickstyle/simple5" qsCatId="simple" csTypeId="urn:microsoft.com/office/officeart/2005/8/colors/colorful1" csCatId="colorful" phldr="1"/>
      <dgm:spPr/>
      <dgm:t>
        <a:bodyPr/>
        <a:lstStyle/>
        <a:p>
          <a:endParaRPr lang="en-US"/>
        </a:p>
      </dgm:t>
    </dgm:pt>
    <dgm:pt modelId="{EC9AC644-E421-4067-A040-665821D8FCD2}">
      <dgm:prSet phldrT="[Text]"/>
      <dgm:spPr>
        <a:solidFill>
          <a:schemeClr val="bg1">
            <a:lumMod val="65000"/>
          </a:schemeClr>
        </a:solidFill>
      </dgm:spPr>
      <dgm:t>
        <a:bodyPr/>
        <a:lstStyle/>
        <a:p>
          <a:r>
            <a:rPr lang="en-US" b="1">
              <a:latin typeface="Arial" pitchFamily="34" charset="0"/>
              <a:cs typeface="Arial" pitchFamily="34" charset="0"/>
            </a:rPr>
            <a:t>CIA Curriculum</a:t>
          </a:r>
          <a:endParaRPr lang="en-US" b="1" dirty="0">
            <a:latin typeface="Arial" pitchFamily="34" charset="0"/>
            <a:cs typeface="Arial" pitchFamily="34" charset="0"/>
          </a:endParaRPr>
        </a:p>
      </dgm:t>
    </dgm:pt>
    <dgm:pt modelId="{D1621329-350C-418D-91FD-0F44422F7D7C}" type="parTrans" cxnId="{4457A2D5-0E82-477B-9F10-0C9A726DFCAD}">
      <dgm:prSet/>
      <dgm:spPr/>
      <dgm:t>
        <a:bodyPr/>
        <a:lstStyle/>
        <a:p>
          <a:endParaRPr lang="en-US"/>
        </a:p>
      </dgm:t>
    </dgm:pt>
    <dgm:pt modelId="{618D62B7-4A93-4781-A6FE-66B9E9B0F613}" type="sibTrans" cxnId="{4457A2D5-0E82-477B-9F10-0C9A726DFCAD}">
      <dgm:prSet/>
      <dgm:spPr/>
      <dgm:t>
        <a:bodyPr/>
        <a:lstStyle/>
        <a:p>
          <a:endParaRPr lang="en-US"/>
        </a:p>
      </dgm:t>
    </dgm:pt>
    <dgm:pt modelId="{0ADF9AF9-D2F3-4152-9FA9-3F2BD065340F}">
      <dgm:prSet phldrT="[Text]" custT="1"/>
      <dgm:spPr/>
      <dgm:t>
        <a:bodyPr/>
        <a:lstStyle/>
        <a:p>
          <a:r>
            <a:rPr lang="en-US" sz="1200" b="1" dirty="0">
              <a:latin typeface="Arial" pitchFamily="34" charset="0"/>
              <a:cs typeface="Arial" pitchFamily="34" charset="0"/>
            </a:rPr>
            <a:t>Culture </a:t>
          </a:r>
          <a:br>
            <a:rPr lang="en-US" sz="1200" b="1" dirty="0">
              <a:latin typeface="Arial" pitchFamily="34" charset="0"/>
              <a:cs typeface="Arial" pitchFamily="34" charset="0"/>
            </a:rPr>
          </a:br>
          <a:r>
            <a:rPr lang="en-US" sz="1200" b="1" dirty="0">
              <a:latin typeface="Arial" pitchFamily="34" charset="0"/>
              <a:cs typeface="Arial" pitchFamily="34" charset="0"/>
            </a:rPr>
            <a:t>(49)</a:t>
          </a:r>
          <a:endParaRPr lang="en-US" sz="1050" b="1" dirty="0">
            <a:latin typeface="Arial" pitchFamily="34" charset="0"/>
            <a:cs typeface="Arial" pitchFamily="34" charset="0"/>
          </a:endParaRPr>
        </a:p>
      </dgm:t>
    </dgm:pt>
    <dgm:pt modelId="{E262DAB5-576F-4E08-9059-61A43065C6C0}" type="parTrans" cxnId="{FA87ADFC-29D0-4B2F-A099-73AB42C490DE}">
      <dgm:prSet/>
      <dgm:spPr/>
      <dgm:t>
        <a:bodyPr/>
        <a:lstStyle/>
        <a:p>
          <a:endParaRPr lang="en-US"/>
        </a:p>
      </dgm:t>
    </dgm:pt>
    <dgm:pt modelId="{A4FA0C2B-0659-4EBE-AB28-82C8F4903212}" type="sibTrans" cxnId="{FA87ADFC-29D0-4B2F-A099-73AB42C490DE}">
      <dgm:prSet/>
      <dgm:spPr/>
      <dgm:t>
        <a:bodyPr/>
        <a:lstStyle/>
        <a:p>
          <a:endParaRPr lang="en-US"/>
        </a:p>
      </dgm:t>
    </dgm:pt>
    <dgm:pt modelId="{2EEFE5C1-68FF-40AA-A0C3-49BC832EEB39}">
      <dgm:prSet phldrT="[Text]" custT="1"/>
      <dgm:spPr/>
      <dgm:t>
        <a:bodyPr/>
        <a:lstStyle/>
        <a:p>
          <a:r>
            <a:rPr lang="en-US" sz="1200" b="1" dirty="0">
              <a:latin typeface="Arial" pitchFamily="34" charset="0"/>
              <a:cs typeface="Arial" pitchFamily="34" charset="0"/>
            </a:rPr>
            <a:t>Training</a:t>
          </a:r>
          <a:br>
            <a:rPr lang="en-US" sz="1200" b="1" dirty="0">
              <a:latin typeface="Arial" pitchFamily="34" charset="0"/>
              <a:cs typeface="Arial" pitchFamily="34" charset="0"/>
            </a:rPr>
          </a:br>
          <a:r>
            <a:rPr lang="en-US" sz="1200" b="1" dirty="0">
              <a:latin typeface="Arial" pitchFamily="34" charset="0"/>
              <a:cs typeface="Arial" pitchFamily="34" charset="0"/>
            </a:rPr>
            <a:t>(38) </a:t>
          </a:r>
          <a:endParaRPr lang="en-US" sz="1000" b="1" dirty="0">
            <a:latin typeface="Arial" pitchFamily="34" charset="0"/>
            <a:cs typeface="Arial" pitchFamily="34" charset="0"/>
          </a:endParaRPr>
        </a:p>
      </dgm:t>
    </dgm:pt>
    <dgm:pt modelId="{4AE7EDDD-C918-4FF2-B36E-2CD2B4B55B85}" type="parTrans" cxnId="{E9F1DF3E-68A4-44D7-A15F-0A7F24865A68}">
      <dgm:prSet/>
      <dgm:spPr/>
      <dgm:t>
        <a:bodyPr/>
        <a:lstStyle/>
        <a:p>
          <a:endParaRPr lang="en-US"/>
        </a:p>
      </dgm:t>
    </dgm:pt>
    <dgm:pt modelId="{BB25036A-3847-4DE5-8BD9-5B5A38C58FB5}" type="sibTrans" cxnId="{E9F1DF3E-68A4-44D7-A15F-0A7F24865A68}">
      <dgm:prSet/>
      <dgm:spPr/>
      <dgm:t>
        <a:bodyPr/>
        <a:lstStyle/>
        <a:p>
          <a:endParaRPr lang="en-US"/>
        </a:p>
      </dgm:t>
    </dgm:pt>
    <dgm:pt modelId="{A464E8DD-8373-4AE0-B059-03F20C25428C}">
      <dgm:prSet phldrT="[Text]"/>
      <dgm:spPr/>
      <dgm:t>
        <a:bodyPr/>
        <a:lstStyle/>
        <a:p>
          <a:r>
            <a:rPr lang="en-US" b="1" dirty="0">
              <a:latin typeface="Arial" pitchFamily="34" charset="0"/>
              <a:cs typeface="Arial" pitchFamily="34" charset="0"/>
            </a:rPr>
            <a:t>CIA</a:t>
          </a:r>
          <a:br>
            <a:rPr lang="en-US" b="1" dirty="0">
              <a:latin typeface="Arial" pitchFamily="34" charset="0"/>
              <a:cs typeface="Arial" pitchFamily="34" charset="0"/>
            </a:rPr>
          </a:br>
          <a:r>
            <a:rPr lang="en-US" b="1" dirty="0">
              <a:latin typeface="Arial" pitchFamily="34" charset="0"/>
              <a:cs typeface="Arial" pitchFamily="34" charset="0"/>
            </a:rPr>
            <a:t>(14)</a:t>
          </a:r>
        </a:p>
      </dgm:t>
    </dgm:pt>
    <dgm:pt modelId="{2A396CF8-C594-407E-A1EB-75553B336D62}" type="parTrans" cxnId="{5831891A-0DA8-41AA-8036-FE2A23031CBC}">
      <dgm:prSet/>
      <dgm:spPr/>
      <dgm:t>
        <a:bodyPr/>
        <a:lstStyle/>
        <a:p>
          <a:endParaRPr lang="en-US"/>
        </a:p>
      </dgm:t>
    </dgm:pt>
    <dgm:pt modelId="{57717949-711F-4AED-97DD-783BB6BB5F6B}" type="sibTrans" cxnId="{5831891A-0DA8-41AA-8036-FE2A23031CBC}">
      <dgm:prSet/>
      <dgm:spPr/>
      <dgm:t>
        <a:bodyPr/>
        <a:lstStyle/>
        <a:p>
          <a:endParaRPr lang="en-US"/>
        </a:p>
      </dgm:t>
    </dgm:pt>
    <dgm:pt modelId="{C35CC34B-798C-47AF-B705-DFD9228B3D8C}">
      <dgm:prSet phldrT="[Text]"/>
      <dgm:spPr>
        <a:solidFill>
          <a:schemeClr val="accent1"/>
        </a:solidFill>
      </dgm:spPr>
      <dgm:t>
        <a:bodyPr/>
        <a:lstStyle/>
        <a:p>
          <a:r>
            <a:rPr lang="en-US" b="1" dirty="0">
              <a:latin typeface="Arial" pitchFamily="34" charset="0"/>
              <a:cs typeface="Arial" pitchFamily="34" charset="0"/>
            </a:rPr>
            <a:t>Compliance Dept.</a:t>
          </a:r>
          <a:br>
            <a:rPr lang="en-US" b="1" dirty="0">
              <a:latin typeface="Arial" pitchFamily="34" charset="0"/>
              <a:cs typeface="Arial" pitchFamily="34" charset="0"/>
            </a:rPr>
          </a:br>
          <a:r>
            <a:rPr lang="en-US" b="1" dirty="0">
              <a:latin typeface="Arial" pitchFamily="34" charset="0"/>
              <a:cs typeface="Arial" pitchFamily="34" charset="0"/>
            </a:rPr>
            <a:t>(11)</a:t>
          </a:r>
        </a:p>
      </dgm:t>
    </dgm:pt>
    <dgm:pt modelId="{C0DFF14A-844E-4B74-A600-6687D21A7920}" type="parTrans" cxnId="{07615907-02FD-40D7-A998-FAAA69A78DCD}">
      <dgm:prSet/>
      <dgm:spPr/>
      <dgm:t>
        <a:bodyPr/>
        <a:lstStyle/>
        <a:p>
          <a:endParaRPr lang="en-US"/>
        </a:p>
      </dgm:t>
    </dgm:pt>
    <dgm:pt modelId="{097A9931-F648-4032-A215-0117865A56C3}" type="sibTrans" cxnId="{07615907-02FD-40D7-A998-FAAA69A78DCD}">
      <dgm:prSet/>
      <dgm:spPr/>
      <dgm:t>
        <a:bodyPr/>
        <a:lstStyle/>
        <a:p>
          <a:endParaRPr lang="en-US"/>
        </a:p>
      </dgm:t>
    </dgm:pt>
    <dgm:pt modelId="{A0962CA3-E85A-4AD8-BBD4-564082B90FDE}">
      <dgm:prSet phldrT="[Text]"/>
      <dgm:spPr>
        <a:solidFill>
          <a:srgbClr val="FFC000"/>
        </a:solidFill>
      </dgm:spPr>
      <dgm:t>
        <a:bodyPr/>
        <a:lstStyle/>
        <a:p>
          <a:r>
            <a:rPr lang="en-US" b="1" dirty="0">
              <a:latin typeface="Arial" pitchFamily="34" charset="0"/>
              <a:cs typeface="Arial" pitchFamily="34" charset="0"/>
            </a:rPr>
            <a:t>Key Behaviors</a:t>
          </a:r>
          <a:br>
            <a:rPr lang="en-US" b="1" dirty="0">
              <a:latin typeface="Arial" pitchFamily="34" charset="0"/>
              <a:cs typeface="Arial" pitchFamily="34" charset="0"/>
            </a:rPr>
          </a:br>
          <a:r>
            <a:rPr lang="en-US" b="1" dirty="0">
              <a:latin typeface="Arial" pitchFamily="34" charset="0"/>
              <a:cs typeface="Arial" pitchFamily="34" charset="0"/>
            </a:rPr>
            <a:t>(10)</a:t>
          </a:r>
        </a:p>
      </dgm:t>
    </dgm:pt>
    <dgm:pt modelId="{5B0CEB38-F905-4228-A1E5-4EFD4DC0DE5D}" type="parTrans" cxnId="{BFFA1CAD-8B6D-4309-AD0D-4A10673B44DE}">
      <dgm:prSet/>
      <dgm:spPr/>
      <dgm:t>
        <a:bodyPr/>
        <a:lstStyle/>
        <a:p>
          <a:endParaRPr lang="en-US"/>
        </a:p>
      </dgm:t>
    </dgm:pt>
    <dgm:pt modelId="{F5037A4D-42CC-467E-8404-F776B0E889E5}" type="sibTrans" cxnId="{BFFA1CAD-8B6D-4309-AD0D-4A10673B44DE}">
      <dgm:prSet/>
      <dgm:spPr/>
      <dgm:t>
        <a:bodyPr/>
        <a:lstStyle/>
        <a:p>
          <a:endParaRPr lang="en-US"/>
        </a:p>
      </dgm:t>
    </dgm:pt>
    <dgm:pt modelId="{2A152040-93E6-41A7-9226-568F6D4B3587}">
      <dgm:prSet phldrT="[Text]"/>
      <dgm:spPr/>
      <dgm:t>
        <a:bodyPr/>
        <a:lstStyle/>
        <a:p>
          <a:r>
            <a:rPr lang="en-US" b="1" dirty="0">
              <a:latin typeface="Arial" pitchFamily="34" charset="0"/>
              <a:cs typeface="Arial" pitchFamily="34" charset="0"/>
            </a:rPr>
            <a:t>Leadership</a:t>
          </a:r>
          <a:br>
            <a:rPr lang="en-US" b="1" dirty="0">
              <a:latin typeface="Arial" pitchFamily="34" charset="0"/>
              <a:cs typeface="Arial" pitchFamily="34" charset="0"/>
            </a:rPr>
          </a:br>
          <a:r>
            <a:rPr lang="en-US" b="1" dirty="0">
              <a:latin typeface="Arial" pitchFamily="34" charset="0"/>
              <a:cs typeface="Arial" pitchFamily="34" charset="0"/>
            </a:rPr>
            <a:t>(13)</a:t>
          </a:r>
        </a:p>
      </dgm:t>
    </dgm:pt>
    <dgm:pt modelId="{68A8CE87-3A74-41E4-BBEA-6EEB59E7DA67}" type="parTrans" cxnId="{38F9DAE4-6551-4AD6-A6D6-1C2D822A9DFE}">
      <dgm:prSet/>
      <dgm:spPr/>
      <dgm:t>
        <a:bodyPr/>
        <a:lstStyle/>
        <a:p>
          <a:endParaRPr lang="en-US"/>
        </a:p>
      </dgm:t>
    </dgm:pt>
    <dgm:pt modelId="{4A6CFC12-0855-47DE-B948-4BADEC95F662}" type="sibTrans" cxnId="{38F9DAE4-6551-4AD6-A6D6-1C2D822A9DFE}">
      <dgm:prSet/>
      <dgm:spPr/>
      <dgm:t>
        <a:bodyPr/>
        <a:lstStyle/>
        <a:p>
          <a:endParaRPr lang="en-US"/>
        </a:p>
      </dgm:t>
    </dgm:pt>
    <dgm:pt modelId="{53786C34-6C79-487E-8B82-DF66019CD3DF}">
      <dgm:prSet phldrT="[Text]"/>
      <dgm:spPr/>
      <dgm:t>
        <a:bodyPr/>
        <a:lstStyle/>
        <a:p>
          <a:r>
            <a:rPr lang="en-US" b="1" dirty="0">
              <a:latin typeface="Arial" pitchFamily="34" charset="0"/>
              <a:cs typeface="Arial" pitchFamily="34" charset="0"/>
            </a:rPr>
            <a:t>Scenario</a:t>
          </a:r>
          <a:br>
            <a:rPr lang="en-US" b="1" dirty="0">
              <a:latin typeface="Arial" pitchFamily="34" charset="0"/>
              <a:cs typeface="Arial" pitchFamily="34" charset="0"/>
            </a:rPr>
          </a:br>
          <a:r>
            <a:rPr lang="en-US" b="1" dirty="0">
              <a:latin typeface="Arial" pitchFamily="34" charset="0"/>
              <a:cs typeface="Arial" pitchFamily="34" charset="0"/>
            </a:rPr>
            <a:t>(30)</a:t>
          </a:r>
        </a:p>
      </dgm:t>
    </dgm:pt>
    <dgm:pt modelId="{B50F68F9-105A-4774-AC99-5B8F68677F55}" type="parTrans" cxnId="{7912CF33-33E9-4754-B663-BA729599F944}">
      <dgm:prSet/>
      <dgm:spPr/>
      <dgm:t>
        <a:bodyPr/>
        <a:lstStyle/>
        <a:p>
          <a:endParaRPr lang="en-US"/>
        </a:p>
      </dgm:t>
    </dgm:pt>
    <dgm:pt modelId="{04B50D71-4D71-4DF0-8A6D-0E6D989A9621}" type="sibTrans" cxnId="{7912CF33-33E9-4754-B663-BA729599F944}">
      <dgm:prSet/>
      <dgm:spPr/>
      <dgm:t>
        <a:bodyPr/>
        <a:lstStyle/>
        <a:p>
          <a:endParaRPr lang="en-US"/>
        </a:p>
      </dgm:t>
    </dgm:pt>
    <dgm:pt modelId="{F21B1EDB-C21C-4B8C-8A9A-B02E8BBAC229}" type="pres">
      <dgm:prSet presAssocID="{61F9AB76-AAC4-4A04-A1A6-758621085053}" presName="cycle" presStyleCnt="0">
        <dgm:presLayoutVars>
          <dgm:chMax val="1"/>
          <dgm:dir/>
          <dgm:animLvl val="ctr"/>
          <dgm:resizeHandles val="exact"/>
        </dgm:presLayoutVars>
      </dgm:prSet>
      <dgm:spPr/>
    </dgm:pt>
    <dgm:pt modelId="{9ADBAB51-67F3-400D-A70A-0AECAF74140B}" type="pres">
      <dgm:prSet presAssocID="{EC9AC644-E421-4067-A040-665821D8FCD2}" presName="centerShape" presStyleLbl="node0" presStyleIdx="0" presStyleCnt="1"/>
      <dgm:spPr/>
    </dgm:pt>
    <dgm:pt modelId="{56059AA8-2EE5-426C-AA9B-88AFED2CA610}" type="pres">
      <dgm:prSet presAssocID="{E262DAB5-576F-4E08-9059-61A43065C6C0}" presName="Name9" presStyleLbl="parChTrans1D2" presStyleIdx="0" presStyleCnt="7"/>
      <dgm:spPr/>
    </dgm:pt>
    <dgm:pt modelId="{AE1B7A50-ED47-46B1-A7FB-894EC52743BD}" type="pres">
      <dgm:prSet presAssocID="{E262DAB5-576F-4E08-9059-61A43065C6C0}" presName="connTx" presStyleLbl="parChTrans1D2" presStyleIdx="0" presStyleCnt="7"/>
      <dgm:spPr/>
    </dgm:pt>
    <dgm:pt modelId="{88EED226-FBF6-4559-B803-27508F19AEB9}" type="pres">
      <dgm:prSet presAssocID="{0ADF9AF9-D2F3-4152-9FA9-3F2BD065340F}" presName="node" presStyleLbl="node1" presStyleIdx="0" presStyleCnt="7">
        <dgm:presLayoutVars>
          <dgm:bulletEnabled val="1"/>
        </dgm:presLayoutVars>
      </dgm:prSet>
      <dgm:spPr/>
    </dgm:pt>
    <dgm:pt modelId="{41CE03DE-6FA6-4DBB-A5E3-9A111C517859}" type="pres">
      <dgm:prSet presAssocID="{4AE7EDDD-C918-4FF2-B36E-2CD2B4B55B85}" presName="Name9" presStyleLbl="parChTrans1D2" presStyleIdx="1" presStyleCnt="7"/>
      <dgm:spPr/>
    </dgm:pt>
    <dgm:pt modelId="{179862A0-7D80-4C9D-9AC0-ED2AE74BA1C9}" type="pres">
      <dgm:prSet presAssocID="{4AE7EDDD-C918-4FF2-B36E-2CD2B4B55B85}" presName="connTx" presStyleLbl="parChTrans1D2" presStyleIdx="1" presStyleCnt="7"/>
      <dgm:spPr/>
    </dgm:pt>
    <dgm:pt modelId="{5B898F9D-E5EF-4B06-A194-64F756BC0935}" type="pres">
      <dgm:prSet presAssocID="{2EEFE5C1-68FF-40AA-A0C3-49BC832EEB39}" presName="node" presStyleLbl="node1" presStyleIdx="1" presStyleCnt="7">
        <dgm:presLayoutVars>
          <dgm:bulletEnabled val="1"/>
        </dgm:presLayoutVars>
      </dgm:prSet>
      <dgm:spPr/>
    </dgm:pt>
    <dgm:pt modelId="{C78E4F34-7283-43F4-AA58-E12756CF2DEF}" type="pres">
      <dgm:prSet presAssocID="{B50F68F9-105A-4774-AC99-5B8F68677F55}" presName="Name9" presStyleLbl="parChTrans1D2" presStyleIdx="2" presStyleCnt="7"/>
      <dgm:spPr/>
    </dgm:pt>
    <dgm:pt modelId="{F7CDFB38-A50F-4A8A-8177-5C0FDC1CA224}" type="pres">
      <dgm:prSet presAssocID="{B50F68F9-105A-4774-AC99-5B8F68677F55}" presName="connTx" presStyleLbl="parChTrans1D2" presStyleIdx="2" presStyleCnt="7"/>
      <dgm:spPr/>
    </dgm:pt>
    <dgm:pt modelId="{9F47EFCF-C6AE-4386-B4A9-068D4E42C595}" type="pres">
      <dgm:prSet presAssocID="{53786C34-6C79-487E-8B82-DF66019CD3DF}" presName="node" presStyleLbl="node1" presStyleIdx="2" presStyleCnt="7">
        <dgm:presLayoutVars>
          <dgm:bulletEnabled val="1"/>
        </dgm:presLayoutVars>
      </dgm:prSet>
      <dgm:spPr/>
    </dgm:pt>
    <dgm:pt modelId="{0384A112-BC39-4DFD-8270-54A102248E60}" type="pres">
      <dgm:prSet presAssocID="{2A396CF8-C594-407E-A1EB-75553B336D62}" presName="Name9" presStyleLbl="parChTrans1D2" presStyleIdx="3" presStyleCnt="7"/>
      <dgm:spPr/>
    </dgm:pt>
    <dgm:pt modelId="{0F6E7F50-3032-4644-9D3C-25148B2C89D0}" type="pres">
      <dgm:prSet presAssocID="{2A396CF8-C594-407E-A1EB-75553B336D62}" presName="connTx" presStyleLbl="parChTrans1D2" presStyleIdx="3" presStyleCnt="7"/>
      <dgm:spPr/>
    </dgm:pt>
    <dgm:pt modelId="{97DC187B-6A18-47F9-BCA5-F7BBB9890B48}" type="pres">
      <dgm:prSet presAssocID="{A464E8DD-8373-4AE0-B059-03F20C25428C}" presName="node" presStyleLbl="node1" presStyleIdx="3" presStyleCnt="7">
        <dgm:presLayoutVars>
          <dgm:bulletEnabled val="1"/>
        </dgm:presLayoutVars>
      </dgm:prSet>
      <dgm:spPr/>
    </dgm:pt>
    <dgm:pt modelId="{0172110C-67E4-4103-A2D4-6B21A03A7FEB}" type="pres">
      <dgm:prSet presAssocID="{68A8CE87-3A74-41E4-BBEA-6EEB59E7DA67}" presName="Name9" presStyleLbl="parChTrans1D2" presStyleIdx="4" presStyleCnt="7"/>
      <dgm:spPr/>
    </dgm:pt>
    <dgm:pt modelId="{B87BB6F1-8CD9-4D51-97CA-256A68198285}" type="pres">
      <dgm:prSet presAssocID="{68A8CE87-3A74-41E4-BBEA-6EEB59E7DA67}" presName="connTx" presStyleLbl="parChTrans1D2" presStyleIdx="4" presStyleCnt="7"/>
      <dgm:spPr/>
    </dgm:pt>
    <dgm:pt modelId="{80037EDE-6D90-4E9C-AB7A-3EFC87616FAC}" type="pres">
      <dgm:prSet presAssocID="{2A152040-93E6-41A7-9226-568F6D4B3587}" presName="node" presStyleLbl="node1" presStyleIdx="4" presStyleCnt="7">
        <dgm:presLayoutVars>
          <dgm:bulletEnabled val="1"/>
        </dgm:presLayoutVars>
      </dgm:prSet>
      <dgm:spPr/>
    </dgm:pt>
    <dgm:pt modelId="{74CBE0BA-D000-45FF-808A-9652C5751EBF}" type="pres">
      <dgm:prSet presAssocID="{C0DFF14A-844E-4B74-A600-6687D21A7920}" presName="Name9" presStyleLbl="parChTrans1D2" presStyleIdx="5" presStyleCnt="7"/>
      <dgm:spPr/>
    </dgm:pt>
    <dgm:pt modelId="{F8C7FD97-01CA-4F56-BD48-4BD3EB7EFA37}" type="pres">
      <dgm:prSet presAssocID="{C0DFF14A-844E-4B74-A600-6687D21A7920}" presName="connTx" presStyleLbl="parChTrans1D2" presStyleIdx="5" presStyleCnt="7"/>
      <dgm:spPr/>
    </dgm:pt>
    <dgm:pt modelId="{FB1526B2-DCE1-44B1-A4CA-EEBD5290E149}" type="pres">
      <dgm:prSet presAssocID="{C35CC34B-798C-47AF-B705-DFD9228B3D8C}" presName="node" presStyleLbl="node1" presStyleIdx="5" presStyleCnt="7">
        <dgm:presLayoutVars>
          <dgm:bulletEnabled val="1"/>
        </dgm:presLayoutVars>
      </dgm:prSet>
      <dgm:spPr/>
    </dgm:pt>
    <dgm:pt modelId="{36E67EE1-DC29-4CDE-B6A9-372667211AB7}" type="pres">
      <dgm:prSet presAssocID="{5B0CEB38-F905-4228-A1E5-4EFD4DC0DE5D}" presName="Name9" presStyleLbl="parChTrans1D2" presStyleIdx="6" presStyleCnt="7"/>
      <dgm:spPr/>
    </dgm:pt>
    <dgm:pt modelId="{CED28A11-FF77-4CE7-AC1B-3D3419AC2FF9}" type="pres">
      <dgm:prSet presAssocID="{5B0CEB38-F905-4228-A1E5-4EFD4DC0DE5D}" presName="connTx" presStyleLbl="parChTrans1D2" presStyleIdx="6" presStyleCnt="7"/>
      <dgm:spPr/>
    </dgm:pt>
    <dgm:pt modelId="{40503C02-67C0-4C6B-B5E2-19C77C075FEA}" type="pres">
      <dgm:prSet presAssocID="{A0962CA3-E85A-4AD8-BBD4-564082B90FDE}" presName="node" presStyleLbl="node1" presStyleIdx="6" presStyleCnt="7">
        <dgm:presLayoutVars>
          <dgm:bulletEnabled val="1"/>
        </dgm:presLayoutVars>
      </dgm:prSet>
      <dgm:spPr/>
    </dgm:pt>
  </dgm:ptLst>
  <dgm:cxnLst>
    <dgm:cxn modelId="{549FC9D2-86CD-49D9-84FA-99980F9CBC81}" type="presOf" srcId="{53786C34-6C79-487E-8B82-DF66019CD3DF}" destId="{9F47EFCF-C6AE-4386-B4A9-068D4E42C595}" srcOrd="0" destOrd="0" presId="urn:microsoft.com/office/officeart/2005/8/layout/radial1"/>
    <dgm:cxn modelId="{970E2E58-023E-41D7-9284-5B76367795EE}" type="presOf" srcId="{2A152040-93E6-41A7-9226-568F6D4B3587}" destId="{80037EDE-6D90-4E9C-AB7A-3EFC87616FAC}" srcOrd="0" destOrd="0" presId="urn:microsoft.com/office/officeart/2005/8/layout/radial1"/>
    <dgm:cxn modelId="{BB80A282-D84C-429E-A486-3D15B55C4FA8}" type="presOf" srcId="{E262DAB5-576F-4E08-9059-61A43065C6C0}" destId="{56059AA8-2EE5-426C-AA9B-88AFED2CA610}" srcOrd="0" destOrd="0" presId="urn:microsoft.com/office/officeart/2005/8/layout/radial1"/>
    <dgm:cxn modelId="{37F52020-D4AD-4E54-A0DE-7A8032BE580C}" type="presOf" srcId="{5B0CEB38-F905-4228-A1E5-4EFD4DC0DE5D}" destId="{36E67EE1-DC29-4CDE-B6A9-372667211AB7}" srcOrd="0" destOrd="0" presId="urn:microsoft.com/office/officeart/2005/8/layout/radial1"/>
    <dgm:cxn modelId="{D7CDAD05-F7D2-4E41-B525-FDB00E9AE810}" type="presOf" srcId="{C0DFF14A-844E-4B74-A600-6687D21A7920}" destId="{F8C7FD97-01CA-4F56-BD48-4BD3EB7EFA37}" srcOrd="1" destOrd="0" presId="urn:microsoft.com/office/officeart/2005/8/layout/radial1"/>
    <dgm:cxn modelId="{E4D23429-756C-456D-B685-8B0C1FDF02CC}" type="presOf" srcId="{2EEFE5C1-68FF-40AA-A0C3-49BC832EEB39}" destId="{5B898F9D-E5EF-4B06-A194-64F756BC0935}" srcOrd="0" destOrd="0" presId="urn:microsoft.com/office/officeart/2005/8/layout/radial1"/>
    <dgm:cxn modelId="{FA87ADFC-29D0-4B2F-A099-73AB42C490DE}" srcId="{EC9AC644-E421-4067-A040-665821D8FCD2}" destId="{0ADF9AF9-D2F3-4152-9FA9-3F2BD065340F}" srcOrd="0" destOrd="0" parTransId="{E262DAB5-576F-4E08-9059-61A43065C6C0}" sibTransId="{A4FA0C2B-0659-4EBE-AB28-82C8F4903212}"/>
    <dgm:cxn modelId="{459F0D16-9AFE-4460-AF94-23190D58C46B}" type="presOf" srcId="{0ADF9AF9-D2F3-4152-9FA9-3F2BD065340F}" destId="{88EED226-FBF6-4559-B803-27508F19AEB9}" srcOrd="0" destOrd="0" presId="urn:microsoft.com/office/officeart/2005/8/layout/radial1"/>
    <dgm:cxn modelId="{1E65254D-B24C-4897-BBD6-29E992C5E186}" type="presOf" srcId="{4AE7EDDD-C918-4FF2-B36E-2CD2B4B55B85}" destId="{41CE03DE-6FA6-4DBB-A5E3-9A111C517859}" srcOrd="0" destOrd="0" presId="urn:microsoft.com/office/officeart/2005/8/layout/radial1"/>
    <dgm:cxn modelId="{5831891A-0DA8-41AA-8036-FE2A23031CBC}" srcId="{EC9AC644-E421-4067-A040-665821D8FCD2}" destId="{A464E8DD-8373-4AE0-B059-03F20C25428C}" srcOrd="3" destOrd="0" parTransId="{2A396CF8-C594-407E-A1EB-75553B336D62}" sibTransId="{57717949-711F-4AED-97DD-783BB6BB5F6B}"/>
    <dgm:cxn modelId="{4457A2D5-0E82-477B-9F10-0C9A726DFCAD}" srcId="{61F9AB76-AAC4-4A04-A1A6-758621085053}" destId="{EC9AC644-E421-4067-A040-665821D8FCD2}" srcOrd="0" destOrd="0" parTransId="{D1621329-350C-418D-91FD-0F44422F7D7C}" sibTransId="{618D62B7-4A93-4781-A6FE-66B9E9B0F613}"/>
    <dgm:cxn modelId="{C0BA6DC0-9269-4D21-94E6-2DBDCEB7141B}" type="presOf" srcId="{B50F68F9-105A-4774-AC99-5B8F68677F55}" destId="{C78E4F34-7283-43F4-AA58-E12756CF2DEF}" srcOrd="0" destOrd="0" presId="urn:microsoft.com/office/officeart/2005/8/layout/radial1"/>
    <dgm:cxn modelId="{E9F1DF3E-68A4-44D7-A15F-0A7F24865A68}" srcId="{EC9AC644-E421-4067-A040-665821D8FCD2}" destId="{2EEFE5C1-68FF-40AA-A0C3-49BC832EEB39}" srcOrd="1" destOrd="0" parTransId="{4AE7EDDD-C918-4FF2-B36E-2CD2B4B55B85}" sibTransId="{BB25036A-3847-4DE5-8BD9-5B5A38C58FB5}"/>
    <dgm:cxn modelId="{42BEA600-570A-4563-A52F-6FE823FC4C80}" type="presOf" srcId="{61F9AB76-AAC4-4A04-A1A6-758621085053}" destId="{F21B1EDB-C21C-4B8C-8A9A-B02E8BBAC229}" srcOrd="0" destOrd="0" presId="urn:microsoft.com/office/officeart/2005/8/layout/radial1"/>
    <dgm:cxn modelId="{61CE16E6-5C7A-47F7-A6ED-B5583D06BF6A}" type="presOf" srcId="{A464E8DD-8373-4AE0-B059-03F20C25428C}" destId="{97DC187B-6A18-47F9-BCA5-F7BBB9890B48}" srcOrd="0" destOrd="0" presId="urn:microsoft.com/office/officeart/2005/8/layout/radial1"/>
    <dgm:cxn modelId="{38F9DAE4-6551-4AD6-A6D6-1C2D822A9DFE}" srcId="{EC9AC644-E421-4067-A040-665821D8FCD2}" destId="{2A152040-93E6-41A7-9226-568F6D4B3587}" srcOrd="4" destOrd="0" parTransId="{68A8CE87-3A74-41E4-BBEA-6EEB59E7DA67}" sibTransId="{4A6CFC12-0855-47DE-B948-4BADEC95F662}"/>
    <dgm:cxn modelId="{44911E31-3561-4AB5-8485-9E5FAB1DD92F}" type="presOf" srcId="{68A8CE87-3A74-41E4-BBEA-6EEB59E7DA67}" destId="{B87BB6F1-8CD9-4D51-97CA-256A68198285}" srcOrd="1" destOrd="0" presId="urn:microsoft.com/office/officeart/2005/8/layout/radial1"/>
    <dgm:cxn modelId="{8F5A8DB6-B384-4B05-9609-3BEE3ADA688F}" type="presOf" srcId="{2A396CF8-C594-407E-A1EB-75553B336D62}" destId="{0384A112-BC39-4DFD-8270-54A102248E60}" srcOrd="0" destOrd="0" presId="urn:microsoft.com/office/officeart/2005/8/layout/radial1"/>
    <dgm:cxn modelId="{9BC000CB-1091-49BA-9847-EFB2BD57EC37}" type="presOf" srcId="{C0DFF14A-844E-4B74-A600-6687D21A7920}" destId="{74CBE0BA-D000-45FF-808A-9652C5751EBF}" srcOrd="0" destOrd="0" presId="urn:microsoft.com/office/officeart/2005/8/layout/radial1"/>
    <dgm:cxn modelId="{5C79F27E-3CE3-4772-BD43-CC4CC99BE5C9}" type="presOf" srcId="{C35CC34B-798C-47AF-B705-DFD9228B3D8C}" destId="{FB1526B2-DCE1-44B1-A4CA-EEBD5290E149}" srcOrd="0" destOrd="0" presId="urn:microsoft.com/office/officeart/2005/8/layout/radial1"/>
    <dgm:cxn modelId="{C330FB5C-BA01-4522-A9F4-BE42FEC065F1}" type="presOf" srcId="{E262DAB5-576F-4E08-9059-61A43065C6C0}" destId="{AE1B7A50-ED47-46B1-A7FB-894EC52743BD}" srcOrd="1" destOrd="0" presId="urn:microsoft.com/office/officeart/2005/8/layout/radial1"/>
    <dgm:cxn modelId="{55631FA2-206C-4EA2-8492-302F5B538750}" type="presOf" srcId="{4AE7EDDD-C918-4FF2-B36E-2CD2B4B55B85}" destId="{179862A0-7D80-4C9D-9AC0-ED2AE74BA1C9}" srcOrd="1" destOrd="0" presId="urn:microsoft.com/office/officeart/2005/8/layout/radial1"/>
    <dgm:cxn modelId="{7912CF33-33E9-4754-B663-BA729599F944}" srcId="{EC9AC644-E421-4067-A040-665821D8FCD2}" destId="{53786C34-6C79-487E-8B82-DF66019CD3DF}" srcOrd="2" destOrd="0" parTransId="{B50F68F9-105A-4774-AC99-5B8F68677F55}" sibTransId="{04B50D71-4D71-4DF0-8A6D-0E6D989A9621}"/>
    <dgm:cxn modelId="{798B20BA-D8DF-480B-8B6B-1CA479B9FD52}" type="presOf" srcId="{A0962CA3-E85A-4AD8-BBD4-564082B90FDE}" destId="{40503C02-67C0-4C6B-B5E2-19C77C075FEA}" srcOrd="0" destOrd="0" presId="urn:microsoft.com/office/officeart/2005/8/layout/radial1"/>
    <dgm:cxn modelId="{6659FD6B-EF28-4E0F-90D7-344C63C5BF75}" type="presOf" srcId="{EC9AC644-E421-4067-A040-665821D8FCD2}" destId="{9ADBAB51-67F3-400D-A70A-0AECAF74140B}" srcOrd="0" destOrd="0" presId="urn:microsoft.com/office/officeart/2005/8/layout/radial1"/>
    <dgm:cxn modelId="{07615907-02FD-40D7-A998-FAAA69A78DCD}" srcId="{EC9AC644-E421-4067-A040-665821D8FCD2}" destId="{C35CC34B-798C-47AF-B705-DFD9228B3D8C}" srcOrd="5" destOrd="0" parTransId="{C0DFF14A-844E-4B74-A600-6687D21A7920}" sibTransId="{097A9931-F648-4032-A215-0117865A56C3}"/>
    <dgm:cxn modelId="{0162983B-4CA8-4104-824D-488CE168696D}" type="presOf" srcId="{2A396CF8-C594-407E-A1EB-75553B336D62}" destId="{0F6E7F50-3032-4644-9D3C-25148B2C89D0}" srcOrd="1" destOrd="0" presId="urn:microsoft.com/office/officeart/2005/8/layout/radial1"/>
    <dgm:cxn modelId="{35C82D8A-D8EC-4C87-B2D6-E8030FE00A0A}" type="presOf" srcId="{B50F68F9-105A-4774-AC99-5B8F68677F55}" destId="{F7CDFB38-A50F-4A8A-8177-5C0FDC1CA224}" srcOrd="1" destOrd="0" presId="urn:microsoft.com/office/officeart/2005/8/layout/radial1"/>
    <dgm:cxn modelId="{1A06082C-626E-454F-A732-D475C6D85857}" type="presOf" srcId="{68A8CE87-3A74-41E4-BBEA-6EEB59E7DA67}" destId="{0172110C-67E4-4103-A2D4-6B21A03A7FEB}" srcOrd="0" destOrd="0" presId="urn:microsoft.com/office/officeart/2005/8/layout/radial1"/>
    <dgm:cxn modelId="{0D3AC87D-EF7D-4159-95E1-99AF83145965}" type="presOf" srcId="{5B0CEB38-F905-4228-A1E5-4EFD4DC0DE5D}" destId="{CED28A11-FF77-4CE7-AC1B-3D3419AC2FF9}" srcOrd="1" destOrd="0" presId="urn:microsoft.com/office/officeart/2005/8/layout/radial1"/>
    <dgm:cxn modelId="{BFFA1CAD-8B6D-4309-AD0D-4A10673B44DE}" srcId="{EC9AC644-E421-4067-A040-665821D8FCD2}" destId="{A0962CA3-E85A-4AD8-BBD4-564082B90FDE}" srcOrd="6" destOrd="0" parTransId="{5B0CEB38-F905-4228-A1E5-4EFD4DC0DE5D}" sibTransId="{F5037A4D-42CC-467E-8404-F776B0E889E5}"/>
    <dgm:cxn modelId="{FDA6642B-ED5F-4759-8D37-FA57E50721CD}" type="presParOf" srcId="{F21B1EDB-C21C-4B8C-8A9A-B02E8BBAC229}" destId="{9ADBAB51-67F3-400D-A70A-0AECAF74140B}" srcOrd="0" destOrd="0" presId="urn:microsoft.com/office/officeart/2005/8/layout/radial1"/>
    <dgm:cxn modelId="{F750049E-682C-436D-B4E6-D093A136C33D}" type="presParOf" srcId="{F21B1EDB-C21C-4B8C-8A9A-B02E8BBAC229}" destId="{56059AA8-2EE5-426C-AA9B-88AFED2CA610}" srcOrd="1" destOrd="0" presId="urn:microsoft.com/office/officeart/2005/8/layout/radial1"/>
    <dgm:cxn modelId="{99883C51-F5B2-45DA-99AF-8D9A488769C8}" type="presParOf" srcId="{56059AA8-2EE5-426C-AA9B-88AFED2CA610}" destId="{AE1B7A50-ED47-46B1-A7FB-894EC52743BD}" srcOrd="0" destOrd="0" presId="urn:microsoft.com/office/officeart/2005/8/layout/radial1"/>
    <dgm:cxn modelId="{AE564DD2-90D4-4A91-9FB2-30F8A880B880}" type="presParOf" srcId="{F21B1EDB-C21C-4B8C-8A9A-B02E8BBAC229}" destId="{88EED226-FBF6-4559-B803-27508F19AEB9}" srcOrd="2" destOrd="0" presId="urn:microsoft.com/office/officeart/2005/8/layout/radial1"/>
    <dgm:cxn modelId="{54048845-495A-4E8C-B5C0-67D8EFD2A101}" type="presParOf" srcId="{F21B1EDB-C21C-4B8C-8A9A-B02E8BBAC229}" destId="{41CE03DE-6FA6-4DBB-A5E3-9A111C517859}" srcOrd="3" destOrd="0" presId="urn:microsoft.com/office/officeart/2005/8/layout/radial1"/>
    <dgm:cxn modelId="{8F98764D-B6B3-401A-BF1D-75F99E84D837}" type="presParOf" srcId="{41CE03DE-6FA6-4DBB-A5E3-9A111C517859}" destId="{179862A0-7D80-4C9D-9AC0-ED2AE74BA1C9}" srcOrd="0" destOrd="0" presId="urn:microsoft.com/office/officeart/2005/8/layout/radial1"/>
    <dgm:cxn modelId="{660F334D-93A5-41A1-8F8D-86DC8470CB28}" type="presParOf" srcId="{F21B1EDB-C21C-4B8C-8A9A-B02E8BBAC229}" destId="{5B898F9D-E5EF-4B06-A194-64F756BC0935}" srcOrd="4" destOrd="0" presId="urn:microsoft.com/office/officeart/2005/8/layout/radial1"/>
    <dgm:cxn modelId="{46910E90-567B-4C15-9B35-2921DD9FA17E}" type="presParOf" srcId="{F21B1EDB-C21C-4B8C-8A9A-B02E8BBAC229}" destId="{C78E4F34-7283-43F4-AA58-E12756CF2DEF}" srcOrd="5" destOrd="0" presId="urn:microsoft.com/office/officeart/2005/8/layout/radial1"/>
    <dgm:cxn modelId="{2666B065-32E3-49DF-A248-9313237A4A4A}" type="presParOf" srcId="{C78E4F34-7283-43F4-AA58-E12756CF2DEF}" destId="{F7CDFB38-A50F-4A8A-8177-5C0FDC1CA224}" srcOrd="0" destOrd="0" presId="urn:microsoft.com/office/officeart/2005/8/layout/radial1"/>
    <dgm:cxn modelId="{C4B39A1D-BDB1-40CE-8935-FA9052F16A9B}" type="presParOf" srcId="{F21B1EDB-C21C-4B8C-8A9A-B02E8BBAC229}" destId="{9F47EFCF-C6AE-4386-B4A9-068D4E42C595}" srcOrd="6" destOrd="0" presId="urn:microsoft.com/office/officeart/2005/8/layout/radial1"/>
    <dgm:cxn modelId="{7AEE638C-89B3-4B54-A84E-E7D3EA166228}" type="presParOf" srcId="{F21B1EDB-C21C-4B8C-8A9A-B02E8BBAC229}" destId="{0384A112-BC39-4DFD-8270-54A102248E60}" srcOrd="7" destOrd="0" presId="urn:microsoft.com/office/officeart/2005/8/layout/radial1"/>
    <dgm:cxn modelId="{66425178-F707-4801-B418-5A1642FED8F2}" type="presParOf" srcId="{0384A112-BC39-4DFD-8270-54A102248E60}" destId="{0F6E7F50-3032-4644-9D3C-25148B2C89D0}" srcOrd="0" destOrd="0" presId="urn:microsoft.com/office/officeart/2005/8/layout/radial1"/>
    <dgm:cxn modelId="{C5B920BD-AC58-4322-BE0B-AC4088506AD0}" type="presParOf" srcId="{F21B1EDB-C21C-4B8C-8A9A-B02E8BBAC229}" destId="{97DC187B-6A18-47F9-BCA5-F7BBB9890B48}" srcOrd="8" destOrd="0" presId="urn:microsoft.com/office/officeart/2005/8/layout/radial1"/>
    <dgm:cxn modelId="{991B70BA-633A-4588-A0A0-39346D98ECFF}" type="presParOf" srcId="{F21B1EDB-C21C-4B8C-8A9A-B02E8BBAC229}" destId="{0172110C-67E4-4103-A2D4-6B21A03A7FEB}" srcOrd="9" destOrd="0" presId="urn:microsoft.com/office/officeart/2005/8/layout/radial1"/>
    <dgm:cxn modelId="{E577958C-5990-426A-8BD5-350B48C46651}" type="presParOf" srcId="{0172110C-67E4-4103-A2D4-6B21A03A7FEB}" destId="{B87BB6F1-8CD9-4D51-97CA-256A68198285}" srcOrd="0" destOrd="0" presId="urn:microsoft.com/office/officeart/2005/8/layout/radial1"/>
    <dgm:cxn modelId="{40AA53A6-55BF-450A-9013-F6221227A505}" type="presParOf" srcId="{F21B1EDB-C21C-4B8C-8A9A-B02E8BBAC229}" destId="{80037EDE-6D90-4E9C-AB7A-3EFC87616FAC}" srcOrd="10" destOrd="0" presId="urn:microsoft.com/office/officeart/2005/8/layout/radial1"/>
    <dgm:cxn modelId="{1B06D4DE-B308-43DE-835A-B52B246D1F0D}" type="presParOf" srcId="{F21B1EDB-C21C-4B8C-8A9A-B02E8BBAC229}" destId="{74CBE0BA-D000-45FF-808A-9652C5751EBF}" srcOrd="11" destOrd="0" presId="urn:microsoft.com/office/officeart/2005/8/layout/radial1"/>
    <dgm:cxn modelId="{4863B82C-64F6-4686-A932-EBBFB4651EF7}" type="presParOf" srcId="{74CBE0BA-D000-45FF-808A-9652C5751EBF}" destId="{F8C7FD97-01CA-4F56-BD48-4BD3EB7EFA37}" srcOrd="0" destOrd="0" presId="urn:microsoft.com/office/officeart/2005/8/layout/radial1"/>
    <dgm:cxn modelId="{061A2C3C-2776-4525-A988-F9BD25155C77}" type="presParOf" srcId="{F21B1EDB-C21C-4B8C-8A9A-B02E8BBAC229}" destId="{FB1526B2-DCE1-44B1-A4CA-EEBD5290E149}" srcOrd="12" destOrd="0" presId="urn:microsoft.com/office/officeart/2005/8/layout/radial1"/>
    <dgm:cxn modelId="{A0E0CA4C-F7AD-473D-920A-72E2739543BE}" type="presParOf" srcId="{F21B1EDB-C21C-4B8C-8A9A-B02E8BBAC229}" destId="{36E67EE1-DC29-4CDE-B6A9-372667211AB7}" srcOrd="13" destOrd="0" presId="urn:microsoft.com/office/officeart/2005/8/layout/radial1"/>
    <dgm:cxn modelId="{31FD69B2-823D-4CAB-85DA-E45D71AF01E8}" type="presParOf" srcId="{36E67EE1-DC29-4CDE-B6A9-372667211AB7}" destId="{CED28A11-FF77-4CE7-AC1B-3D3419AC2FF9}" srcOrd="0" destOrd="0" presId="urn:microsoft.com/office/officeart/2005/8/layout/radial1"/>
    <dgm:cxn modelId="{23DB6F04-4CBD-4825-B044-933ACF301686}" type="presParOf" srcId="{F21B1EDB-C21C-4B8C-8A9A-B02E8BBAC229}" destId="{40503C02-67C0-4C6B-B5E2-19C77C075FEA}" srcOrd="14"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90B8144D-30DB-4689-AEBD-E0B635CD37B7}" type="doc">
      <dgm:prSet loTypeId="urn:microsoft.com/office/officeart/2005/8/layout/hList1" loCatId="list" qsTypeId="urn:microsoft.com/office/officeart/2005/8/quickstyle/simple4" qsCatId="simple" csTypeId="urn:microsoft.com/office/officeart/2005/8/colors/colorful1" csCatId="colorful" phldr="1"/>
      <dgm:spPr/>
      <dgm:t>
        <a:bodyPr/>
        <a:lstStyle/>
        <a:p>
          <a:endParaRPr lang="en-US"/>
        </a:p>
      </dgm:t>
    </dgm:pt>
    <dgm:pt modelId="{B232225E-1C2B-4169-8840-974289241994}">
      <dgm:prSet custT="1"/>
      <dgm:spPr>
        <a:solidFill>
          <a:schemeClr val="accent1"/>
        </a:solidFill>
      </dgm:spPr>
      <dgm:t>
        <a:bodyPr/>
        <a:lstStyle/>
        <a:p>
          <a:pPr rtl="0"/>
          <a:r>
            <a:rPr lang="en-US" sz="1400" b="1" dirty="0">
              <a:latin typeface="Arial" pitchFamily="34" charset="0"/>
              <a:cs typeface="Arial" pitchFamily="34" charset="0"/>
            </a:rPr>
            <a:t>General</a:t>
          </a:r>
        </a:p>
      </dgm:t>
    </dgm:pt>
    <dgm:pt modelId="{C88CFAF4-4E14-4C10-8E47-0E2567A7D5CB}" type="parTrans" cxnId="{62881577-D588-4C7B-994C-A4340CDEC78E}">
      <dgm:prSet/>
      <dgm:spPr/>
      <dgm:t>
        <a:bodyPr/>
        <a:lstStyle/>
        <a:p>
          <a:endParaRPr lang="en-US"/>
        </a:p>
      </dgm:t>
    </dgm:pt>
    <dgm:pt modelId="{ED7E3B91-4C09-40AC-8998-364E0B934F30}" type="sibTrans" cxnId="{62881577-D588-4C7B-994C-A4340CDEC78E}">
      <dgm:prSet/>
      <dgm:spPr/>
      <dgm:t>
        <a:bodyPr/>
        <a:lstStyle/>
        <a:p>
          <a:endParaRPr lang="en-US"/>
        </a:p>
      </dgm:t>
    </dgm:pt>
    <dgm:pt modelId="{9AE65FDE-2907-410D-A873-566842AD0D22}">
      <dgm:prSet custT="1"/>
      <dgm:spPr>
        <a:solidFill>
          <a:schemeClr val="accent1">
            <a:lumMod val="20000"/>
            <a:lumOff val="80000"/>
            <a:alpha val="90000"/>
          </a:schemeClr>
        </a:solidFill>
      </dgm:spPr>
      <dgm:t>
        <a:bodyPr/>
        <a:lstStyle/>
        <a:p>
          <a:pPr marL="109538" indent="-109538" rtl="0"/>
          <a:r>
            <a:rPr lang="en-US" sz="1100" b="1" i="1" dirty="0">
              <a:latin typeface="Arial" pitchFamily="34" charset="0"/>
              <a:cs typeface="Arial" pitchFamily="34" charset="0"/>
            </a:rPr>
            <a:t>1 hour</a:t>
          </a:r>
        </a:p>
      </dgm:t>
    </dgm:pt>
    <dgm:pt modelId="{62DDA73F-C5B7-441C-AB2F-04C4BBF75B99}" type="parTrans" cxnId="{2295952F-C337-450D-93E0-9D11F89CFD55}">
      <dgm:prSet/>
      <dgm:spPr/>
      <dgm:t>
        <a:bodyPr/>
        <a:lstStyle/>
        <a:p>
          <a:endParaRPr lang="en-US"/>
        </a:p>
      </dgm:t>
    </dgm:pt>
    <dgm:pt modelId="{E46CA74B-DBC8-497E-8C05-12B1C299B239}" type="sibTrans" cxnId="{2295952F-C337-450D-93E0-9D11F89CFD55}">
      <dgm:prSet/>
      <dgm:spPr/>
      <dgm:t>
        <a:bodyPr/>
        <a:lstStyle/>
        <a:p>
          <a:endParaRPr lang="en-US"/>
        </a:p>
      </dgm:t>
    </dgm:pt>
    <dgm:pt modelId="{2A17CEAD-8173-4EED-9DFB-4C4422FC9D6B}">
      <dgm:prSet custT="1"/>
      <dgm:spPr/>
      <dgm:t>
        <a:bodyPr/>
        <a:lstStyle/>
        <a:p>
          <a:pPr rtl="0"/>
          <a:r>
            <a:rPr lang="en-US" sz="1400" b="1" dirty="0">
              <a:latin typeface="Arial" pitchFamily="34" charset="0"/>
              <a:cs typeface="Arial" pitchFamily="34" charset="0"/>
            </a:rPr>
            <a:t>Specific </a:t>
          </a:r>
        </a:p>
      </dgm:t>
    </dgm:pt>
    <dgm:pt modelId="{59D24B18-221F-4BB2-B7E7-0EC5E7B70EB8}" type="parTrans" cxnId="{F00AB8E6-5E9D-4EFE-8EC8-E80E8EC4D0C8}">
      <dgm:prSet/>
      <dgm:spPr/>
      <dgm:t>
        <a:bodyPr/>
        <a:lstStyle/>
        <a:p>
          <a:endParaRPr lang="en-US"/>
        </a:p>
      </dgm:t>
    </dgm:pt>
    <dgm:pt modelId="{CF5FB3E2-4A63-4BFD-AC68-73C027F9B1F2}" type="sibTrans" cxnId="{F00AB8E6-5E9D-4EFE-8EC8-E80E8EC4D0C8}">
      <dgm:prSet/>
      <dgm:spPr/>
      <dgm:t>
        <a:bodyPr/>
        <a:lstStyle/>
        <a:p>
          <a:endParaRPr lang="en-US"/>
        </a:p>
      </dgm:t>
    </dgm:pt>
    <dgm:pt modelId="{25E94326-E655-4E4E-ADA7-2D1C7BBD8560}">
      <dgm:prSet custT="1"/>
      <dgm:spPr/>
      <dgm:t>
        <a:bodyPr/>
        <a:lstStyle/>
        <a:p>
          <a:pPr marL="118872" indent="-118872" rtl="0"/>
          <a:r>
            <a:rPr lang="en-US" sz="1100" b="1" i="1" dirty="0">
              <a:latin typeface="Arial" pitchFamily="34" charset="0"/>
              <a:cs typeface="Arial" pitchFamily="34" charset="0"/>
            </a:rPr>
            <a:t>4 hours</a:t>
          </a:r>
        </a:p>
      </dgm:t>
    </dgm:pt>
    <dgm:pt modelId="{D9F327CE-6A11-4B1C-9612-51103AB5D997}" type="parTrans" cxnId="{94981441-65B9-47FE-964D-D03CD9E62D85}">
      <dgm:prSet/>
      <dgm:spPr/>
      <dgm:t>
        <a:bodyPr/>
        <a:lstStyle/>
        <a:p>
          <a:endParaRPr lang="en-US"/>
        </a:p>
      </dgm:t>
    </dgm:pt>
    <dgm:pt modelId="{C34738A3-8AE9-4803-AF97-C17FD53D9A23}" type="sibTrans" cxnId="{94981441-65B9-47FE-964D-D03CD9E62D85}">
      <dgm:prSet/>
      <dgm:spPr/>
      <dgm:t>
        <a:bodyPr/>
        <a:lstStyle/>
        <a:p>
          <a:endParaRPr lang="en-US"/>
        </a:p>
      </dgm:t>
    </dgm:pt>
    <dgm:pt modelId="{C9169381-F430-4611-B0CD-754308D377C0}">
      <dgm:prSet custT="1"/>
      <dgm:spPr/>
      <dgm:t>
        <a:bodyPr/>
        <a:lstStyle/>
        <a:p>
          <a:pPr marL="118872" indent="-118872" algn="l" rtl="0"/>
          <a:r>
            <a:rPr lang="en-US" sz="1100" b="0" dirty="0">
              <a:latin typeface="Arial" pitchFamily="34" charset="0"/>
              <a:cs typeface="Arial" pitchFamily="34" charset="0"/>
            </a:rPr>
            <a:t>All (Except HR and Legal)</a:t>
          </a:r>
        </a:p>
      </dgm:t>
    </dgm:pt>
    <dgm:pt modelId="{E6D69EC4-7E02-4D37-9607-58ABD0103418}" type="parTrans" cxnId="{5B3F282B-2B1F-4D23-9136-86DD67C66CDD}">
      <dgm:prSet/>
      <dgm:spPr/>
      <dgm:t>
        <a:bodyPr/>
        <a:lstStyle/>
        <a:p>
          <a:endParaRPr lang="en-US"/>
        </a:p>
      </dgm:t>
    </dgm:pt>
    <dgm:pt modelId="{094A165B-A149-46DC-B043-D339CBCC99CD}" type="sibTrans" cxnId="{5B3F282B-2B1F-4D23-9136-86DD67C66CDD}">
      <dgm:prSet/>
      <dgm:spPr/>
      <dgm:t>
        <a:bodyPr/>
        <a:lstStyle/>
        <a:p>
          <a:endParaRPr lang="en-US"/>
        </a:p>
      </dgm:t>
    </dgm:pt>
    <dgm:pt modelId="{323AB8A8-6FEE-493B-BF45-ED1B643C0C81}">
      <dgm:prSet custT="1"/>
      <dgm:spPr>
        <a:solidFill>
          <a:schemeClr val="bg1">
            <a:lumMod val="95000"/>
          </a:schemeClr>
        </a:solidFill>
      </dgm:spPr>
      <dgm:t>
        <a:bodyPr/>
        <a:lstStyle/>
        <a:p>
          <a:pPr marL="109538" indent="-109538" rtl="0"/>
          <a:r>
            <a:rPr lang="en-US" sz="1100" b="1" i="0" dirty="0">
              <a:solidFill>
                <a:schemeClr val="tx1">
                  <a:lumMod val="50000"/>
                  <a:lumOff val="50000"/>
                </a:schemeClr>
              </a:solidFill>
              <a:latin typeface="Arial" pitchFamily="34" charset="0"/>
              <a:cs typeface="Arial" pitchFamily="34" charset="0"/>
            </a:rPr>
            <a:t>1 hour</a:t>
          </a:r>
        </a:p>
      </dgm:t>
    </dgm:pt>
    <dgm:pt modelId="{6BAC31A5-4E69-4CB4-98FB-43A3FE3D961E}" type="parTrans" cxnId="{F29D68C7-63EE-4AA3-8A34-9719B57E0369}">
      <dgm:prSet/>
      <dgm:spPr/>
      <dgm:t>
        <a:bodyPr/>
        <a:lstStyle/>
        <a:p>
          <a:endParaRPr lang="en-US"/>
        </a:p>
      </dgm:t>
    </dgm:pt>
    <dgm:pt modelId="{4D9524EE-D21A-4CB8-8018-7CBCD6DB49CE}" type="sibTrans" cxnId="{F29D68C7-63EE-4AA3-8A34-9719B57E0369}">
      <dgm:prSet/>
      <dgm:spPr/>
      <dgm:t>
        <a:bodyPr/>
        <a:lstStyle/>
        <a:p>
          <a:endParaRPr lang="en-US"/>
        </a:p>
      </dgm:t>
    </dgm:pt>
    <dgm:pt modelId="{AA7444C3-3CB5-4EAC-97D2-B46EBBECAB5F}">
      <dgm:prSet custT="1"/>
      <dgm:spPr>
        <a:solidFill>
          <a:schemeClr val="bg1">
            <a:lumMod val="95000"/>
          </a:schemeClr>
        </a:solidFill>
      </dgm:spPr>
      <dgm:t>
        <a:bodyPr/>
        <a:lstStyle/>
        <a:p>
          <a:pPr marL="109538" indent="-109538" algn="l" rtl="0"/>
          <a:r>
            <a:rPr lang="en-US" sz="1100" b="0" dirty="0">
              <a:solidFill>
                <a:schemeClr val="tx1">
                  <a:lumMod val="50000"/>
                  <a:lumOff val="50000"/>
                </a:schemeClr>
              </a:solidFill>
              <a:latin typeface="Arial" pitchFamily="34" charset="0"/>
              <a:cs typeface="Arial" pitchFamily="34" charset="0"/>
            </a:rPr>
            <a:t>Members of the Board of Directors</a:t>
          </a:r>
        </a:p>
      </dgm:t>
    </dgm:pt>
    <dgm:pt modelId="{A25A795F-F284-4AAD-B346-F9083A893E75}" type="parTrans" cxnId="{28E119DC-3CD5-45CA-8C73-A5B4815BA693}">
      <dgm:prSet/>
      <dgm:spPr/>
      <dgm:t>
        <a:bodyPr/>
        <a:lstStyle/>
        <a:p>
          <a:endParaRPr lang="en-US"/>
        </a:p>
      </dgm:t>
    </dgm:pt>
    <dgm:pt modelId="{E99CB1F5-A1F2-4982-9962-F6583DA2E0E9}" type="sibTrans" cxnId="{28E119DC-3CD5-45CA-8C73-A5B4815BA693}">
      <dgm:prSet/>
      <dgm:spPr/>
      <dgm:t>
        <a:bodyPr/>
        <a:lstStyle/>
        <a:p>
          <a:endParaRPr lang="en-US"/>
        </a:p>
      </dgm:t>
    </dgm:pt>
    <dgm:pt modelId="{F825F0B1-7695-4921-8AC1-6434EB6A27C7}">
      <dgm:prSet custT="1"/>
      <dgm:spPr/>
      <dgm:t>
        <a:bodyPr/>
        <a:lstStyle/>
        <a:p>
          <a:pPr rtl="0"/>
          <a:r>
            <a:rPr lang="en-US" sz="1400" b="1" dirty="0">
              <a:latin typeface="Arial" pitchFamily="34" charset="0"/>
              <a:cs typeface="Arial" pitchFamily="34" charset="0"/>
            </a:rPr>
            <a:t>Manager</a:t>
          </a:r>
        </a:p>
      </dgm:t>
    </dgm:pt>
    <dgm:pt modelId="{4DF75B60-D1C5-419D-BC07-09F9022A9A6D}" type="sibTrans" cxnId="{7CE8606C-DBA2-4622-B8C8-B371780858EB}">
      <dgm:prSet/>
      <dgm:spPr/>
      <dgm:t>
        <a:bodyPr/>
        <a:lstStyle/>
        <a:p>
          <a:endParaRPr lang="en-US"/>
        </a:p>
      </dgm:t>
    </dgm:pt>
    <dgm:pt modelId="{C0ABF5B7-187A-4547-B8F5-B6AEF5DB9D23}" type="parTrans" cxnId="{7CE8606C-DBA2-4622-B8C8-B371780858EB}">
      <dgm:prSet/>
      <dgm:spPr/>
      <dgm:t>
        <a:bodyPr/>
        <a:lstStyle/>
        <a:p>
          <a:endParaRPr lang="en-US"/>
        </a:p>
      </dgm:t>
    </dgm:pt>
    <dgm:pt modelId="{4EDEDD70-49C8-4F5A-9476-22289F7FC687}">
      <dgm:prSet custT="1"/>
      <dgm:spPr>
        <a:solidFill>
          <a:schemeClr val="accent1">
            <a:lumMod val="20000"/>
            <a:lumOff val="80000"/>
            <a:alpha val="90000"/>
          </a:schemeClr>
        </a:solidFill>
      </dgm:spPr>
      <dgm:t>
        <a:bodyPr/>
        <a:lstStyle/>
        <a:p>
          <a:pPr marL="109538" indent="-109538" algn="l" rtl="0"/>
          <a:r>
            <a:rPr lang="en-US" sz="1100" b="0" dirty="0">
              <a:latin typeface="Arial" pitchFamily="34" charset="0"/>
              <a:cs typeface="Arial" pitchFamily="34" charset="0"/>
            </a:rPr>
            <a:t>All Covered Persons</a:t>
          </a:r>
        </a:p>
      </dgm:t>
    </dgm:pt>
    <dgm:pt modelId="{4A7481C6-54E0-4E2A-9695-77F3C798E1A5}" type="sibTrans" cxnId="{01B2AFC2-24B7-4A91-B495-7CAEDF67574B}">
      <dgm:prSet/>
      <dgm:spPr/>
      <dgm:t>
        <a:bodyPr/>
        <a:lstStyle/>
        <a:p>
          <a:endParaRPr lang="en-US"/>
        </a:p>
      </dgm:t>
    </dgm:pt>
    <dgm:pt modelId="{CB46DFE7-ADAD-4DE8-B86E-E051B1D657DD}" type="parTrans" cxnId="{01B2AFC2-24B7-4A91-B495-7CAEDF67574B}">
      <dgm:prSet/>
      <dgm:spPr/>
      <dgm:t>
        <a:bodyPr/>
        <a:lstStyle/>
        <a:p>
          <a:endParaRPr lang="en-US"/>
        </a:p>
      </dgm:t>
    </dgm:pt>
    <dgm:pt modelId="{2E9ED4C3-A898-4089-8BC0-E98E30B94599}">
      <dgm:prSet custT="1"/>
      <dgm:spPr>
        <a:solidFill>
          <a:schemeClr val="bg1">
            <a:lumMod val="65000"/>
          </a:schemeClr>
        </a:solidFill>
      </dgm:spPr>
      <dgm:t>
        <a:bodyPr/>
        <a:lstStyle/>
        <a:p>
          <a:pPr rtl="0"/>
          <a:r>
            <a:rPr lang="en-US" sz="1400" b="1" dirty="0">
              <a:latin typeface="Arial" pitchFamily="34" charset="0"/>
              <a:cs typeface="Arial" pitchFamily="34" charset="0"/>
            </a:rPr>
            <a:t>HCP</a:t>
          </a:r>
        </a:p>
      </dgm:t>
    </dgm:pt>
    <dgm:pt modelId="{F719900E-3ABA-4EFD-8D04-8D409B4923A2}" type="parTrans" cxnId="{D1941FB3-67E8-40BB-858E-1DD32B1E8D78}">
      <dgm:prSet/>
      <dgm:spPr/>
      <dgm:t>
        <a:bodyPr/>
        <a:lstStyle/>
        <a:p>
          <a:endParaRPr lang="en-US"/>
        </a:p>
      </dgm:t>
    </dgm:pt>
    <dgm:pt modelId="{4C65169C-ADBC-41C0-AB7D-3DF0EBF46DBA}" type="sibTrans" cxnId="{D1941FB3-67E8-40BB-858E-1DD32B1E8D78}">
      <dgm:prSet/>
      <dgm:spPr/>
      <dgm:t>
        <a:bodyPr/>
        <a:lstStyle/>
        <a:p>
          <a:endParaRPr lang="en-US"/>
        </a:p>
      </dgm:t>
    </dgm:pt>
    <dgm:pt modelId="{BACB2419-1556-4DB0-89D7-5D30699B8DD7}">
      <dgm:prSet custT="1"/>
      <dgm:spPr/>
      <dgm:t>
        <a:bodyPr/>
        <a:lstStyle/>
        <a:p>
          <a:pPr marL="109538" indent="-109538" rtl="0"/>
          <a:r>
            <a:rPr lang="en-US" sz="1100" b="0" dirty="0">
              <a:latin typeface="Arial" pitchFamily="34" charset="0"/>
              <a:cs typeface="Arial" pitchFamily="34" charset="0"/>
            </a:rPr>
            <a:t>Managers/  Supervisors</a:t>
          </a:r>
        </a:p>
      </dgm:t>
    </dgm:pt>
    <dgm:pt modelId="{C776F28B-DE9E-4E91-9D4C-710682A51760}" type="parTrans" cxnId="{06B6FD79-F03A-4D2A-88A7-2BA77152A7B0}">
      <dgm:prSet/>
      <dgm:spPr/>
      <dgm:t>
        <a:bodyPr/>
        <a:lstStyle/>
        <a:p>
          <a:endParaRPr lang="en-US"/>
        </a:p>
      </dgm:t>
    </dgm:pt>
    <dgm:pt modelId="{39FD8C2B-D833-466E-BB4A-E0A8BB24D7F8}" type="sibTrans" cxnId="{06B6FD79-F03A-4D2A-88A7-2BA77152A7B0}">
      <dgm:prSet/>
      <dgm:spPr/>
      <dgm:t>
        <a:bodyPr/>
        <a:lstStyle/>
        <a:p>
          <a:endParaRPr lang="en-US"/>
        </a:p>
      </dgm:t>
    </dgm:pt>
    <dgm:pt modelId="{B2DC4D30-3728-41BD-A016-971850B24A6C}">
      <dgm:prSet custT="1"/>
      <dgm:spPr>
        <a:solidFill>
          <a:schemeClr val="bg1">
            <a:lumMod val="65000"/>
          </a:schemeClr>
        </a:solidFill>
      </dgm:spPr>
      <dgm:t>
        <a:bodyPr/>
        <a:lstStyle/>
        <a:p>
          <a:pPr rtl="0"/>
          <a:r>
            <a:rPr lang="en-US" sz="1400" b="1">
              <a:latin typeface="Arial" pitchFamily="34" charset="0"/>
              <a:cs typeface="Arial" pitchFamily="34" charset="0"/>
            </a:rPr>
            <a:t>Contract Sales</a:t>
          </a:r>
          <a:endParaRPr lang="en-US" sz="1400" b="1" dirty="0">
            <a:latin typeface="Arial" pitchFamily="34" charset="0"/>
            <a:cs typeface="Arial" pitchFamily="34" charset="0"/>
          </a:endParaRPr>
        </a:p>
      </dgm:t>
    </dgm:pt>
    <dgm:pt modelId="{29405A44-4B28-48F9-BD6C-65CFE82950F4}" type="parTrans" cxnId="{1EE903F2-7BA7-4AA2-9828-A3B394AF7405}">
      <dgm:prSet/>
      <dgm:spPr/>
      <dgm:t>
        <a:bodyPr/>
        <a:lstStyle/>
        <a:p>
          <a:endParaRPr lang="en-US"/>
        </a:p>
      </dgm:t>
    </dgm:pt>
    <dgm:pt modelId="{881AA490-E2F9-40FB-8AD2-FBA7DD530A13}" type="sibTrans" cxnId="{1EE903F2-7BA7-4AA2-9828-A3B394AF7405}">
      <dgm:prSet/>
      <dgm:spPr/>
      <dgm:t>
        <a:bodyPr/>
        <a:lstStyle/>
        <a:p>
          <a:endParaRPr lang="en-US"/>
        </a:p>
      </dgm:t>
    </dgm:pt>
    <dgm:pt modelId="{3AAD5672-20DD-4551-84FC-BB8339E79AEF}">
      <dgm:prSet custT="1"/>
      <dgm:spPr>
        <a:solidFill>
          <a:schemeClr val="bg1">
            <a:lumMod val="65000"/>
          </a:schemeClr>
        </a:solidFill>
      </dgm:spPr>
      <dgm:t>
        <a:bodyPr/>
        <a:lstStyle/>
        <a:p>
          <a:pPr rtl="0"/>
          <a:r>
            <a:rPr lang="en-US" sz="1400" b="1" dirty="0">
              <a:latin typeface="Arial" pitchFamily="34" charset="0"/>
              <a:cs typeface="Arial" pitchFamily="34" charset="0"/>
            </a:rPr>
            <a:t>Board of Directors </a:t>
          </a:r>
        </a:p>
      </dgm:t>
    </dgm:pt>
    <dgm:pt modelId="{A2B04CF9-4518-40C6-849D-4103A5495C3F}" type="parTrans" cxnId="{96BF2489-4F02-4F5B-852B-495CB2DB9926}">
      <dgm:prSet/>
      <dgm:spPr/>
      <dgm:t>
        <a:bodyPr/>
        <a:lstStyle/>
        <a:p>
          <a:endParaRPr lang="en-US"/>
        </a:p>
      </dgm:t>
    </dgm:pt>
    <dgm:pt modelId="{041955D7-670E-4462-81B3-954636394383}" type="sibTrans" cxnId="{96BF2489-4F02-4F5B-852B-495CB2DB9926}">
      <dgm:prSet/>
      <dgm:spPr/>
      <dgm:t>
        <a:bodyPr/>
        <a:lstStyle/>
        <a:p>
          <a:endParaRPr lang="en-US"/>
        </a:p>
      </dgm:t>
    </dgm:pt>
    <dgm:pt modelId="{A765D5BC-C861-4307-8F0B-E0855BCDDC4B}">
      <dgm:prSet custT="1"/>
      <dgm:spPr>
        <a:solidFill>
          <a:schemeClr val="bg1">
            <a:lumMod val="95000"/>
          </a:schemeClr>
        </a:solidFill>
      </dgm:spPr>
      <dgm:t>
        <a:bodyPr/>
        <a:lstStyle/>
        <a:p>
          <a:pPr marL="109538" indent="-109538" rtl="0"/>
          <a:r>
            <a:rPr lang="en-US" sz="1100" b="1" i="1" dirty="0">
              <a:solidFill>
                <a:schemeClr val="tx1">
                  <a:lumMod val="50000"/>
                  <a:lumOff val="50000"/>
                </a:schemeClr>
              </a:solidFill>
              <a:latin typeface="Arial" pitchFamily="34" charset="0"/>
              <a:cs typeface="Arial" pitchFamily="34" charset="0"/>
            </a:rPr>
            <a:t>4 hours</a:t>
          </a:r>
        </a:p>
      </dgm:t>
    </dgm:pt>
    <dgm:pt modelId="{24BB03BC-EB7D-4099-A692-1B0CB6873999}" type="parTrans" cxnId="{A2C1C324-CD41-41BD-98E0-DD76FE0E567F}">
      <dgm:prSet/>
      <dgm:spPr/>
      <dgm:t>
        <a:bodyPr/>
        <a:lstStyle/>
        <a:p>
          <a:endParaRPr lang="en-US"/>
        </a:p>
      </dgm:t>
    </dgm:pt>
    <dgm:pt modelId="{8C266EC6-5F9C-4A96-A582-6D03E0B9EEAD}" type="sibTrans" cxnId="{A2C1C324-CD41-41BD-98E0-DD76FE0E567F}">
      <dgm:prSet/>
      <dgm:spPr/>
      <dgm:t>
        <a:bodyPr/>
        <a:lstStyle/>
        <a:p>
          <a:endParaRPr lang="en-US"/>
        </a:p>
      </dgm:t>
    </dgm:pt>
    <dgm:pt modelId="{AEA8813A-ADE4-47EA-B3AF-434EE1A23D53}">
      <dgm:prSet custT="1"/>
      <dgm:spPr>
        <a:solidFill>
          <a:schemeClr val="bg1">
            <a:lumMod val="95000"/>
          </a:schemeClr>
        </a:solidFill>
      </dgm:spPr>
      <dgm:t>
        <a:bodyPr/>
        <a:lstStyle/>
        <a:p>
          <a:pPr marL="109538" indent="-109538" rtl="0"/>
          <a:r>
            <a:rPr lang="en-US" sz="1100" b="1" i="1" dirty="0">
              <a:solidFill>
                <a:schemeClr val="tx1">
                  <a:lumMod val="50000"/>
                  <a:lumOff val="50000"/>
                </a:schemeClr>
              </a:solidFill>
              <a:latin typeface="Arial" pitchFamily="34" charset="0"/>
              <a:cs typeface="Arial" pitchFamily="34" charset="0"/>
            </a:rPr>
            <a:t>1 hour</a:t>
          </a:r>
        </a:p>
      </dgm:t>
    </dgm:pt>
    <dgm:pt modelId="{8EDD2042-6130-464A-98EB-E71DE25B7127}" type="parTrans" cxnId="{00DD5E42-76EC-4E10-8336-20D6BA1E625A}">
      <dgm:prSet/>
      <dgm:spPr/>
      <dgm:t>
        <a:bodyPr/>
        <a:lstStyle/>
        <a:p>
          <a:endParaRPr lang="en-US"/>
        </a:p>
      </dgm:t>
    </dgm:pt>
    <dgm:pt modelId="{5D35BB6D-34E1-40F5-8F6B-7BB76D4B8A79}" type="sibTrans" cxnId="{00DD5E42-76EC-4E10-8336-20D6BA1E625A}">
      <dgm:prSet/>
      <dgm:spPr/>
      <dgm:t>
        <a:bodyPr/>
        <a:lstStyle/>
        <a:p>
          <a:endParaRPr lang="en-US"/>
        </a:p>
      </dgm:t>
    </dgm:pt>
    <dgm:pt modelId="{3DE4E7F5-60E9-4415-A964-85DD50ACB8CB}">
      <dgm:prSet custT="1"/>
      <dgm:spPr>
        <a:solidFill>
          <a:schemeClr val="bg1">
            <a:lumMod val="95000"/>
          </a:schemeClr>
        </a:solidFill>
      </dgm:spPr>
      <dgm:t>
        <a:bodyPr/>
        <a:lstStyle/>
        <a:p>
          <a:pPr marL="109538" indent="-109538" rtl="0"/>
          <a:r>
            <a:rPr lang="en-US" sz="1100" b="0" dirty="0">
              <a:solidFill>
                <a:schemeClr val="tx1">
                  <a:lumMod val="50000"/>
                  <a:lumOff val="50000"/>
                </a:schemeClr>
              </a:solidFill>
              <a:latin typeface="Arial" pitchFamily="34" charset="0"/>
              <a:cs typeface="Arial" pitchFamily="34" charset="0"/>
            </a:rPr>
            <a:t>External HCPs</a:t>
          </a:r>
        </a:p>
      </dgm:t>
    </dgm:pt>
    <dgm:pt modelId="{8ED197AE-5087-4FC2-BBB2-59474ED62B6F}" type="parTrans" cxnId="{EA44DAC4-0D21-4B48-9C57-E026F0338DDF}">
      <dgm:prSet/>
      <dgm:spPr/>
      <dgm:t>
        <a:bodyPr/>
        <a:lstStyle/>
        <a:p>
          <a:endParaRPr lang="en-US"/>
        </a:p>
      </dgm:t>
    </dgm:pt>
    <dgm:pt modelId="{A57CD808-B566-4E2B-9C12-73F38D1CCBA0}" type="sibTrans" cxnId="{EA44DAC4-0D21-4B48-9C57-E026F0338DDF}">
      <dgm:prSet/>
      <dgm:spPr/>
      <dgm:t>
        <a:bodyPr/>
        <a:lstStyle/>
        <a:p>
          <a:endParaRPr lang="en-US"/>
        </a:p>
      </dgm:t>
    </dgm:pt>
    <dgm:pt modelId="{5C971BE8-7E38-4A54-92AB-09578FB71031}">
      <dgm:prSet custT="1"/>
      <dgm:spPr>
        <a:solidFill>
          <a:schemeClr val="bg1">
            <a:lumMod val="95000"/>
          </a:schemeClr>
        </a:solidFill>
      </dgm:spPr>
      <dgm:t>
        <a:bodyPr/>
        <a:lstStyle/>
        <a:p>
          <a:pPr marL="109538" indent="-109538" rtl="0"/>
          <a:r>
            <a:rPr lang="en-US" sz="1100" b="0" dirty="0">
              <a:solidFill>
                <a:schemeClr val="tx1">
                  <a:lumMod val="50000"/>
                  <a:lumOff val="50000"/>
                </a:schemeClr>
              </a:solidFill>
              <a:latin typeface="Arial" pitchFamily="34" charset="0"/>
              <a:cs typeface="Arial" pitchFamily="34" charset="0"/>
            </a:rPr>
            <a:t>Sales contractors</a:t>
          </a:r>
        </a:p>
      </dgm:t>
    </dgm:pt>
    <dgm:pt modelId="{53A08CE2-AEAB-48B7-BCA0-46EEDF26BDD5}" type="parTrans" cxnId="{0BC95643-75F3-4199-8937-D8EB4A1BF493}">
      <dgm:prSet/>
      <dgm:spPr/>
      <dgm:t>
        <a:bodyPr/>
        <a:lstStyle/>
        <a:p>
          <a:endParaRPr lang="en-US"/>
        </a:p>
      </dgm:t>
    </dgm:pt>
    <dgm:pt modelId="{05CE383A-C430-432D-ADFC-5AE160EFAE2D}" type="sibTrans" cxnId="{0BC95643-75F3-4199-8937-D8EB4A1BF493}">
      <dgm:prSet/>
      <dgm:spPr/>
      <dgm:t>
        <a:bodyPr/>
        <a:lstStyle/>
        <a:p>
          <a:endParaRPr lang="en-US"/>
        </a:p>
      </dgm:t>
    </dgm:pt>
    <dgm:pt modelId="{F0A324C2-A3F4-431B-A37B-6101FC1E137B}">
      <dgm:prSet custT="1"/>
      <dgm:spPr/>
      <dgm:t>
        <a:bodyPr/>
        <a:lstStyle/>
        <a:p>
          <a:pPr marL="109538" indent="-109538" rtl="0"/>
          <a:r>
            <a:rPr lang="en-US" sz="1100" b="1" i="1" dirty="0">
              <a:latin typeface="Arial" pitchFamily="34" charset="0"/>
              <a:cs typeface="Arial" pitchFamily="34" charset="0"/>
            </a:rPr>
            <a:t>1 hour</a:t>
          </a:r>
        </a:p>
      </dgm:t>
    </dgm:pt>
    <dgm:pt modelId="{1D131B8D-3664-4257-863E-2BFC2C16C4C6}" type="parTrans" cxnId="{748B2C9F-9FDC-400B-B8B5-D42EFF695CD7}">
      <dgm:prSet/>
      <dgm:spPr/>
      <dgm:t>
        <a:bodyPr/>
        <a:lstStyle/>
        <a:p>
          <a:endParaRPr lang="en-US"/>
        </a:p>
      </dgm:t>
    </dgm:pt>
    <dgm:pt modelId="{CA309958-DE7A-4C0C-8D85-43AAC77C98E1}" type="sibTrans" cxnId="{748B2C9F-9FDC-400B-B8B5-D42EFF695CD7}">
      <dgm:prSet/>
      <dgm:spPr/>
      <dgm:t>
        <a:bodyPr/>
        <a:lstStyle/>
        <a:p>
          <a:endParaRPr lang="en-US"/>
        </a:p>
      </dgm:t>
    </dgm:pt>
    <dgm:pt modelId="{876E4DF3-2923-4DCE-91A6-0C8406666FB2}">
      <dgm:prSet custT="1"/>
      <dgm:spPr>
        <a:solidFill>
          <a:schemeClr val="accent1">
            <a:lumMod val="20000"/>
            <a:lumOff val="80000"/>
            <a:alpha val="90000"/>
          </a:schemeClr>
        </a:solidFill>
      </dgm:spPr>
      <dgm:t>
        <a:bodyPr/>
        <a:lstStyle/>
        <a:p>
          <a:pPr marL="109538" indent="-109538" rtl="0"/>
          <a:r>
            <a:rPr lang="en-US" sz="1100" b="1" dirty="0">
              <a:latin typeface="Arial" pitchFamily="34" charset="0"/>
              <a:cs typeface="Arial" pitchFamily="34" charset="0"/>
            </a:rPr>
            <a:t>E-learning</a:t>
          </a:r>
        </a:p>
      </dgm:t>
    </dgm:pt>
    <dgm:pt modelId="{70F6532D-336D-497E-9A34-E4E0493B6A39}" type="parTrans" cxnId="{E5277ACB-7180-4080-8AD2-6D7E716F27B1}">
      <dgm:prSet/>
      <dgm:spPr/>
      <dgm:t>
        <a:bodyPr/>
        <a:lstStyle/>
        <a:p>
          <a:endParaRPr lang="en-US"/>
        </a:p>
      </dgm:t>
    </dgm:pt>
    <dgm:pt modelId="{003337F2-5C14-4BD9-9087-272290CC2FC6}" type="sibTrans" cxnId="{E5277ACB-7180-4080-8AD2-6D7E716F27B1}">
      <dgm:prSet/>
      <dgm:spPr/>
      <dgm:t>
        <a:bodyPr/>
        <a:lstStyle/>
        <a:p>
          <a:endParaRPr lang="en-US"/>
        </a:p>
      </dgm:t>
    </dgm:pt>
    <dgm:pt modelId="{F9BC0061-FCDA-4ECA-9007-AEF4F7FC3038}">
      <dgm:prSet custT="1"/>
      <dgm:spPr/>
      <dgm:t>
        <a:bodyPr/>
        <a:lstStyle/>
        <a:p>
          <a:pPr marL="118872" indent="-118872" rtl="0"/>
          <a:r>
            <a:rPr lang="en-US" sz="1100" b="1" dirty="0">
              <a:latin typeface="Arial" pitchFamily="34" charset="0"/>
              <a:cs typeface="Arial" pitchFamily="34" charset="0"/>
            </a:rPr>
            <a:t>E-learning</a:t>
          </a:r>
        </a:p>
      </dgm:t>
    </dgm:pt>
    <dgm:pt modelId="{B0DCD3AE-A017-484C-A27D-09018A9131D4}" type="parTrans" cxnId="{F69CB40B-B218-4817-B5C0-24BAEB8AD246}">
      <dgm:prSet/>
      <dgm:spPr/>
      <dgm:t>
        <a:bodyPr/>
        <a:lstStyle/>
        <a:p>
          <a:endParaRPr lang="en-US"/>
        </a:p>
      </dgm:t>
    </dgm:pt>
    <dgm:pt modelId="{0191081B-B2B1-47FB-A037-C96C4B747FF4}" type="sibTrans" cxnId="{F69CB40B-B218-4817-B5C0-24BAEB8AD246}">
      <dgm:prSet/>
      <dgm:spPr/>
      <dgm:t>
        <a:bodyPr/>
        <a:lstStyle/>
        <a:p>
          <a:endParaRPr lang="en-US"/>
        </a:p>
      </dgm:t>
    </dgm:pt>
    <dgm:pt modelId="{0B311F9B-1E51-4B37-9D71-AF27A26BAED3}">
      <dgm:prSet custT="1"/>
      <dgm:spPr/>
      <dgm:t>
        <a:bodyPr/>
        <a:lstStyle/>
        <a:p>
          <a:pPr marL="109538" indent="-109538" rtl="0"/>
          <a:r>
            <a:rPr lang="en-US" sz="1100" b="1" dirty="0">
              <a:latin typeface="Arial" pitchFamily="34" charset="0"/>
              <a:cs typeface="Arial" pitchFamily="34" charset="0"/>
            </a:rPr>
            <a:t>E-learning</a:t>
          </a:r>
        </a:p>
      </dgm:t>
    </dgm:pt>
    <dgm:pt modelId="{D8DF2380-919E-4772-9AC6-9AF8E0960FBE}" type="parTrans" cxnId="{A3F0E207-D71E-471D-B6DB-2319A5A35934}">
      <dgm:prSet/>
      <dgm:spPr/>
      <dgm:t>
        <a:bodyPr/>
        <a:lstStyle/>
        <a:p>
          <a:endParaRPr lang="en-US"/>
        </a:p>
      </dgm:t>
    </dgm:pt>
    <dgm:pt modelId="{F6A4D9D9-4AE5-41AC-8F5E-5C8CFA7622A2}" type="sibTrans" cxnId="{A3F0E207-D71E-471D-B6DB-2319A5A35934}">
      <dgm:prSet/>
      <dgm:spPr/>
      <dgm:t>
        <a:bodyPr/>
        <a:lstStyle/>
        <a:p>
          <a:endParaRPr lang="en-US"/>
        </a:p>
      </dgm:t>
    </dgm:pt>
    <dgm:pt modelId="{D03B3E68-9A7E-4B47-B56C-74B629E44881}">
      <dgm:prSet custT="1"/>
      <dgm:spPr>
        <a:solidFill>
          <a:schemeClr val="bg1">
            <a:lumMod val="95000"/>
          </a:schemeClr>
        </a:solidFill>
      </dgm:spPr>
      <dgm:t>
        <a:bodyPr/>
        <a:lstStyle/>
        <a:p>
          <a:pPr marL="109538" indent="-109538" rtl="0"/>
          <a:r>
            <a:rPr lang="en-US" sz="1100" b="1" dirty="0">
              <a:solidFill>
                <a:schemeClr val="tx1">
                  <a:lumMod val="50000"/>
                  <a:lumOff val="50000"/>
                </a:schemeClr>
              </a:solidFill>
              <a:latin typeface="Arial" pitchFamily="34" charset="0"/>
              <a:cs typeface="Arial" pitchFamily="34" charset="0"/>
            </a:rPr>
            <a:t>E-learning</a:t>
          </a:r>
        </a:p>
      </dgm:t>
    </dgm:pt>
    <dgm:pt modelId="{588DBC88-4EEF-448B-8082-EC62423B7D3D}" type="parTrans" cxnId="{7074C28A-94C9-480F-8CB0-31BB94DBAA96}">
      <dgm:prSet/>
      <dgm:spPr/>
      <dgm:t>
        <a:bodyPr/>
        <a:lstStyle/>
        <a:p>
          <a:endParaRPr lang="en-US"/>
        </a:p>
      </dgm:t>
    </dgm:pt>
    <dgm:pt modelId="{CB321DF4-0D6D-4214-828E-9603C3B6E7FD}" type="sibTrans" cxnId="{7074C28A-94C9-480F-8CB0-31BB94DBAA96}">
      <dgm:prSet/>
      <dgm:spPr/>
      <dgm:t>
        <a:bodyPr/>
        <a:lstStyle/>
        <a:p>
          <a:endParaRPr lang="en-US"/>
        </a:p>
      </dgm:t>
    </dgm:pt>
    <dgm:pt modelId="{9A0B50E1-7721-40E4-BDBC-CC39D8A00577}">
      <dgm:prSet custT="1"/>
      <dgm:spPr>
        <a:solidFill>
          <a:schemeClr val="bg1">
            <a:lumMod val="95000"/>
          </a:schemeClr>
        </a:solidFill>
      </dgm:spPr>
      <dgm:t>
        <a:bodyPr/>
        <a:lstStyle/>
        <a:p>
          <a:pPr marL="109538" indent="-109538" rtl="0"/>
          <a:r>
            <a:rPr lang="en-US" sz="1100" b="1" dirty="0">
              <a:solidFill>
                <a:schemeClr val="tx1">
                  <a:lumMod val="50000"/>
                  <a:lumOff val="50000"/>
                </a:schemeClr>
              </a:solidFill>
              <a:latin typeface="Arial" pitchFamily="34" charset="0"/>
              <a:cs typeface="Arial" pitchFamily="34" charset="0"/>
            </a:rPr>
            <a:t>E-learning</a:t>
          </a:r>
        </a:p>
      </dgm:t>
    </dgm:pt>
    <dgm:pt modelId="{8DE72205-7A51-403C-B43D-1A65CB00DA80}" type="parTrans" cxnId="{E668D030-0A1D-4B87-9872-EBC46AE3CE6D}">
      <dgm:prSet/>
      <dgm:spPr/>
      <dgm:t>
        <a:bodyPr/>
        <a:lstStyle/>
        <a:p>
          <a:endParaRPr lang="en-US"/>
        </a:p>
      </dgm:t>
    </dgm:pt>
    <dgm:pt modelId="{3832BF52-513E-4130-A044-F71E034F56A1}" type="sibTrans" cxnId="{E668D030-0A1D-4B87-9872-EBC46AE3CE6D}">
      <dgm:prSet/>
      <dgm:spPr/>
      <dgm:t>
        <a:bodyPr/>
        <a:lstStyle/>
        <a:p>
          <a:endParaRPr lang="en-US"/>
        </a:p>
      </dgm:t>
    </dgm:pt>
    <dgm:pt modelId="{C9B7E8D2-43AC-4223-9833-383D7BD98446}">
      <dgm:prSet custT="1"/>
      <dgm:spPr>
        <a:solidFill>
          <a:schemeClr val="bg1">
            <a:lumMod val="95000"/>
          </a:schemeClr>
        </a:solidFill>
      </dgm:spPr>
      <dgm:t>
        <a:bodyPr/>
        <a:lstStyle/>
        <a:p>
          <a:pPr marL="109538" indent="-109538" rtl="0"/>
          <a:r>
            <a:rPr lang="en-US" sz="1100" b="1" dirty="0">
              <a:solidFill>
                <a:schemeClr val="tx1">
                  <a:lumMod val="50000"/>
                  <a:lumOff val="50000"/>
                </a:schemeClr>
              </a:solidFill>
              <a:latin typeface="Arial" pitchFamily="34" charset="0"/>
              <a:cs typeface="Arial" pitchFamily="34" charset="0"/>
            </a:rPr>
            <a:t>ILT</a:t>
          </a:r>
        </a:p>
      </dgm:t>
    </dgm:pt>
    <dgm:pt modelId="{E283F5EE-5659-43D9-A254-94C50411BF83}" type="parTrans" cxnId="{1C4D1B4A-A525-472C-85A9-2F2BE667BDE2}">
      <dgm:prSet/>
      <dgm:spPr/>
      <dgm:t>
        <a:bodyPr/>
        <a:lstStyle/>
        <a:p>
          <a:endParaRPr lang="en-US"/>
        </a:p>
      </dgm:t>
    </dgm:pt>
    <dgm:pt modelId="{E1A97009-0010-46FF-9AC0-9B8F7AEB84EA}" type="sibTrans" cxnId="{1C4D1B4A-A525-472C-85A9-2F2BE667BDE2}">
      <dgm:prSet/>
      <dgm:spPr/>
      <dgm:t>
        <a:bodyPr/>
        <a:lstStyle/>
        <a:p>
          <a:endParaRPr lang="en-US"/>
        </a:p>
      </dgm:t>
    </dgm:pt>
    <dgm:pt modelId="{5ACBF5BF-3CB4-411B-9886-97C6ECCB4A10}">
      <dgm:prSet custT="1"/>
      <dgm:spPr>
        <a:solidFill>
          <a:schemeClr val="accent1">
            <a:lumMod val="20000"/>
            <a:lumOff val="80000"/>
            <a:alpha val="90000"/>
          </a:schemeClr>
        </a:solidFill>
      </dgm:spPr>
      <dgm:t>
        <a:bodyPr/>
        <a:lstStyle/>
        <a:p>
          <a:pPr marL="119063" indent="-119063" algn="l" rtl="0"/>
          <a:r>
            <a:rPr lang="en-US" sz="1100" dirty="0">
              <a:latin typeface="Arial" pitchFamily="34" charset="0"/>
              <a:cs typeface="Arial" pitchFamily="34" charset="0"/>
            </a:rPr>
            <a:t>CIA and Its Requirements</a:t>
          </a:r>
          <a:endParaRPr lang="en-US" sz="1100" b="0" dirty="0">
            <a:latin typeface="Arial" pitchFamily="34" charset="0"/>
            <a:cs typeface="Arial" pitchFamily="34" charset="0"/>
          </a:endParaRPr>
        </a:p>
      </dgm:t>
    </dgm:pt>
    <dgm:pt modelId="{4785F8E0-1EEF-4F30-B688-8492CD17AEB4}" type="parTrans" cxnId="{7D601E11-DB55-469A-8C04-5D18856AC942}">
      <dgm:prSet/>
      <dgm:spPr/>
      <dgm:t>
        <a:bodyPr/>
        <a:lstStyle/>
        <a:p>
          <a:endParaRPr lang="en-US"/>
        </a:p>
      </dgm:t>
    </dgm:pt>
    <dgm:pt modelId="{1EB5CAF2-0D61-4ADC-8CAE-91A74504A8B9}" type="sibTrans" cxnId="{7D601E11-DB55-469A-8C04-5D18856AC942}">
      <dgm:prSet/>
      <dgm:spPr/>
      <dgm:t>
        <a:bodyPr/>
        <a:lstStyle/>
        <a:p>
          <a:endParaRPr lang="en-US"/>
        </a:p>
      </dgm:t>
    </dgm:pt>
    <dgm:pt modelId="{5F0F087A-3328-4320-977C-9E41397FA2C7}">
      <dgm:prSet custT="1"/>
      <dgm:spPr/>
      <dgm:t>
        <a:bodyPr/>
        <a:lstStyle/>
        <a:p>
          <a:pPr marL="119063" indent="-119063" rtl="0"/>
          <a:r>
            <a:rPr lang="en-US" sz="1000" dirty="0">
              <a:latin typeface="Arial" pitchFamily="34" charset="0"/>
              <a:cs typeface="Arial" pitchFamily="34" charset="0"/>
            </a:rPr>
            <a:t>Reportable events</a:t>
          </a:r>
          <a:endParaRPr lang="en-US" sz="1000" b="0" dirty="0">
            <a:latin typeface="Arial" pitchFamily="34" charset="0"/>
            <a:cs typeface="Arial" pitchFamily="34" charset="0"/>
          </a:endParaRPr>
        </a:p>
      </dgm:t>
    </dgm:pt>
    <dgm:pt modelId="{1A1CB617-D129-487A-BD91-07901C95CFD2}" type="parTrans" cxnId="{A01DCF08-3E34-4396-B4AB-8E0BA7A4EDA1}">
      <dgm:prSet/>
      <dgm:spPr/>
      <dgm:t>
        <a:bodyPr/>
        <a:lstStyle/>
        <a:p>
          <a:endParaRPr lang="en-US"/>
        </a:p>
      </dgm:t>
    </dgm:pt>
    <dgm:pt modelId="{4FC7ECA6-E9FD-4F38-B147-192009721B83}" type="sibTrans" cxnId="{A01DCF08-3E34-4396-B4AB-8E0BA7A4EDA1}">
      <dgm:prSet/>
      <dgm:spPr/>
      <dgm:t>
        <a:bodyPr/>
        <a:lstStyle/>
        <a:p>
          <a:endParaRPr lang="en-US"/>
        </a:p>
      </dgm:t>
    </dgm:pt>
    <dgm:pt modelId="{EE0225D4-EA2F-490F-84D6-D0AA8136E766}">
      <dgm:prSet custT="1"/>
      <dgm:spPr>
        <a:solidFill>
          <a:schemeClr val="bg1">
            <a:lumMod val="95000"/>
          </a:schemeClr>
        </a:solidFill>
      </dgm:spPr>
      <dgm:t>
        <a:bodyPr/>
        <a:lstStyle/>
        <a:p>
          <a:pPr marL="109538" indent="-109538" rtl="0"/>
          <a:r>
            <a:rPr lang="en-US" sz="1000" b="1" u="sng" dirty="0">
              <a:solidFill>
                <a:schemeClr val="tx1">
                  <a:lumMod val="50000"/>
                  <a:lumOff val="50000"/>
                </a:schemeClr>
              </a:solidFill>
              <a:latin typeface="Arial" pitchFamily="34" charset="0"/>
              <a:cs typeface="Arial" pitchFamily="34" charset="0"/>
            </a:rPr>
            <a:t>TOPICS</a:t>
          </a:r>
        </a:p>
      </dgm:t>
    </dgm:pt>
    <dgm:pt modelId="{D1196CDA-AE78-4B63-BA18-DA3E99B9A9D4}" type="parTrans" cxnId="{AEC1CE40-E3D9-4B28-B7A5-E5B330250FF3}">
      <dgm:prSet/>
      <dgm:spPr/>
      <dgm:t>
        <a:bodyPr/>
        <a:lstStyle/>
        <a:p>
          <a:endParaRPr lang="en-US"/>
        </a:p>
      </dgm:t>
    </dgm:pt>
    <dgm:pt modelId="{A49BBBC9-4C54-407A-91C3-D837155A62EE}" type="sibTrans" cxnId="{AEC1CE40-E3D9-4B28-B7A5-E5B330250FF3}">
      <dgm:prSet/>
      <dgm:spPr/>
      <dgm:t>
        <a:bodyPr/>
        <a:lstStyle/>
        <a:p>
          <a:endParaRPr lang="en-US"/>
        </a:p>
      </dgm:t>
    </dgm:pt>
    <dgm:pt modelId="{D5600213-3F75-4CDE-9FA1-CFC54D652B6E}">
      <dgm:prSet custT="1"/>
      <dgm:spPr>
        <a:solidFill>
          <a:schemeClr val="bg1">
            <a:lumMod val="95000"/>
          </a:schemeClr>
        </a:solidFill>
      </dgm:spPr>
      <dgm:t>
        <a:bodyPr/>
        <a:lstStyle/>
        <a:p>
          <a:pPr marL="109538" indent="-109538" rtl="0"/>
          <a:r>
            <a:rPr lang="en-US" sz="1000" dirty="0">
              <a:solidFill>
                <a:schemeClr val="tx1">
                  <a:lumMod val="50000"/>
                  <a:lumOff val="50000"/>
                </a:schemeClr>
              </a:solidFill>
              <a:latin typeface="Arial" pitchFamily="34" charset="0"/>
              <a:cs typeface="Arial" pitchFamily="34" charset="0"/>
            </a:rPr>
            <a:t>General training topics</a:t>
          </a:r>
          <a:endParaRPr lang="en-US" sz="1000" b="0" dirty="0">
            <a:solidFill>
              <a:schemeClr val="tx1">
                <a:lumMod val="50000"/>
                <a:lumOff val="50000"/>
              </a:schemeClr>
            </a:solidFill>
            <a:latin typeface="Arial" pitchFamily="34" charset="0"/>
            <a:cs typeface="Arial" pitchFamily="34" charset="0"/>
          </a:endParaRPr>
        </a:p>
      </dgm:t>
    </dgm:pt>
    <dgm:pt modelId="{B3B0C5DC-8D7E-4299-9B9E-3D3BB9F67871}" type="parTrans" cxnId="{E2C0C31C-9AF3-417C-B28F-B1F6E2961400}">
      <dgm:prSet/>
      <dgm:spPr/>
      <dgm:t>
        <a:bodyPr/>
        <a:lstStyle/>
        <a:p>
          <a:endParaRPr lang="en-US"/>
        </a:p>
      </dgm:t>
    </dgm:pt>
    <dgm:pt modelId="{C87BEB3E-0D39-4E22-BA49-12BA732A40E1}" type="sibTrans" cxnId="{E2C0C31C-9AF3-417C-B28F-B1F6E2961400}">
      <dgm:prSet/>
      <dgm:spPr/>
      <dgm:t>
        <a:bodyPr/>
        <a:lstStyle/>
        <a:p>
          <a:endParaRPr lang="en-US"/>
        </a:p>
      </dgm:t>
    </dgm:pt>
    <dgm:pt modelId="{4938856C-B38F-4C30-AE05-DDD0C1FB811A}">
      <dgm:prSet custT="1"/>
      <dgm:spPr>
        <a:solidFill>
          <a:schemeClr val="bg1">
            <a:lumMod val="95000"/>
          </a:schemeClr>
        </a:solidFill>
      </dgm:spPr>
      <dgm:t>
        <a:bodyPr/>
        <a:lstStyle/>
        <a:p>
          <a:pPr marL="166688" indent="-166688" algn="l" rtl="0"/>
          <a:r>
            <a:rPr lang="en-US" sz="1000" dirty="0">
              <a:solidFill>
                <a:schemeClr val="tx1">
                  <a:lumMod val="50000"/>
                  <a:lumOff val="50000"/>
                </a:schemeClr>
              </a:solidFill>
              <a:latin typeface="Arial" pitchFamily="34" charset="0"/>
              <a:cs typeface="Arial" pitchFamily="34" charset="0"/>
            </a:rPr>
            <a:t>CIA Requirements</a:t>
          </a:r>
          <a:endParaRPr lang="en-US" sz="1000" b="1" dirty="0">
            <a:solidFill>
              <a:schemeClr val="tx1">
                <a:lumMod val="50000"/>
                <a:lumOff val="50000"/>
              </a:schemeClr>
            </a:solidFill>
            <a:latin typeface="Arial" pitchFamily="34" charset="0"/>
            <a:cs typeface="Arial" pitchFamily="34" charset="0"/>
          </a:endParaRPr>
        </a:p>
      </dgm:t>
    </dgm:pt>
    <dgm:pt modelId="{E9314D7C-220A-4B7A-852F-690579F101B7}" type="parTrans" cxnId="{86401B22-CC08-4785-88F6-9D383B0D1F29}">
      <dgm:prSet/>
      <dgm:spPr/>
      <dgm:t>
        <a:bodyPr/>
        <a:lstStyle/>
        <a:p>
          <a:endParaRPr lang="en-US"/>
        </a:p>
      </dgm:t>
    </dgm:pt>
    <dgm:pt modelId="{CCBA1EB6-27B6-4BA4-9B2C-F53455897820}" type="sibTrans" cxnId="{86401B22-CC08-4785-88F6-9D383B0D1F29}">
      <dgm:prSet/>
      <dgm:spPr/>
      <dgm:t>
        <a:bodyPr/>
        <a:lstStyle/>
        <a:p>
          <a:endParaRPr lang="en-US"/>
        </a:p>
      </dgm:t>
    </dgm:pt>
    <dgm:pt modelId="{E99F077A-6BF9-4EA5-A21C-D184AC92DB8E}">
      <dgm:prSet custT="1"/>
      <dgm:spPr>
        <a:solidFill>
          <a:schemeClr val="bg1">
            <a:lumMod val="95000"/>
          </a:schemeClr>
        </a:solidFill>
      </dgm:spPr>
      <dgm:t>
        <a:bodyPr/>
        <a:lstStyle/>
        <a:p>
          <a:pPr marL="119063" indent="-119063" rtl="0"/>
          <a:r>
            <a:rPr lang="en-US" sz="1000" dirty="0">
              <a:solidFill>
                <a:schemeClr val="tx1">
                  <a:lumMod val="50000"/>
                  <a:lumOff val="50000"/>
                </a:schemeClr>
              </a:solidFill>
              <a:latin typeface="Arial" pitchFamily="34" charset="0"/>
              <a:cs typeface="Arial" pitchFamily="34" charset="0"/>
            </a:rPr>
            <a:t>Samples</a:t>
          </a:r>
          <a:endParaRPr lang="en-US" sz="1000" b="0" dirty="0">
            <a:solidFill>
              <a:schemeClr val="tx1">
                <a:lumMod val="50000"/>
                <a:lumOff val="50000"/>
              </a:schemeClr>
            </a:solidFill>
            <a:latin typeface="Arial" pitchFamily="34" charset="0"/>
            <a:cs typeface="Arial" pitchFamily="34" charset="0"/>
          </a:endParaRPr>
        </a:p>
      </dgm:t>
    </dgm:pt>
    <dgm:pt modelId="{39D2B3F8-6AB8-40BF-A0B3-1EADC7A7D0B4}" type="parTrans" cxnId="{B5CC2FD1-BAC4-4009-99FC-77A8043E977F}">
      <dgm:prSet/>
      <dgm:spPr/>
      <dgm:t>
        <a:bodyPr/>
        <a:lstStyle/>
        <a:p>
          <a:endParaRPr lang="en-US"/>
        </a:p>
      </dgm:t>
    </dgm:pt>
    <dgm:pt modelId="{E3808E72-A240-41FD-8798-EADE2EF031DD}" type="sibTrans" cxnId="{B5CC2FD1-BAC4-4009-99FC-77A8043E977F}">
      <dgm:prSet/>
      <dgm:spPr/>
      <dgm:t>
        <a:bodyPr/>
        <a:lstStyle/>
        <a:p>
          <a:endParaRPr lang="en-US"/>
        </a:p>
      </dgm:t>
    </dgm:pt>
    <dgm:pt modelId="{052CD8AF-B782-4ECB-B103-429B5F972A66}">
      <dgm:prSet custT="1"/>
      <dgm:spPr>
        <a:solidFill>
          <a:schemeClr val="bg1">
            <a:lumMod val="95000"/>
          </a:schemeClr>
        </a:solidFill>
      </dgm:spPr>
      <dgm:t>
        <a:bodyPr/>
        <a:lstStyle/>
        <a:p>
          <a:pPr marL="109538" indent="-109538" rtl="0"/>
          <a:endParaRPr lang="en-US" sz="1100" b="0" dirty="0">
            <a:solidFill>
              <a:schemeClr val="tx1">
                <a:lumMod val="50000"/>
                <a:lumOff val="50000"/>
              </a:schemeClr>
            </a:solidFill>
            <a:latin typeface="Arial" pitchFamily="34" charset="0"/>
            <a:cs typeface="Arial" pitchFamily="34" charset="0"/>
          </a:endParaRPr>
        </a:p>
      </dgm:t>
    </dgm:pt>
    <dgm:pt modelId="{A9403572-76F4-4568-8314-5CBD0B7D808C}" type="parTrans" cxnId="{2027D175-6EB3-4A4B-A46D-9F619254E906}">
      <dgm:prSet/>
      <dgm:spPr/>
      <dgm:t>
        <a:bodyPr/>
        <a:lstStyle/>
        <a:p>
          <a:endParaRPr lang="en-US"/>
        </a:p>
      </dgm:t>
    </dgm:pt>
    <dgm:pt modelId="{71A53385-E911-4CD5-9378-FB2C6CE26586}" type="sibTrans" cxnId="{2027D175-6EB3-4A4B-A46D-9F619254E906}">
      <dgm:prSet/>
      <dgm:spPr/>
      <dgm:t>
        <a:bodyPr/>
        <a:lstStyle/>
        <a:p>
          <a:endParaRPr lang="en-US"/>
        </a:p>
      </dgm:t>
    </dgm:pt>
    <dgm:pt modelId="{CCB421A5-7476-4A4C-90DE-F31EC86EE922}">
      <dgm:prSet custT="1"/>
      <dgm:spPr/>
      <dgm:t>
        <a:bodyPr/>
        <a:lstStyle/>
        <a:p>
          <a:pPr marL="118872" indent="-118872" algn="l" rtl="0"/>
          <a:endParaRPr lang="en-US" sz="1100" b="0" dirty="0">
            <a:latin typeface="Arial" pitchFamily="34" charset="0"/>
            <a:cs typeface="Arial" pitchFamily="34" charset="0"/>
          </a:endParaRPr>
        </a:p>
      </dgm:t>
    </dgm:pt>
    <dgm:pt modelId="{8DFF71E5-6AA6-4194-A793-99AA7A964A52}" type="parTrans" cxnId="{EFF6214C-A522-45B6-A7E1-CEA41C0D4161}">
      <dgm:prSet/>
      <dgm:spPr/>
      <dgm:t>
        <a:bodyPr/>
        <a:lstStyle/>
        <a:p>
          <a:endParaRPr lang="en-US"/>
        </a:p>
      </dgm:t>
    </dgm:pt>
    <dgm:pt modelId="{29CBBF6C-0873-4474-9960-398B2267C4F5}" type="sibTrans" cxnId="{EFF6214C-A522-45B6-A7E1-CEA41C0D4161}">
      <dgm:prSet/>
      <dgm:spPr/>
      <dgm:t>
        <a:bodyPr/>
        <a:lstStyle/>
        <a:p>
          <a:endParaRPr lang="en-US"/>
        </a:p>
      </dgm:t>
    </dgm:pt>
    <dgm:pt modelId="{835B2555-5579-4DCE-A2AA-BE03A99C87F9}">
      <dgm:prSet custT="1"/>
      <dgm:spPr/>
      <dgm:t>
        <a:bodyPr/>
        <a:lstStyle/>
        <a:p>
          <a:pPr marL="119063" indent="-119063" rtl="0"/>
          <a:endParaRPr lang="en-US" sz="1000" b="0" dirty="0">
            <a:latin typeface="Arial" pitchFamily="34" charset="0"/>
            <a:cs typeface="Arial" pitchFamily="34" charset="0"/>
          </a:endParaRPr>
        </a:p>
      </dgm:t>
    </dgm:pt>
    <dgm:pt modelId="{AAA7E45D-FAED-41BE-B92D-0A2C9E6CC6BB}" type="parTrans" cxnId="{1CD76909-DDC1-47A1-A576-F0A73FFE570F}">
      <dgm:prSet/>
      <dgm:spPr/>
      <dgm:t>
        <a:bodyPr/>
        <a:lstStyle/>
        <a:p>
          <a:endParaRPr lang="en-US"/>
        </a:p>
      </dgm:t>
    </dgm:pt>
    <dgm:pt modelId="{EED9BAB9-FE1A-470C-BD9A-014FFA309A58}" type="sibTrans" cxnId="{1CD76909-DDC1-47A1-A576-F0A73FFE570F}">
      <dgm:prSet/>
      <dgm:spPr/>
      <dgm:t>
        <a:bodyPr/>
        <a:lstStyle/>
        <a:p>
          <a:endParaRPr lang="en-US"/>
        </a:p>
      </dgm:t>
    </dgm:pt>
    <dgm:pt modelId="{36A3FB54-C560-478B-9499-7F168E81FDC0}">
      <dgm:prSet custT="1"/>
      <dgm:spPr>
        <a:solidFill>
          <a:schemeClr val="bg1">
            <a:lumMod val="95000"/>
          </a:schemeClr>
        </a:solidFill>
      </dgm:spPr>
      <dgm:t>
        <a:bodyPr/>
        <a:lstStyle/>
        <a:p>
          <a:pPr marL="109538" indent="-109538" rtl="0"/>
          <a:endParaRPr lang="en-US" sz="1100" b="0" u="sng" dirty="0">
            <a:solidFill>
              <a:schemeClr val="tx1">
                <a:lumMod val="50000"/>
                <a:lumOff val="50000"/>
              </a:schemeClr>
            </a:solidFill>
            <a:latin typeface="Arial" pitchFamily="34" charset="0"/>
            <a:cs typeface="Arial" pitchFamily="34" charset="0"/>
          </a:endParaRPr>
        </a:p>
      </dgm:t>
    </dgm:pt>
    <dgm:pt modelId="{7FB3BE68-6667-40FE-8B45-3A8B1C46A853}" type="parTrans" cxnId="{3CD4E07A-9470-4FAC-AED5-0E37F2B5B1AD}">
      <dgm:prSet/>
      <dgm:spPr/>
      <dgm:t>
        <a:bodyPr/>
        <a:lstStyle/>
        <a:p>
          <a:endParaRPr lang="en-US"/>
        </a:p>
      </dgm:t>
    </dgm:pt>
    <dgm:pt modelId="{4FE2C2EA-C053-47DB-ACDD-47FC2F01FD45}" type="sibTrans" cxnId="{3CD4E07A-9470-4FAC-AED5-0E37F2B5B1AD}">
      <dgm:prSet/>
      <dgm:spPr/>
      <dgm:t>
        <a:bodyPr/>
        <a:lstStyle/>
        <a:p>
          <a:endParaRPr lang="en-US"/>
        </a:p>
      </dgm:t>
    </dgm:pt>
    <dgm:pt modelId="{F37ABB35-979F-4044-93D8-D358E1823EF4}">
      <dgm:prSet custT="1"/>
      <dgm:spPr>
        <a:solidFill>
          <a:schemeClr val="bg1">
            <a:lumMod val="95000"/>
          </a:schemeClr>
        </a:solidFill>
      </dgm:spPr>
      <dgm:t>
        <a:bodyPr/>
        <a:lstStyle/>
        <a:p>
          <a:pPr marL="109538" indent="-109538" algn="l" rtl="0"/>
          <a:endParaRPr lang="en-US" sz="1100" b="0" dirty="0">
            <a:solidFill>
              <a:schemeClr val="tx1">
                <a:lumMod val="50000"/>
                <a:lumOff val="50000"/>
              </a:schemeClr>
            </a:solidFill>
            <a:latin typeface="Arial" pitchFamily="34" charset="0"/>
            <a:cs typeface="Arial" pitchFamily="34" charset="0"/>
          </a:endParaRPr>
        </a:p>
      </dgm:t>
    </dgm:pt>
    <dgm:pt modelId="{4D36D5C3-03CC-472E-8A6F-955A9AB35641}" type="parTrans" cxnId="{41AC1E29-B1DF-4F3A-B9C1-A3092516605C}">
      <dgm:prSet/>
      <dgm:spPr/>
      <dgm:t>
        <a:bodyPr/>
        <a:lstStyle/>
        <a:p>
          <a:endParaRPr lang="en-US"/>
        </a:p>
      </dgm:t>
    </dgm:pt>
    <dgm:pt modelId="{B10D0F67-78C2-4543-8E3E-25FA6F3F987A}" type="sibTrans" cxnId="{41AC1E29-B1DF-4F3A-B9C1-A3092516605C}">
      <dgm:prSet/>
      <dgm:spPr/>
      <dgm:t>
        <a:bodyPr/>
        <a:lstStyle/>
        <a:p>
          <a:endParaRPr lang="en-US"/>
        </a:p>
      </dgm:t>
    </dgm:pt>
    <dgm:pt modelId="{1299C715-B94F-40F9-95EB-F2918ECE22FF}">
      <dgm:prSet custT="1"/>
      <dgm:spPr/>
      <dgm:t>
        <a:bodyPr/>
        <a:lstStyle/>
        <a:p>
          <a:pPr marL="119063" indent="-119063"/>
          <a:r>
            <a:rPr lang="en-US" sz="1000" dirty="0" err="1">
              <a:latin typeface="Arial" pitchFamily="34" charset="0"/>
              <a:cs typeface="Arial" pitchFamily="34" charset="0"/>
            </a:rPr>
            <a:t>IRO</a:t>
          </a:r>
          <a:r>
            <a:rPr lang="en-US" sz="1000" dirty="0">
              <a:latin typeface="Arial" pitchFamily="34" charset="0"/>
              <a:cs typeface="Arial" pitchFamily="34" charset="0"/>
            </a:rPr>
            <a:t> Transaction Review</a:t>
          </a:r>
        </a:p>
      </dgm:t>
    </dgm:pt>
    <dgm:pt modelId="{AFFFF135-DCB8-44E9-86D0-959C4BC317AE}" type="parTrans" cxnId="{0CFAAD52-E5F5-4A0E-AB93-BEA1AACC63A4}">
      <dgm:prSet/>
      <dgm:spPr/>
      <dgm:t>
        <a:bodyPr/>
        <a:lstStyle/>
        <a:p>
          <a:endParaRPr lang="en-US"/>
        </a:p>
      </dgm:t>
    </dgm:pt>
    <dgm:pt modelId="{BBC5A62B-C62A-4EBE-8224-7B6408197FAD}" type="sibTrans" cxnId="{0CFAAD52-E5F5-4A0E-AB93-BEA1AACC63A4}">
      <dgm:prSet/>
      <dgm:spPr/>
      <dgm:t>
        <a:bodyPr/>
        <a:lstStyle/>
        <a:p>
          <a:endParaRPr lang="en-US"/>
        </a:p>
      </dgm:t>
    </dgm:pt>
    <dgm:pt modelId="{478C3F3B-BF81-4FDE-91F6-D5C5AAC8629D}">
      <dgm:prSet custT="1"/>
      <dgm:spPr/>
      <dgm:t>
        <a:bodyPr/>
        <a:lstStyle/>
        <a:p>
          <a:pPr marL="119063" indent="-119063"/>
          <a:r>
            <a:rPr lang="en-US" sz="1000" dirty="0">
              <a:latin typeface="Arial" pitchFamily="34" charset="0"/>
              <a:cs typeface="Arial" pitchFamily="34" charset="0"/>
            </a:rPr>
            <a:t>Field Monitoring</a:t>
          </a:r>
        </a:p>
      </dgm:t>
    </dgm:pt>
    <dgm:pt modelId="{E1CC8D6A-B324-4CF6-B989-C1467F19134A}" type="parTrans" cxnId="{08A0F3AF-4E8F-40AB-92C2-B3D49A458382}">
      <dgm:prSet/>
      <dgm:spPr/>
      <dgm:t>
        <a:bodyPr/>
        <a:lstStyle/>
        <a:p>
          <a:endParaRPr lang="en-US"/>
        </a:p>
      </dgm:t>
    </dgm:pt>
    <dgm:pt modelId="{3C758241-9945-44EE-8D4E-CFB3176A9600}" type="sibTrans" cxnId="{08A0F3AF-4E8F-40AB-92C2-B3D49A458382}">
      <dgm:prSet/>
      <dgm:spPr/>
      <dgm:t>
        <a:bodyPr/>
        <a:lstStyle/>
        <a:p>
          <a:endParaRPr lang="en-US"/>
        </a:p>
      </dgm:t>
    </dgm:pt>
    <dgm:pt modelId="{815A14CF-A1C3-4F4B-A3E6-FAB545C6FB38}">
      <dgm:prSet custT="1"/>
      <dgm:spPr/>
      <dgm:t>
        <a:bodyPr/>
        <a:lstStyle/>
        <a:p>
          <a:pPr marL="119063" indent="-119063"/>
          <a:r>
            <a:rPr lang="en-US" sz="1000" dirty="0">
              <a:latin typeface="Arial" pitchFamily="34" charset="0"/>
              <a:cs typeface="Arial" pitchFamily="34" charset="0"/>
            </a:rPr>
            <a:t>New hires</a:t>
          </a:r>
        </a:p>
      </dgm:t>
    </dgm:pt>
    <dgm:pt modelId="{FE691811-81BB-48A4-92F0-672912F0BCBC}" type="parTrans" cxnId="{8C8ABA72-2E67-4181-9B7F-7DDA13B35935}">
      <dgm:prSet/>
      <dgm:spPr/>
      <dgm:t>
        <a:bodyPr/>
        <a:lstStyle/>
        <a:p>
          <a:endParaRPr lang="en-US"/>
        </a:p>
      </dgm:t>
    </dgm:pt>
    <dgm:pt modelId="{28BC01AE-50F2-4AB2-A64F-72C8DDEA3663}" type="sibTrans" cxnId="{8C8ABA72-2E67-4181-9B7F-7DDA13B35935}">
      <dgm:prSet/>
      <dgm:spPr/>
      <dgm:t>
        <a:bodyPr/>
        <a:lstStyle/>
        <a:p>
          <a:endParaRPr lang="en-US"/>
        </a:p>
      </dgm:t>
    </dgm:pt>
    <dgm:pt modelId="{CCE0A2CD-2C2B-42A6-B968-E7EB47A94771}">
      <dgm:prSet custT="1"/>
      <dgm:spPr>
        <a:solidFill>
          <a:schemeClr val="accent1">
            <a:lumMod val="20000"/>
            <a:lumOff val="80000"/>
            <a:alpha val="90000"/>
          </a:schemeClr>
        </a:solidFill>
      </dgm:spPr>
      <dgm:t>
        <a:bodyPr/>
        <a:lstStyle/>
        <a:p>
          <a:pPr marL="109538" indent="-109538" algn="l" rtl="0"/>
          <a:endParaRPr lang="en-US" sz="1100" b="0" dirty="0">
            <a:latin typeface="Arial" pitchFamily="34" charset="0"/>
            <a:cs typeface="Arial" pitchFamily="34" charset="0"/>
          </a:endParaRPr>
        </a:p>
      </dgm:t>
    </dgm:pt>
    <dgm:pt modelId="{7F6F2F16-3BB6-4BEF-8D27-5B762599FD49}" type="sibTrans" cxnId="{F85FC9CD-41E7-4CA7-B6D3-108871B99F28}">
      <dgm:prSet/>
      <dgm:spPr/>
      <dgm:t>
        <a:bodyPr/>
        <a:lstStyle/>
        <a:p>
          <a:endParaRPr lang="en-US"/>
        </a:p>
      </dgm:t>
    </dgm:pt>
    <dgm:pt modelId="{FDAE8470-3080-4275-A935-802DEC988582}" type="parTrans" cxnId="{F85FC9CD-41E7-4CA7-B6D3-108871B99F28}">
      <dgm:prSet/>
      <dgm:spPr/>
      <dgm:t>
        <a:bodyPr/>
        <a:lstStyle/>
        <a:p>
          <a:endParaRPr lang="en-US"/>
        </a:p>
      </dgm:t>
    </dgm:pt>
    <dgm:pt modelId="{DC4272FB-CE87-4EC1-8590-B7AFD0FEA2E3}">
      <dgm:prSet custT="1"/>
      <dgm:spPr/>
      <dgm:t>
        <a:bodyPr/>
        <a:lstStyle/>
        <a:p>
          <a:pPr marL="119063" indent="-119063" rtl="0"/>
          <a:r>
            <a:rPr lang="en-US" sz="1000" dirty="0">
              <a:latin typeface="Arial" pitchFamily="34" charset="0"/>
              <a:cs typeface="Arial" pitchFamily="34" charset="0"/>
            </a:rPr>
            <a:t>Disciplinary actions	</a:t>
          </a:r>
          <a:endParaRPr lang="en-US" sz="1000" b="0" dirty="0">
            <a:latin typeface="Arial" pitchFamily="34" charset="0"/>
            <a:cs typeface="Arial" pitchFamily="34" charset="0"/>
          </a:endParaRPr>
        </a:p>
      </dgm:t>
    </dgm:pt>
    <dgm:pt modelId="{F05A6DE5-7A9D-4592-8DF1-DEB5F6F5836C}" type="parTrans" cxnId="{5E85318F-95DC-44F6-B894-DD87A2A5E8BC}">
      <dgm:prSet/>
      <dgm:spPr/>
      <dgm:t>
        <a:bodyPr/>
        <a:lstStyle/>
        <a:p>
          <a:endParaRPr lang="en-US"/>
        </a:p>
      </dgm:t>
    </dgm:pt>
    <dgm:pt modelId="{8AA5D045-78BC-43E3-BF80-F4B2EE7DFFCA}" type="sibTrans" cxnId="{5E85318F-95DC-44F6-B894-DD87A2A5E8BC}">
      <dgm:prSet/>
      <dgm:spPr/>
      <dgm:t>
        <a:bodyPr/>
        <a:lstStyle/>
        <a:p>
          <a:endParaRPr lang="en-US"/>
        </a:p>
      </dgm:t>
    </dgm:pt>
    <dgm:pt modelId="{F9AEF18A-2507-42C2-86B9-89D46724E232}">
      <dgm:prSet custT="1"/>
      <dgm:spPr/>
      <dgm:t>
        <a:bodyPr/>
        <a:lstStyle/>
        <a:p>
          <a:pPr marL="119063" indent="-119063"/>
          <a:r>
            <a:rPr lang="en-US" sz="1000" dirty="0">
              <a:latin typeface="Arial" pitchFamily="34" charset="0"/>
              <a:cs typeface="Arial" pitchFamily="34" charset="0"/>
            </a:rPr>
            <a:t>Responsibility for coordinate with Covered Persons Champion</a:t>
          </a:r>
        </a:p>
      </dgm:t>
    </dgm:pt>
    <dgm:pt modelId="{2B7E09EA-D479-4C52-A509-5159E34C16EC}" type="parTrans" cxnId="{7C80225E-18DB-4F30-86BB-785BB10F4249}">
      <dgm:prSet/>
      <dgm:spPr/>
      <dgm:t>
        <a:bodyPr/>
        <a:lstStyle/>
        <a:p>
          <a:endParaRPr lang="en-US"/>
        </a:p>
      </dgm:t>
    </dgm:pt>
    <dgm:pt modelId="{AEE9D421-316B-4A90-AC15-B03A1F44E176}" type="sibTrans" cxnId="{7C80225E-18DB-4F30-86BB-785BB10F4249}">
      <dgm:prSet/>
      <dgm:spPr/>
      <dgm:t>
        <a:bodyPr/>
        <a:lstStyle/>
        <a:p>
          <a:endParaRPr lang="en-US"/>
        </a:p>
      </dgm:t>
    </dgm:pt>
    <dgm:pt modelId="{B78F59BF-9B69-4B71-81AC-A362CB773F85}">
      <dgm:prSet custT="1"/>
      <dgm:spPr>
        <a:solidFill>
          <a:schemeClr val="bg1">
            <a:lumMod val="95000"/>
          </a:schemeClr>
        </a:solidFill>
      </dgm:spPr>
      <dgm:t>
        <a:bodyPr/>
        <a:lstStyle/>
        <a:p>
          <a:pPr marL="166688" indent="-166688"/>
          <a:r>
            <a:rPr lang="en-US" sz="1000" dirty="0">
              <a:solidFill>
                <a:schemeClr val="tx1">
                  <a:lumMod val="50000"/>
                  <a:lumOff val="50000"/>
                </a:schemeClr>
              </a:solidFill>
              <a:latin typeface="Arial" pitchFamily="34" charset="0"/>
              <a:cs typeface="Arial" pitchFamily="34" charset="0"/>
            </a:rPr>
            <a:t>Certification and Resolution</a:t>
          </a:r>
        </a:p>
      </dgm:t>
    </dgm:pt>
    <dgm:pt modelId="{71D47B43-6F52-43AF-BD2D-A935239F281A}" type="parTrans" cxnId="{5FEDEA8B-32AF-4599-BF31-5C91869A5872}">
      <dgm:prSet/>
      <dgm:spPr/>
      <dgm:t>
        <a:bodyPr/>
        <a:lstStyle/>
        <a:p>
          <a:endParaRPr lang="en-US"/>
        </a:p>
      </dgm:t>
    </dgm:pt>
    <dgm:pt modelId="{423AE790-A0AF-4F65-ABA2-20752D655A8B}" type="sibTrans" cxnId="{5FEDEA8B-32AF-4599-BF31-5C91869A5872}">
      <dgm:prSet/>
      <dgm:spPr/>
      <dgm:t>
        <a:bodyPr/>
        <a:lstStyle/>
        <a:p>
          <a:endParaRPr lang="en-US"/>
        </a:p>
      </dgm:t>
    </dgm:pt>
    <dgm:pt modelId="{082DEA57-44EC-4B75-9663-AF8777E56EAE}">
      <dgm:prSet custT="1"/>
      <dgm:spPr>
        <a:solidFill>
          <a:schemeClr val="accent1">
            <a:lumMod val="20000"/>
            <a:lumOff val="80000"/>
            <a:alpha val="90000"/>
          </a:schemeClr>
        </a:solidFill>
      </dgm:spPr>
      <dgm:t>
        <a:bodyPr/>
        <a:lstStyle/>
        <a:p>
          <a:pPr marL="119063" indent="-119063" algn="l" rtl="0"/>
          <a:r>
            <a:rPr lang="en-US" sz="1100" b="1" u="sng" dirty="0">
              <a:latin typeface="Arial" pitchFamily="34" charset="0"/>
              <a:cs typeface="Arial" pitchFamily="34" charset="0"/>
            </a:rPr>
            <a:t>TOPICS</a:t>
          </a:r>
        </a:p>
      </dgm:t>
    </dgm:pt>
    <dgm:pt modelId="{1B213DDE-2126-4D70-8007-62553DA027EB}" type="parTrans" cxnId="{4D025F2D-593F-4800-B377-E15B68A4C61F}">
      <dgm:prSet/>
      <dgm:spPr/>
      <dgm:t>
        <a:bodyPr/>
        <a:lstStyle/>
        <a:p>
          <a:endParaRPr lang="en-US"/>
        </a:p>
      </dgm:t>
    </dgm:pt>
    <dgm:pt modelId="{77DB4ABD-42EB-42FE-824E-A0C5A2321210}" type="sibTrans" cxnId="{4D025F2D-593F-4800-B377-E15B68A4C61F}">
      <dgm:prSet/>
      <dgm:spPr/>
      <dgm:t>
        <a:bodyPr/>
        <a:lstStyle/>
        <a:p>
          <a:endParaRPr lang="en-US"/>
        </a:p>
      </dgm:t>
    </dgm:pt>
    <dgm:pt modelId="{ED19A32A-C962-4EB2-8068-442224513953}">
      <dgm:prSet custT="1"/>
      <dgm:spPr/>
      <dgm:t>
        <a:bodyPr/>
        <a:lstStyle/>
        <a:p>
          <a:pPr marL="118872" indent="-118872" algn="l" rtl="0"/>
          <a:r>
            <a:rPr lang="en-US" sz="1100" b="1" u="sng" dirty="0">
              <a:latin typeface="Arial" pitchFamily="34" charset="0"/>
              <a:cs typeface="Arial" pitchFamily="34" charset="0"/>
            </a:rPr>
            <a:t>TOPICS</a:t>
          </a:r>
        </a:p>
      </dgm:t>
    </dgm:pt>
    <dgm:pt modelId="{FC4A9938-9265-4311-818C-166AC498A51D}" type="parTrans" cxnId="{406940E5-D50F-4E1C-8B5C-C8F7920ACBCD}">
      <dgm:prSet/>
      <dgm:spPr/>
      <dgm:t>
        <a:bodyPr/>
        <a:lstStyle/>
        <a:p>
          <a:endParaRPr lang="en-US"/>
        </a:p>
      </dgm:t>
    </dgm:pt>
    <dgm:pt modelId="{B8C96A6A-5628-4035-B0EF-2CBCB85F43DA}" type="sibTrans" cxnId="{406940E5-D50F-4E1C-8B5C-C8F7920ACBCD}">
      <dgm:prSet/>
      <dgm:spPr/>
      <dgm:t>
        <a:bodyPr/>
        <a:lstStyle/>
        <a:p>
          <a:endParaRPr lang="en-US"/>
        </a:p>
      </dgm:t>
    </dgm:pt>
    <dgm:pt modelId="{BA053C9E-1A29-4D6C-BAEC-B93509B93CEF}">
      <dgm:prSet custT="1"/>
      <dgm:spPr/>
      <dgm:t>
        <a:bodyPr/>
        <a:lstStyle/>
        <a:p>
          <a:pPr marL="119063" indent="-119063" rtl="0"/>
          <a:r>
            <a:rPr lang="en-US" sz="1000" b="1" u="sng" dirty="0">
              <a:latin typeface="Arial" pitchFamily="34" charset="0"/>
              <a:cs typeface="Arial" pitchFamily="34" charset="0"/>
            </a:rPr>
            <a:t>TOPICS</a:t>
          </a:r>
        </a:p>
      </dgm:t>
    </dgm:pt>
    <dgm:pt modelId="{18A87E7F-A089-42A8-AC92-7E755339A695}" type="parTrans" cxnId="{7CC49CE7-3EC8-4738-85EB-3160BDC05690}">
      <dgm:prSet/>
      <dgm:spPr/>
      <dgm:t>
        <a:bodyPr/>
        <a:lstStyle/>
        <a:p>
          <a:endParaRPr lang="en-US"/>
        </a:p>
      </dgm:t>
    </dgm:pt>
    <dgm:pt modelId="{824D3E11-B698-4394-B731-DAD8B5A1F4C7}" type="sibTrans" cxnId="{7CC49CE7-3EC8-4738-85EB-3160BDC05690}">
      <dgm:prSet/>
      <dgm:spPr/>
      <dgm:t>
        <a:bodyPr/>
        <a:lstStyle/>
        <a:p>
          <a:endParaRPr lang="en-US"/>
        </a:p>
      </dgm:t>
    </dgm:pt>
    <dgm:pt modelId="{3EE3ED78-491F-4C3B-80E3-10CF335CF631}">
      <dgm:prSet custT="1"/>
      <dgm:spPr>
        <a:solidFill>
          <a:schemeClr val="bg1">
            <a:lumMod val="95000"/>
          </a:schemeClr>
        </a:solidFill>
      </dgm:spPr>
      <dgm:t>
        <a:bodyPr/>
        <a:lstStyle/>
        <a:p>
          <a:pPr marL="166688" indent="-166688" algn="l" rtl="0"/>
          <a:r>
            <a:rPr lang="en-US" sz="1000" b="1" u="sng" dirty="0">
              <a:solidFill>
                <a:schemeClr val="tx1">
                  <a:lumMod val="50000"/>
                  <a:lumOff val="50000"/>
                </a:schemeClr>
              </a:solidFill>
              <a:latin typeface="Arial" pitchFamily="34" charset="0"/>
              <a:cs typeface="Arial" pitchFamily="34" charset="0"/>
            </a:rPr>
            <a:t>TOPICS</a:t>
          </a:r>
        </a:p>
      </dgm:t>
    </dgm:pt>
    <dgm:pt modelId="{B774DEB0-897D-4EEE-BC4B-40A0AE6640F8}" type="parTrans" cxnId="{0FE04011-58EA-4410-9FB6-0FB224A90732}">
      <dgm:prSet/>
      <dgm:spPr/>
      <dgm:t>
        <a:bodyPr/>
        <a:lstStyle/>
        <a:p>
          <a:endParaRPr lang="en-US"/>
        </a:p>
      </dgm:t>
    </dgm:pt>
    <dgm:pt modelId="{A6802F05-903B-4C0F-9188-F6DCAA7653C9}" type="sibTrans" cxnId="{0FE04011-58EA-4410-9FB6-0FB224A90732}">
      <dgm:prSet/>
      <dgm:spPr/>
      <dgm:t>
        <a:bodyPr/>
        <a:lstStyle/>
        <a:p>
          <a:endParaRPr lang="en-US"/>
        </a:p>
      </dgm:t>
    </dgm:pt>
    <dgm:pt modelId="{F13CEC3E-434B-4625-B462-381D3A24D5F4}">
      <dgm:prSet custT="1"/>
      <dgm:spPr>
        <a:solidFill>
          <a:schemeClr val="bg1">
            <a:lumMod val="95000"/>
          </a:schemeClr>
        </a:solidFill>
      </dgm:spPr>
      <dgm:t>
        <a:bodyPr/>
        <a:lstStyle/>
        <a:p>
          <a:pPr marL="119063" indent="-119063"/>
          <a:r>
            <a:rPr lang="en-US" sz="1000" dirty="0">
              <a:solidFill>
                <a:schemeClr val="tx1">
                  <a:lumMod val="50000"/>
                  <a:lumOff val="50000"/>
                </a:schemeClr>
              </a:solidFill>
              <a:latin typeface="Arial" pitchFamily="34" charset="0"/>
              <a:cs typeface="Arial" pitchFamily="34" charset="0"/>
            </a:rPr>
            <a:t>Funding HCOs </a:t>
          </a:r>
        </a:p>
      </dgm:t>
    </dgm:pt>
    <dgm:pt modelId="{E4F9FB33-4EBF-498C-B9B7-56F45272AFB3}" type="parTrans" cxnId="{D9669EBB-0E26-46BA-9A56-64DCD8F1DE10}">
      <dgm:prSet/>
      <dgm:spPr/>
      <dgm:t>
        <a:bodyPr/>
        <a:lstStyle/>
        <a:p>
          <a:endParaRPr lang="en-US"/>
        </a:p>
      </dgm:t>
    </dgm:pt>
    <dgm:pt modelId="{39C26FDB-EC1E-4D36-B024-F23F20D46118}" type="sibTrans" cxnId="{D9669EBB-0E26-46BA-9A56-64DCD8F1DE10}">
      <dgm:prSet/>
      <dgm:spPr/>
      <dgm:t>
        <a:bodyPr/>
        <a:lstStyle/>
        <a:p>
          <a:endParaRPr lang="en-US"/>
        </a:p>
      </dgm:t>
    </dgm:pt>
    <dgm:pt modelId="{DDBB7BF6-3148-4A95-B0E6-47C6FB8BB28A}">
      <dgm:prSet custT="1"/>
      <dgm:spPr>
        <a:solidFill>
          <a:schemeClr val="bg1">
            <a:lumMod val="95000"/>
          </a:schemeClr>
        </a:solidFill>
      </dgm:spPr>
      <dgm:t>
        <a:bodyPr/>
        <a:lstStyle/>
        <a:p>
          <a:pPr marL="119063" indent="-119063"/>
          <a:r>
            <a:rPr lang="en-US" sz="1000" dirty="0">
              <a:solidFill>
                <a:schemeClr val="tx1">
                  <a:lumMod val="50000"/>
                  <a:lumOff val="50000"/>
                </a:schemeClr>
              </a:solidFill>
              <a:latin typeface="Arial" pitchFamily="34" charset="0"/>
              <a:cs typeface="Arial" pitchFamily="34" charset="0"/>
            </a:rPr>
            <a:t>Basic engagements of HCPs </a:t>
          </a:r>
        </a:p>
      </dgm:t>
    </dgm:pt>
    <dgm:pt modelId="{DE8C0025-C6C1-42B5-94F7-1C673128587D}" type="parTrans" cxnId="{20DD6977-6B25-4F08-B8FF-14AD62B1B999}">
      <dgm:prSet/>
      <dgm:spPr/>
      <dgm:t>
        <a:bodyPr/>
        <a:lstStyle/>
        <a:p>
          <a:endParaRPr lang="en-US"/>
        </a:p>
      </dgm:t>
    </dgm:pt>
    <dgm:pt modelId="{7A2A9396-8D68-4EEF-8105-02EDAC9891C1}" type="sibTrans" cxnId="{20DD6977-6B25-4F08-B8FF-14AD62B1B999}">
      <dgm:prSet/>
      <dgm:spPr/>
      <dgm:t>
        <a:bodyPr/>
        <a:lstStyle/>
        <a:p>
          <a:endParaRPr lang="en-US"/>
        </a:p>
      </dgm:t>
    </dgm:pt>
    <dgm:pt modelId="{0EFD723A-887A-4FFD-BD90-F03740077744}">
      <dgm:prSet custT="1"/>
      <dgm:spPr>
        <a:solidFill>
          <a:schemeClr val="bg1">
            <a:lumMod val="95000"/>
          </a:schemeClr>
        </a:solidFill>
      </dgm:spPr>
      <dgm:t>
        <a:bodyPr/>
        <a:lstStyle/>
        <a:p>
          <a:pPr marL="119063" indent="-119063"/>
          <a:r>
            <a:rPr lang="en-US" sz="1000" dirty="0">
              <a:solidFill>
                <a:schemeClr val="tx1">
                  <a:lumMod val="50000"/>
                  <a:lumOff val="50000"/>
                </a:schemeClr>
              </a:solidFill>
              <a:latin typeface="Arial" pitchFamily="34" charset="0"/>
              <a:cs typeface="Arial" pitchFamily="34" charset="0"/>
            </a:rPr>
            <a:t>Consulting Arrangements with HCPs</a:t>
          </a:r>
        </a:p>
      </dgm:t>
    </dgm:pt>
    <dgm:pt modelId="{9074A4B4-3ACA-4A60-9F31-FDE40208D350}" type="parTrans" cxnId="{73F0C72F-1F33-4C0E-B981-EEDA42490926}">
      <dgm:prSet/>
      <dgm:spPr/>
      <dgm:t>
        <a:bodyPr/>
        <a:lstStyle/>
        <a:p>
          <a:endParaRPr lang="en-US"/>
        </a:p>
      </dgm:t>
    </dgm:pt>
    <dgm:pt modelId="{26E6191F-DFA5-44BF-A32A-5F7CE0F2A843}" type="sibTrans" cxnId="{73F0C72F-1F33-4C0E-B981-EEDA42490926}">
      <dgm:prSet/>
      <dgm:spPr/>
      <dgm:t>
        <a:bodyPr/>
        <a:lstStyle/>
        <a:p>
          <a:endParaRPr lang="en-US"/>
        </a:p>
      </dgm:t>
    </dgm:pt>
    <dgm:pt modelId="{73B266DA-0DCD-4A2A-BFB6-0D458D003C56}">
      <dgm:prSet custT="1"/>
      <dgm:spPr>
        <a:solidFill>
          <a:schemeClr val="bg1">
            <a:lumMod val="95000"/>
          </a:schemeClr>
        </a:solidFill>
      </dgm:spPr>
      <dgm:t>
        <a:bodyPr/>
        <a:lstStyle/>
        <a:p>
          <a:pPr marL="119063" indent="-119063"/>
          <a:r>
            <a:rPr lang="en-US" sz="1000" dirty="0">
              <a:solidFill>
                <a:schemeClr val="tx1">
                  <a:lumMod val="50000"/>
                  <a:lumOff val="50000"/>
                </a:schemeClr>
              </a:solidFill>
              <a:latin typeface="Arial" pitchFamily="34" charset="0"/>
              <a:cs typeface="Arial" pitchFamily="34" charset="0"/>
            </a:rPr>
            <a:t>Specific Engagement of HCPs within R&amp;D</a:t>
          </a:r>
        </a:p>
      </dgm:t>
    </dgm:pt>
    <dgm:pt modelId="{3A25CFFA-0851-4965-8A70-D50F4518FE6B}" type="parTrans" cxnId="{04BB1E94-8563-44EC-90D3-B8AE4C6B1308}">
      <dgm:prSet/>
      <dgm:spPr/>
      <dgm:t>
        <a:bodyPr/>
        <a:lstStyle/>
        <a:p>
          <a:endParaRPr lang="en-US"/>
        </a:p>
      </dgm:t>
    </dgm:pt>
    <dgm:pt modelId="{F24C7F96-D455-44F1-AFA8-E9C98C2FBB9A}" type="sibTrans" cxnId="{04BB1E94-8563-44EC-90D3-B8AE4C6B1308}">
      <dgm:prSet/>
      <dgm:spPr/>
      <dgm:t>
        <a:bodyPr/>
        <a:lstStyle/>
        <a:p>
          <a:endParaRPr lang="en-US"/>
        </a:p>
      </dgm:t>
    </dgm:pt>
    <dgm:pt modelId="{090C1777-B1A7-4FBD-89E8-3CFBC74BF663}">
      <dgm:prSet custT="1"/>
      <dgm:spPr>
        <a:solidFill>
          <a:schemeClr val="bg1">
            <a:lumMod val="95000"/>
          </a:schemeClr>
        </a:solidFill>
      </dgm:spPr>
      <dgm:t>
        <a:bodyPr/>
        <a:lstStyle/>
        <a:p>
          <a:pPr marL="119063" indent="-119063"/>
          <a:r>
            <a:rPr lang="en-US" sz="1000" dirty="0">
              <a:solidFill>
                <a:schemeClr val="tx1">
                  <a:lumMod val="50000"/>
                  <a:lumOff val="50000"/>
                </a:schemeClr>
              </a:solidFill>
              <a:latin typeface="Arial" pitchFamily="34" charset="0"/>
              <a:cs typeface="Arial" pitchFamily="34" charset="0"/>
            </a:rPr>
            <a:t>Ad Boards /Scientific Meetings</a:t>
          </a:r>
        </a:p>
      </dgm:t>
    </dgm:pt>
    <dgm:pt modelId="{4891C1A3-E1C2-4411-86B5-0AA0DBC7E351}" type="parTrans" cxnId="{AB305A32-54D8-421E-AB20-E9523B0417B2}">
      <dgm:prSet/>
      <dgm:spPr/>
      <dgm:t>
        <a:bodyPr/>
        <a:lstStyle/>
        <a:p>
          <a:endParaRPr lang="en-US"/>
        </a:p>
      </dgm:t>
    </dgm:pt>
    <dgm:pt modelId="{99844A0A-FFEB-488E-94E6-822ECABB1053}" type="sibTrans" cxnId="{AB305A32-54D8-421E-AB20-E9523B0417B2}">
      <dgm:prSet/>
      <dgm:spPr/>
      <dgm:t>
        <a:bodyPr/>
        <a:lstStyle/>
        <a:p>
          <a:endParaRPr lang="en-US"/>
        </a:p>
      </dgm:t>
    </dgm:pt>
    <dgm:pt modelId="{F848EE1B-1289-4190-A593-EE8CF018FB8D}">
      <dgm:prSet custT="1"/>
      <dgm:spPr>
        <a:solidFill>
          <a:schemeClr val="bg1">
            <a:lumMod val="95000"/>
          </a:schemeClr>
        </a:solidFill>
      </dgm:spPr>
      <dgm:t>
        <a:bodyPr/>
        <a:lstStyle/>
        <a:p>
          <a:pPr marL="119063" indent="-119063"/>
          <a:r>
            <a:rPr lang="en-US" sz="1000" dirty="0">
              <a:solidFill>
                <a:schemeClr val="tx1">
                  <a:lumMod val="50000"/>
                  <a:lumOff val="50000"/>
                </a:schemeClr>
              </a:solidFill>
              <a:latin typeface="Arial" pitchFamily="34" charset="0"/>
              <a:cs typeface="Arial" pitchFamily="34" charset="0"/>
            </a:rPr>
            <a:t>Scientific Integrity</a:t>
          </a:r>
        </a:p>
      </dgm:t>
    </dgm:pt>
    <dgm:pt modelId="{D252A8C5-B9F1-423C-A19F-356F4AD84F5B}" type="parTrans" cxnId="{17191D0E-84CE-4DD4-8D90-D82F1EC86CB5}">
      <dgm:prSet/>
      <dgm:spPr/>
      <dgm:t>
        <a:bodyPr/>
        <a:lstStyle/>
        <a:p>
          <a:endParaRPr lang="en-US"/>
        </a:p>
      </dgm:t>
    </dgm:pt>
    <dgm:pt modelId="{BB1F3F36-F3CB-496F-8001-3E288A846926}" type="sibTrans" cxnId="{17191D0E-84CE-4DD4-8D90-D82F1EC86CB5}">
      <dgm:prSet/>
      <dgm:spPr/>
      <dgm:t>
        <a:bodyPr/>
        <a:lstStyle/>
        <a:p>
          <a:endParaRPr lang="en-US"/>
        </a:p>
      </dgm:t>
    </dgm:pt>
    <dgm:pt modelId="{50FE94D7-592C-4427-83DA-464D2A2BAB0E}">
      <dgm:prSet custT="1"/>
      <dgm:spPr>
        <a:solidFill>
          <a:schemeClr val="bg1">
            <a:lumMod val="95000"/>
          </a:schemeClr>
        </a:solidFill>
      </dgm:spPr>
      <dgm:t>
        <a:bodyPr/>
        <a:lstStyle/>
        <a:p>
          <a:pPr marL="119063" indent="-119063"/>
          <a:r>
            <a:rPr lang="en-US" sz="1000" dirty="0">
              <a:solidFill>
                <a:schemeClr val="tx1">
                  <a:lumMod val="50000"/>
                  <a:lumOff val="50000"/>
                </a:schemeClr>
              </a:solidFill>
              <a:latin typeface="Arial" pitchFamily="34" charset="0"/>
              <a:cs typeface="Arial" pitchFamily="34" charset="0"/>
            </a:rPr>
            <a:t>Investigator Sponsored Trials</a:t>
          </a:r>
        </a:p>
      </dgm:t>
    </dgm:pt>
    <dgm:pt modelId="{6EA4C96C-D516-4ACB-8843-836A76047D97}" type="parTrans" cxnId="{45BDB259-4A54-4AA5-B873-CC4324372E5C}">
      <dgm:prSet/>
      <dgm:spPr/>
      <dgm:t>
        <a:bodyPr/>
        <a:lstStyle/>
        <a:p>
          <a:endParaRPr lang="en-US"/>
        </a:p>
      </dgm:t>
    </dgm:pt>
    <dgm:pt modelId="{346B5F42-0024-41A4-B92D-6098186AAF25}" type="sibTrans" cxnId="{45BDB259-4A54-4AA5-B873-CC4324372E5C}">
      <dgm:prSet/>
      <dgm:spPr/>
      <dgm:t>
        <a:bodyPr/>
        <a:lstStyle/>
        <a:p>
          <a:endParaRPr lang="en-US"/>
        </a:p>
      </dgm:t>
    </dgm:pt>
    <dgm:pt modelId="{5826202F-3857-4F8F-B3A1-382C36931D56}">
      <dgm:prSet custT="1"/>
      <dgm:spPr>
        <a:solidFill>
          <a:schemeClr val="bg1">
            <a:lumMod val="95000"/>
          </a:schemeClr>
        </a:solidFill>
      </dgm:spPr>
      <dgm:t>
        <a:bodyPr/>
        <a:lstStyle/>
        <a:p>
          <a:pPr marL="119063" indent="-119063"/>
          <a:r>
            <a:rPr lang="en-US" sz="1000" dirty="0">
              <a:solidFill>
                <a:schemeClr val="tx1">
                  <a:lumMod val="50000"/>
                  <a:lumOff val="50000"/>
                </a:schemeClr>
              </a:solidFill>
              <a:latin typeface="Arial" pitchFamily="34" charset="0"/>
              <a:cs typeface="Arial" pitchFamily="34" charset="0"/>
            </a:rPr>
            <a:t>Speaker Training</a:t>
          </a:r>
        </a:p>
      </dgm:t>
    </dgm:pt>
    <dgm:pt modelId="{362A9B59-3EDE-43D3-82D0-DCE5EA037769}" type="parTrans" cxnId="{3A760798-A1FA-4574-B390-8C46AA9A44AF}">
      <dgm:prSet/>
      <dgm:spPr/>
      <dgm:t>
        <a:bodyPr/>
        <a:lstStyle/>
        <a:p>
          <a:endParaRPr lang="en-US"/>
        </a:p>
      </dgm:t>
    </dgm:pt>
    <dgm:pt modelId="{052D9CA9-DE5B-4691-8079-2C4CBE11C4D6}" type="sibTrans" cxnId="{3A760798-A1FA-4574-B390-8C46AA9A44AF}">
      <dgm:prSet/>
      <dgm:spPr/>
      <dgm:t>
        <a:bodyPr/>
        <a:lstStyle/>
        <a:p>
          <a:endParaRPr lang="en-US"/>
        </a:p>
      </dgm:t>
    </dgm:pt>
    <dgm:pt modelId="{E9E729E0-0D5E-4F5C-8920-9D2695C5296A}">
      <dgm:prSet custT="1"/>
      <dgm:spPr>
        <a:solidFill>
          <a:schemeClr val="bg1">
            <a:lumMod val="95000"/>
          </a:schemeClr>
        </a:solidFill>
      </dgm:spPr>
      <dgm:t>
        <a:bodyPr/>
        <a:lstStyle/>
        <a:p>
          <a:pPr marL="119063" indent="-119063"/>
          <a:r>
            <a:rPr lang="en-US" sz="1000" dirty="0">
              <a:solidFill>
                <a:schemeClr val="tx1">
                  <a:lumMod val="50000"/>
                  <a:lumOff val="50000"/>
                </a:schemeClr>
              </a:solidFill>
              <a:latin typeface="Arial" pitchFamily="34" charset="0"/>
              <a:cs typeface="Arial" pitchFamily="34" charset="0"/>
            </a:rPr>
            <a:t>Speaker Programs</a:t>
          </a:r>
        </a:p>
      </dgm:t>
    </dgm:pt>
    <dgm:pt modelId="{3CB26BA4-3BC6-4BAE-AAFB-7380ECF215C2}" type="parTrans" cxnId="{8D6A1B04-A126-4E54-89B1-FEF69CD97AA6}">
      <dgm:prSet/>
      <dgm:spPr/>
      <dgm:t>
        <a:bodyPr/>
        <a:lstStyle/>
        <a:p>
          <a:endParaRPr lang="en-US"/>
        </a:p>
      </dgm:t>
    </dgm:pt>
    <dgm:pt modelId="{E6408F19-FAE4-4777-BD90-BEBD86A07472}" type="sibTrans" cxnId="{8D6A1B04-A126-4E54-89B1-FEF69CD97AA6}">
      <dgm:prSet/>
      <dgm:spPr/>
      <dgm:t>
        <a:bodyPr/>
        <a:lstStyle/>
        <a:p>
          <a:endParaRPr lang="en-US"/>
        </a:p>
      </dgm:t>
    </dgm:pt>
    <dgm:pt modelId="{68BF5F32-1480-4FAB-9D87-44448AAA02BB}">
      <dgm:prSet custT="1"/>
      <dgm:spPr>
        <a:solidFill>
          <a:schemeClr val="bg1">
            <a:lumMod val="95000"/>
          </a:schemeClr>
        </a:solidFill>
      </dgm:spPr>
      <dgm:t>
        <a:bodyPr/>
        <a:lstStyle/>
        <a:p>
          <a:pPr marL="119063" indent="-119063"/>
          <a:r>
            <a:rPr lang="en-US" sz="1000" dirty="0">
              <a:solidFill>
                <a:schemeClr val="tx1">
                  <a:lumMod val="50000"/>
                  <a:lumOff val="50000"/>
                </a:schemeClr>
              </a:solidFill>
              <a:latin typeface="Arial" pitchFamily="34" charset="0"/>
              <a:cs typeface="Arial" pitchFamily="34" charset="0"/>
            </a:rPr>
            <a:t>Incentive Compensation</a:t>
          </a:r>
        </a:p>
      </dgm:t>
    </dgm:pt>
    <dgm:pt modelId="{23BA3A3E-2F41-4873-8A40-139AC4B14C63}" type="parTrans" cxnId="{7713F35A-A09C-4CF1-A0B9-481E40DBE753}">
      <dgm:prSet/>
      <dgm:spPr/>
      <dgm:t>
        <a:bodyPr/>
        <a:lstStyle/>
        <a:p>
          <a:endParaRPr lang="en-US"/>
        </a:p>
      </dgm:t>
    </dgm:pt>
    <dgm:pt modelId="{0ABD349C-5948-4CEB-A448-D1D98318D26B}" type="sibTrans" cxnId="{7713F35A-A09C-4CF1-A0B9-481E40DBE753}">
      <dgm:prSet/>
      <dgm:spPr/>
      <dgm:t>
        <a:bodyPr/>
        <a:lstStyle/>
        <a:p>
          <a:endParaRPr lang="en-US"/>
        </a:p>
      </dgm:t>
    </dgm:pt>
    <dgm:pt modelId="{E50BBBE8-FC68-4390-821E-75DA3A7035A7}">
      <dgm:prSet custT="1"/>
      <dgm:spPr>
        <a:solidFill>
          <a:schemeClr val="bg1">
            <a:lumMod val="95000"/>
          </a:schemeClr>
        </a:solidFill>
      </dgm:spPr>
      <dgm:t>
        <a:bodyPr/>
        <a:lstStyle/>
        <a:p>
          <a:pPr marL="119063" indent="-119063"/>
          <a:r>
            <a:rPr lang="en-US" sz="1000" dirty="0">
              <a:solidFill>
                <a:schemeClr val="tx1">
                  <a:lumMod val="50000"/>
                  <a:lumOff val="50000"/>
                </a:schemeClr>
              </a:solidFill>
              <a:latin typeface="Arial" pitchFamily="34" charset="0"/>
              <a:cs typeface="Arial" pitchFamily="34" charset="0"/>
            </a:rPr>
            <a:t>Call Planning</a:t>
          </a:r>
        </a:p>
      </dgm:t>
    </dgm:pt>
    <dgm:pt modelId="{106285F1-B21F-4FCC-B144-0B8833076D71}" type="parTrans" cxnId="{979CB80D-D565-4499-A127-6839BDB38AAD}">
      <dgm:prSet/>
      <dgm:spPr/>
      <dgm:t>
        <a:bodyPr/>
        <a:lstStyle/>
        <a:p>
          <a:endParaRPr lang="en-US"/>
        </a:p>
      </dgm:t>
    </dgm:pt>
    <dgm:pt modelId="{AD557ADA-BDAB-489B-905D-A2B286027D8E}" type="sibTrans" cxnId="{979CB80D-D565-4499-A127-6839BDB38AAD}">
      <dgm:prSet/>
      <dgm:spPr/>
      <dgm:t>
        <a:bodyPr/>
        <a:lstStyle/>
        <a:p>
          <a:endParaRPr lang="en-US"/>
        </a:p>
      </dgm:t>
    </dgm:pt>
    <dgm:pt modelId="{2A53AD06-0437-4C3D-AD78-90A06B1E898D}">
      <dgm:prSet custT="1"/>
      <dgm:spPr>
        <a:solidFill>
          <a:schemeClr val="bg1">
            <a:lumMod val="95000"/>
          </a:schemeClr>
        </a:solidFill>
      </dgm:spPr>
      <dgm:t>
        <a:bodyPr/>
        <a:lstStyle/>
        <a:p>
          <a:pPr marL="119063" indent="-119063"/>
          <a:r>
            <a:rPr lang="en-US" sz="1000" dirty="0">
              <a:solidFill>
                <a:schemeClr val="tx1">
                  <a:lumMod val="50000"/>
                  <a:lumOff val="50000"/>
                </a:schemeClr>
              </a:solidFill>
              <a:latin typeface="Arial" pitchFamily="34" charset="0"/>
              <a:cs typeface="Arial" pitchFamily="34" charset="0"/>
            </a:rPr>
            <a:t>Reprints</a:t>
          </a:r>
        </a:p>
      </dgm:t>
    </dgm:pt>
    <dgm:pt modelId="{415CC829-9BA7-4D6F-B948-E0671D94ACC2}" type="parTrans" cxnId="{69B89254-B487-49E3-B9B1-0FBDBF1F8F10}">
      <dgm:prSet/>
      <dgm:spPr/>
      <dgm:t>
        <a:bodyPr/>
        <a:lstStyle/>
        <a:p>
          <a:endParaRPr lang="en-US"/>
        </a:p>
      </dgm:t>
    </dgm:pt>
    <dgm:pt modelId="{A1295150-734D-4DC2-909B-D71870C1C7EE}" type="sibTrans" cxnId="{69B89254-B487-49E3-B9B1-0FBDBF1F8F10}">
      <dgm:prSet/>
      <dgm:spPr/>
      <dgm:t>
        <a:bodyPr/>
        <a:lstStyle/>
        <a:p>
          <a:endParaRPr lang="en-US"/>
        </a:p>
      </dgm:t>
    </dgm:pt>
    <dgm:pt modelId="{30D2F87E-ABE8-463F-B7F2-B4E020B676A1}">
      <dgm:prSet custT="1"/>
      <dgm:spPr>
        <a:solidFill>
          <a:schemeClr val="bg1">
            <a:lumMod val="95000"/>
          </a:schemeClr>
        </a:solidFill>
      </dgm:spPr>
      <dgm:t>
        <a:bodyPr/>
        <a:lstStyle/>
        <a:p>
          <a:pPr marL="119063" indent="-119063"/>
          <a:r>
            <a:rPr lang="en-US" sz="1000" dirty="0">
              <a:solidFill>
                <a:schemeClr val="tx1">
                  <a:lumMod val="50000"/>
                  <a:lumOff val="50000"/>
                </a:schemeClr>
              </a:solidFill>
              <a:latin typeface="Arial" pitchFamily="34" charset="0"/>
              <a:cs typeface="Arial" pitchFamily="34" charset="0"/>
            </a:rPr>
            <a:t>Speaker Programs</a:t>
          </a:r>
        </a:p>
      </dgm:t>
    </dgm:pt>
    <dgm:pt modelId="{E32D4CFF-3435-4A18-BE10-0E7EA2427F41}" type="parTrans" cxnId="{216C159E-8A8E-4EF2-94CB-6AE2F66373FC}">
      <dgm:prSet/>
      <dgm:spPr/>
      <dgm:t>
        <a:bodyPr/>
        <a:lstStyle/>
        <a:p>
          <a:endParaRPr lang="en-US"/>
        </a:p>
      </dgm:t>
    </dgm:pt>
    <dgm:pt modelId="{B4B10A39-A95A-41B2-882B-05EBEE7E3B7B}" type="sibTrans" cxnId="{216C159E-8A8E-4EF2-94CB-6AE2F66373FC}">
      <dgm:prSet/>
      <dgm:spPr/>
      <dgm:t>
        <a:bodyPr/>
        <a:lstStyle/>
        <a:p>
          <a:endParaRPr lang="en-US"/>
        </a:p>
      </dgm:t>
    </dgm:pt>
    <dgm:pt modelId="{C6AED1EB-5667-4ADE-9529-8D84E704B041}">
      <dgm:prSet custT="1"/>
      <dgm:spPr>
        <a:solidFill>
          <a:schemeClr val="bg1">
            <a:lumMod val="95000"/>
          </a:schemeClr>
        </a:solidFill>
      </dgm:spPr>
      <dgm:t>
        <a:bodyPr/>
        <a:lstStyle/>
        <a:p>
          <a:pPr marL="109538" indent="-109538" rtl="0"/>
          <a:endParaRPr lang="en-US" sz="1100" b="0" dirty="0">
            <a:solidFill>
              <a:schemeClr val="tx1">
                <a:lumMod val="50000"/>
                <a:lumOff val="50000"/>
              </a:schemeClr>
            </a:solidFill>
            <a:latin typeface="Arial" pitchFamily="34" charset="0"/>
            <a:cs typeface="Arial" pitchFamily="34" charset="0"/>
          </a:endParaRPr>
        </a:p>
      </dgm:t>
    </dgm:pt>
    <dgm:pt modelId="{EF9967F1-4ED1-4A60-B2B5-510A76F4180B}" type="sibTrans" cxnId="{181DE333-80D5-4359-9ABA-D2B037724FD0}">
      <dgm:prSet/>
      <dgm:spPr/>
      <dgm:t>
        <a:bodyPr/>
        <a:lstStyle/>
        <a:p>
          <a:endParaRPr lang="en-US"/>
        </a:p>
      </dgm:t>
    </dgm:pt>
    <dgm:pt modelId="{AE2ED1D6-E351-4B5C-A608-EFC575BC3516}" type="parTrans" cxnId="{181DE333-80D5-4359-9ABA-D2B037724FD0}">
      <dgm:prSet/>
      <dgm:spPr/>
      <dgm:t>
        <a:bodyPr/>
        <a:lstStyle/>
        <a:p>
          <a:endParaRPr lang="en-US"/>
        </a:p>
      </dgm:t>
    </dgm:pt>
    <dgm:pt modelId="{5DC5B629-165B-4BD0-9E29-D8C50A1CE284}">
      <dgm:prSet custT="1"/>
      <dgm:spPr>
        <a:solidFill>
          <a:schemeClr val="bg1">
            <a:lumMod val="95000"/>
          </a:schemeClr>
        </a:solidFill>
      </dgm:spPr>
      <dgm:t>
        <a:bodyPr/>
        <a:lstStyle/>
        <a:p>
          <a:pPr marL="0" indent="0" rtl="0"/>
          <a:r>
            <a:rPr lang="en-US" sz="1100" b="1" u="sng" dirty="0">
              <a:solidFill>
                <a:schemeClr val="tx1">
                  <a:lumMod val="50000"/>
                  <a:lumOff val="50000"/>
                </a:schemeClr>
              </a:solidFill>
              <a:latin typeface="Arial" pitchFamily="34" charset="0"/>
              <a:cs typeface="Arial" pitchFamily="34" charset="0"/>
            </a:rPr>
            <a:t> TOPICS</a:t>
          </a:r>
        </a:p>
      </dgm:t>
    </dgm:pt>
    <dgm:pt modelId="{0D18B7C4-5EFC-4AF2-98B9-26DAE209E268}" type="sibTrans" cxnId="{4599CD61-2EB3-46DA-BA00-66EE4F7DECD3}">
      <dgm:prSet/>
      <dgm:spPr/>
      <dgm:t>
        <a:bodyPr/>
        <a:lstStyle/>
        <a:p>
          <a:endParaRPr lang="en-US"/>
        </a:p>
      </dgm:t>
    </dgm:pt>
    <dgm:pt modelId="{776BCF96-59C5-4373-83FA-22535037027A}" type="parTrans" cxnId="{4599CD61-2EB3-46DA-BA00-66EE4F7DECD3}">
      <dgm:prSet/>
      <dgm:spPr/>
      <dgm:t>
        <a:bodyPr/>
        <a:lstStyle/>
        <a:p>
          <a:endParaRPr lang="en-US"/>
        </a:p>
      </dgm:t>
    </dgm:pt>
    <dgm:pt modelId="{C1E26B01-D919-4B96-B256-353938CA3008}">
      <dgm:prSet custT="1"/>
      <dgm:spPr/>
      <dgm:t>
        <a:bodyPr/>
        <a:lstStyle/>
        <a:p>
          <a:pPr marL="118872" indent="-118872" algn="l" rtl="0"/>
          <a:r>
            <a:rPr lang="en-US" sz="1100" dirty="0">
              <a:latin typeface="Arial" pitchFamily="34" charset="0"/>
              <a:cs typeface="Arial" pitchFamily="34" charset="0"/>
            </a:rPr>
            <a:t>Product Promotion</a:t>
          </a:r>
          <a:endParaRPr lang="en-US" sz="1100" b="0" u="none" dirty="0">
            <a:latin typeface="Arial" pitchFamily="34" charset="0"/>
            <a:cs typeface="Arial" pitchFamily="34" charset="0"/>
          </a:endParaRPr>
        </a:p>
      </dgm:t>
    </dgm:pt>
    <dgm:pt modelId="{3A94D839-4D9D-4B14-9B9D-96FCE6B040CE}" type="parTrans" cxnId="{4B465E5C-A8A2-4E91-A207-35142EEB15DC}">
      <dgm:prSet/>
      <dgm:spPr/>
      <dgm:t>
        <a:bodyPr/>
        <a:lstStyle/>
        <a:p>
          <a:endParaRPr lang="en-US"/>
        </a:p>
      </dgm:t>
    </dgm:pt>
    <dgm:pt modelId="{79875CFE-2234-49B5-B57F-EAEA0DBA11A0}" type="sibTrans" cxnId="{4B465E5C-A8A2-4E91-A207-35142EEB15DC}">
      <dgm:prSet/>
      <dgm:spPr/>
      <dgm:t>
        <a:bodyPr/>
        <a:lstStyle/>
        <a:p>
          <a:endParaRPr lang="en-US"/>
        </a:p>
      </dgm:t>
    </dgm:pt>
    <dgm:pt modelId="{F441C4EF-888D-4407-9C79-159611AE0C57}">
      <dgm:prSet custT="1"/>
      <dgm:spPr>
        <a:solidFill>
          <a:schemeClr val="accent1">
            <a:lumMod val="20000"/>
            <a:lumOff val="80000"/>
            <a:alpha val="90000"/>
          </a:schemeClr>
        </a:solidFill>
      </dgm:spPr>
      <dgm:t>
        <a:bodyPr/>
        <a:lstStyle/>
        <a:p>
          <a:pPr marL="118872" indent="-118872"/>
          <a:r>
            <a:rPr lang="en-US" sz="1100" dirty="0">
              <a:latin typeface="Arial" pitchFamily="34" charset="0"/>
              <a:cs typeface="Arial" pitchFamily="34" charset="0"/>
            </a:rPr>
            <a:t>Overview of </a:t>
          </a:r>
          <a:r>
            <a:rPr lang="en-US" sz="1100" dirty="0" err="1">
              <a:latin typeface="Arial" pitchFamily="34" charset="0"/>
              <a:cs typeface="Arial" pitchFamily="34" charset="0"/>
            </a:rPr>
            <a:t>Pharma</a:t>
          </a:r>
          <a:r>
            <a:rPr lang="en-US" sz="1100" dirty="0">
              <a:latin typeface="Arial" pitchFamily="34" charset="0"/>
              <a:cs typeface="Arial" pitchFamily="34" charset="0"/>
            </a:rPr>
            <a:t> </a:t>
          </a:r>
          <a:r>
            <a:rPr lang="en-US" sz="1100" dirty="0" err="1">
              <a:latin typeface="Arial" pitchFamily="34" charset="0"/>
              <a:cs typeface="Arial" pitchFamily="34" charset="0"/>
            </a:rPr>
            <a:t>Regs</a:t>
          </a:r>
          <a:r>
            <a:rPr lang="en-US" sz="1100" dirty="0">
              <a:latin typeface="Arial" pitchFamily="34" charset="0"/>
              <a:cs typeface="Arial" pitchFamily="34" charset="0"/>
            </a:rPr>
            <a:t>.</a:t>
          </a:r>
        </a:p>
      </dgm:t>
    </dgm:pt>
    <dgm:pt modelId="{2358FD9B-96F7-4933-A031-9742107634E1}" type="parTrans" cxnId="{24D7F437-DD80-43CA-9A1C-C6C425094B5A}">
      <dgm:prSet/>
      <dgm:spPr/>
      <dgm:t>
        <a:bodyPr/>
        <a:lstStyle/>
        <a:p>
          <a:endParaRPr lang="en-US"/>
        </a:p>
      </dgm:t>
    </dgm:pt>
    <dgm:pt modelId="{2D6D6BFA-3B85-4319-8B8A-92A3A44CF607}" type="sibTrans" cxnId="{24D7F437-DD80-43CA-9A1C-C6C425094B5A}">
      <dgm:prSet/>
      <dgm:spPr/>
      <dgm:t>
        <a:bodyPr/>
        <a:lstStyle/>
        <a:p>
          <a:endParaRPr lang="en-US"/>
        </a:p>
      </dgm:t>
    </dgm:pt>
    <dgm:pt modelId="{4254B937-3B61-45CB-9E2B-30240BD6D50D}">
      <dgm:prSet custT="1"/>
      <dgm:spPr>
        <a:solidFill>
          <a:schemeClr val="accent1">
            <a:lumMod val="20000"/>
            <a:lumOff val="80000"/>
            <a:alpha val="90000"/>
          </a:schemeClr>
        </a:solidFill>
      </dgm:spPr>
      <dgm:t>
        <a:bodyPr/>
        <a:lstStyle/>
        <a:p>
          <a:pPr marL="118872" indent="-118872"/>
          <a:r>
            <a:rPr lang="en-US" sz="1100" dirty="0">
              <a:latin typeface="Arial" pitchFamily="34" charset="0"/>
              <a:cs typeface="Arial" pitchFamily="34" charset="0"/>
            </a:rPr>
            <a:t>Patient Safety</a:t>
          </a:r>
        </a:p>
      </dgm:t>
    </dgm:pt>
    <dgm:pt modelId="{58021C1F-B08A-4E82-8FAA-8DC07ECFB870}" type="parTrans" cxnId="{3C931CD6-0012-4B04-9186-1C9950F8CFE8}">
      <dgm:prSet/>
      <dgm:spPr/>
      <dgm:t>
        <a:bodyPr/>
        <a:lstStyle/>
        <a:p>
          <a:endParaRPr lang="en-US"/>
        </a:p>
      </dgm:t>
    </dgm:pt>
    <dgm:pt modelId="{8CD5BEDC-399C-4A08-A0C8-84E645B96D12}" type="sibTrans" cxnId="{3C931CD6-0012-4B04-9186-1C9950F8CFE8}">
      <dgm:prSet/>
      <dgm:spPr/>
      <dgm:t>
        <a:bodyPr/>
        <a:lstStyle/>
        <a:p>
          <a:endParaRPr lang="en-US"/>
        </a:p>
      </dgm:t>
    </dgm:pt>
    <dgm:pt modelId="{01862A41-E117-4039-B7D7-046196F9EAC3}">
      <dgm:prSet custT="1"/>
      <dgm:spPr>
        <a:solidFill>
          <a:schemeClr val="accent1">
            <a:lumMod val="20000"/>
            <a:lumOff val="80000"/>
            <a:alpha val="90000"/>
          </a:schemeClr>
        </a:solidFill>
      </dgm:spPr>
      <dgm:t>
        <a:bodyPr/>
        <a:lstStyle/>
        <a:p>
          <a:pPr marL="118872" indent="-118872"/>
          <a:r>
            <a:rPr lang="en-US" sz="1100" dirty="0">
              <a:latin typeface="Arial" pitchFamily="34" charset="0"/>
              <a:cs typeface="Arial" pitchFamily="34" charset="0"/>
            </a:rPr>
            <a:t>DBWI*  (30 </a:t>
          </a:r>
          <a:r>
            <a:rPr lang="en-US" sz="1100" dirty="0" err="1">
              <a:latin typeface="Arial" pitchFamily="34" charset="0"/>
              <a:cs typeface="Arial" pitchFamily="34" charset="0"/>
            </a:rPr>
            <a:t>Mins</a:t>
          </a:r>
          <a:r>
            <a:rPr lang="en-US" sz="1100" dirty="0">
              <a:latin typeface="Arial" pitchFamily="34" charset="0"/>
              <a:cs typeface="Arial" pitchFamily="34" charset="0"/>
            </a:rPr>
            <a:t>)</a:t>
          </a:r>
        </a:p>
      </dgm:t>
    </dgm:pt>
    <dgm:pt modelId="{F5A37C98-000B-4A7B-A09F-DD80DB378422}" type="parTrans" cxnId="{FA6518AB-FEBF-4C69-8711-578FE2D32F17}">
      <dgm:prSet/>
      <dgm:spPr/>
      <dgm:t>
        <a:bodyPr/>
        <a:lstStyle/>
        <a:p>
          <a:endParaRPr lang="en-US"/>
        </a:p>
      </dgm:t>
    </dgm:pt>
    <dgm:pt modelId="{1EB96A28-DD52-4FF9-97A5-856035BF836F}" type="sibTrans" cxnId="{FA6518AB-FEBF-4C69-8711-578FE2D32F17}">
      <dgm:prSet/>
      <dgm:spPr/>
      <dgm:t>
        <a:bodyPr/>
        <a:lstStyle/>
        <a:p>
          <a:endParaRPr lang="en-US"/>
        </a:p>
      </dgm:t>
    </dgm:pt>
    <dgm:pt modelId="{DC244274-FB44-47D6-AF6B-EE7AF14711E8}">
      <dgm:prSet custT="1"/>
      <dgm:spPr/>
      <dgm:t>
        <a:bodyPr/>
        <a:lstStyle/>
        <a:p>
          <a:pPr marL="118872" indent="-118872" rtl="0"/>
          <a:r>
            <a:rPr lang="en-US" sz="1100" dirty="0">
              <a:latin typeface="Arial" pitchFamily="34" charset="0"/>
              <a:cs typeface="Arial" pitchFamily="34" charset="0"/>
            </a:rPr>
            <a:t>Medical Information Inquiries</a:t>
          </a:r>
        </a:p>
      </dgm:t>
    </dgm:pt>
    <dgm:pt modelId="{AED108A7-9EA5-4973-A4A0-3E383BD3A6B5}" type="parTrans" cxnId="{C9138A3D-DD9F-40D9-A3BB-DF95FF0FB327}">
      <dgm:prSet/>
      <dgm:spPr/>
      <dgm:t>
        <a:bodyPr/>
        <a:lstStyle/>
        <a:p>
          <a:endParaRPr lang="en-US"/>
        </a:p>
      </dgm:t>
    </dgm:pt>
    <dgm:pt modelId="{5233ADAE-8511-4293-A8B9-AB5C79B4D5A2}" type="sibTrans" cxnId="{C9138A3D-DD9F-40D9-A3BB-DF95FF0FB327}">
      <dgm:prSet/>
      <dgm:spPr/>
      <dgm:t>
        <a:bodyPr/>
        <a:lstStyle/>
        <a:p>
          <a:endParaRPr lang="en-US"/>
        </a:p>
      </dgm:t>
    </dgm:pt>
    <dgm:pt modelId="{57E69D29-257E-41B0-8B30-4FC23623A42D}">
      <dgm:prSet custT="1"/>
      <dgm:spPr/>
      <dgm:t>
        <a:bodyPr/>
        <a:lstStyle/>
        <a:p>
          <a:pPr marL="118872" indent="-118872" rtl="0"/>
          <a:r>
            <a:rPr lang="en-US" sz="1100" dirty="0">
              <a:latin typeface="Arial" pitchFamily="34" charset="0"/>
              <a:cs typeface="Arial" pitchFamily="34" charset="0"/>
            </a:rPr>
            <a:t>Engaging HCPs</a:t>
          </a:r>
        </a:p>
      </dgm:t>
    </dgm:pt>
    <dgm:pt modelId="{D2A3289F-7A75-4A34-B569-C8B2141061E6}" type="parTrans" cxnId="{A66F18FD-C11B-4CDE-8B19-5E7B61D82F0B}">
      <dgm:prSet/>
      <dgm:spPr/>
      <dgm:t>
        <a:bodyPr/>
        <a:lstStyle/>
        <a:p>
          <a:endParaRPr lang="en-US"/>
        </a:p>
      </dgm:t>
    </dgm:pt>
    <dgm:pt modelId="{EB548FE9-9E57-4B73-8CA8-1257E5B30578}" type="sibTrans" cxnId="{A66F18FD-C11B-4CDE-8B19-5E7B61D82F0B}">
      <dgm:prSet/>
      <dgm:spPr/>
      <dgm:t>
        <a:bodyPr/>
        <a:lstStyle/>
        <a:p>
          <a:endParaRPr lang="en-US"/>
        </a:p>
      </dgm:t>
    </dgm:pt>
    <dgm:pt modelId="{BA76189C-B0BD-43B4-9B60-1C4AB668F9D7}">
      <dgm:prSet custT="1"/>
      <dgm:spPr/>
      <dgm:t>
        <a:bodyPr/>
        <a:lstStyle/>
        <a:p>
          <a:pPr marL="118872" indent="-118872" rtl="0"/>
          <a:r>
            <a:rPr lang="en-US" sz="1100" dirty="0">
              <a:latin typeface="Arial" pitchFamily="34" charset="0"/>
              <a:cs typeface="Arial" pitchFamily="34" charset="0"/>
            </a:rPr>
            <a:t>Funding HCOs</a:t>
          </a:r>
        </a:p>
      </dgm:t>
    </dgm:pt>
    <dgm:pt modelId="{3B39C384-428E-48D1-B7E9-1305A57B317F}" type="parTrans" cxnId="{41774BFA-9BCC-4D16-AC58-F928443B15CC}">
      <dgm:prSet/>
      <dgm:spPr/>
      <dgm:t>
        <a:bodyPr/>
        <a:lstStyle/>
        <a:p>
          <a:endParaRPr lang="en-US"/>
        </a:p>
      </dgm:t>
    </dgm:pt>
    <dgm:pt modelId="{F0E53E48-1E8C-40CF-81DE-172DF6E27734}" type="sibTrans" cxnId="{41774BFA-9BCC-4D16-AC58-F928443B15CC}">
      <dgm:prSet/>
      <dgm:spPr/>
      <dgm:t>
        <a:bodyPr/>
        <a:lstStyle/>
        <a:p>
          <a:endParaRPr lang="en-US"/>
        </a:p>
      </dgm:t>
    </dgm:pt>
    <dgm:pt modelId="{13539E4A-2A79-4184-986F-4EFB842ECFF9}">
      <dgm:prSet custT="1"/>
      <dgm:spPr/>
      <dgm:t>
        <a:bodyPr/>
        <a:lstStyle/>
        <a:p>
          <a:pPr marL="118872" indent="-118872" rtl="0"/>
          <a:r>
            <a:rPr lang="en-US" sz="1100" dirty="0">
              <a:latin typeface="Arial" pitchFamily="34" charset="0"/>
              <a:cs typeface="Arial" pitchFamily="34" charset="0"/>
            </a:rPr>
            <a:t>Government and Payer Interactions </a:t>
          </a:r>
        </a:p>
      </dgm:t>
    </dgm:pt>
    <dgm:pt modelId="{87B44DB2-32E5-416D-BC20-37915E190D91}" type="parTrans" cxnId="{935CBA95-8248-4140-BB2B-7412B46335D2}">
      <dgm:prSet/>
      <dgm:spPr/>
      <dgm:t>
        <a:bodyPr/>
        <a:lstStyle/>
        <a:p>
          <a:endParaRPr lang="en-US"/>
        </a:p>
      </dgm:t>
    </dgm:pt>
    <dgm:pt modelId="{6797EB02-A892-41F7-AD95-B70A7377F506}" type="sibTrans" cxnId="{935CBA95-8248-4140-BB2B-7412B46335D2}">
      <dgm:prSet/>
      <dgm:spPr/>
      <dgm:t>
        <a:bodyPr/>
        <a:lstStyle/>
        <a:p>
          <a:endParaRPr lang="en-US"/>
        </a:p>
      </dgm:t>
    </dgm:pt>
    <dgm:pt modelId="{ADEB4F98-D8A0-4C86-858A-9E9E964293F3}">
      <dgm:prSet custT="1"/>
      <dgm:spPr/>
      <dgm:t>
        <a:bodyPr/>
        <a:lstStyle/>
        <a:p>
          <a:pPr marL="118872" indent="-118872" rtl="0"/>
          <a:r>
            <a:rPr lang="en-US" sz="1100" dirty="0">
              <a:latin typeface="Arial" pitchFamily="34" charset="0"/>
              <a:cs typeface="Arial" pitchFamily="34" charset="0"/>
            </a:rPr>
            <a:t>Social Media </a:t>
          </a:r>
        </a:p>
      </dgm:t>
    </dgm:pt>
    <dgm:pt modelId="{629C9886-492D-482D-88E6-C56F666F6873}" type="parTrans" cxnId="{E7345655-2044-4ED9-99D5-4242557092DD}">
      <dgm:prSet/>
      <dgm:spPr/>
      <dgm:t>
        <a:bodyPr/>
        <a:lstStyle/>
        <a:p>
          <a:endParaRPr lang="en-US"/>
        </a:p>
      </dgm:t>
    </dgm:pt>
    <dgm:pt modelId="{90AF2222-6E32-4BBB-9832-C9865F322126}" type="sibTrans" cxnId="{E7345655-2044-4ED9-99D5-4242557092DD}">
      <dgm:prSet/>
      <dgm:spPr/>
      <dgm:t>
        <a:bodyPr/>
        <a:lstStyle/>
        <a:p>
          <a:endParaRPr lang="en-US"/>
        </a:p>
      </dgm:t>
    </dgm:pt>
    <dgm:pt modelId="{7982ECD6-05BF-4AE2-9DB9-6D3987E6978D}">
      <dgm:prSet custT="1"/>
      <dgm:spPr/>
      <dgm:t>
        <a:bodyPr/>
        <a:lstStyle/>
        <a:p>
          <a:pPr marL="119063" indent="-119063"/>
          <a:r>
            <a:rPr lang="en-US" sz="1000" dirty="0">
              <a:latin typeface="Arial" pitchFamily="34" charset="0"/>
              <a:cs typeface="Arial" pitchFamily="34" charset="0"/>
            </a:rPr>
            <a:t>DBWI* (30 </a:t>
          </a:r>
          <a:r>
            <a:rPr lang="en-US" sz="1000" dirty="0" err="1">
              <a:latin typeface="Arial" pitchFamily="34" charset="0"/>
              <a:cs typeface="Arial" pitchFamily="34" charset="0"/>
            </a:rPr>
            <a:t>mins</a:t>
          </a:r>
          <a:r>
            <a:rPr lang="en-US" sz="1000" dirty="0">
              <a:latin typeface="Arial" pitchFamily="34" charset="0"/>
              <a:cs typeface="Arial" pitchFamily="34" charset="0"/>
            </a:rPr>
            <a:t>)</a:t>
          </a:r>
        </a:p>
      </dgm:t>
    </dgm:pt>
    <dgm:pt modelId="{265DE21F-4B74-4643-89C8-25D0C71ACDFB}" type="parTrans" cxnId="{3B4090EE-CCEA-48B4-823B-B776889B8483}">
      <dgm:prSet/>
      <dgm:spPr/>
      <dgm:t>
        <a:bodyPr/>
        <a:lstStyle/>
        <a:p>
          <a:endParaRPr lang="en-US"/>
        </a:p>
      </dgm:t>
    </dgm:pt>
    <dgm:pt modelId="{22D7DBD7-E87B-46A2-A7EE-88B0C5601C7C}" type="sibTrans" cxnId="{3B4090EE-CCEA-48B4-823B-B776889B8483}">
      <dgm:prSet/>
      <dgm:spPr/>
      <dgm:t>
        <a:bodyPr/>
        <a:lstStyle/>
        <a:p>
          <a:endParaRPr lang="en-US"/>
        </a:p>
      </dgm:t>
    </dgm:pt>
    <dgm:pt modelId="{643A49F2-CF66-4056-B3CE-CADE3CFB4C9D}" type="pres">
      <dgm:prSet presAssocID="{90B8144D-30DB-4689-AEBD-E0B635CD37B7}" presName="Name0" presStyleCnt="0">
        <dgm:presLayoutVars>
          <dgm:dir/>
          <dgm:animLvl val="lvl"/>
          <dgm:resizeHandles val="exact"/>
        </dgm:presLayoutVars>
      </dgm:prSet>
      <dgm:spPr/>
    </dgm:pt>
    <dgm:pt modelId="{302D75B8-5D64-4064-9629-57AB0F646F40}" type="pres">
      <dgm:prSet presAssocID="{B232225E-1C2B-4169-8840-974289241994}" presName="composite" presStyleCnt="0"/>
      <dgm:spPr/>
    </dgm:pt>
    <dgm:pt modelId="{25C98B8B-DC0D-4150-970C-DE98076AA59B}" type="pres">
      <dgm:prSet presAssocID="{B232225E-1C2B-4169-8840-974289241994}" presName="parTx" presStyleLbl="alignNode1" presStyleIdx="0" presStyleCnt="6">
        <dgm:presLayoutVars>
          <dgm:chMax val="0"/>
          <dgm:chPref val="0"/>
          <dgm:bulletEnabled val="1"/>
        </dgm:presLayoutVars>
      </dgm:prSet>
      <dgm:spPr/>
    </dgm:pt>
    <dgm:pt modelId="{3EC5159E-4F27-4F02-91E4-FDD6D33BF08C}" type="pres">
      <dgm:prSet presAssocID="{B232225E-1C2B-4169-8840-974289241994}" presName="desTx" presStyleLbl="alignAccFollowNode1" presStyleIdx="0" presStyleCnt="6" custLinFactNeighborX="-11780" custLinFactNeighborY="792">
        <dgm:presLayoutVars>
          <dgm:bulletEnabled val="1"/>
        </dgm:presLayoutVars>
      </dgm:prSet>
      <dgm:spPr/>
    </dgm:pt>
    <dgm:pt modelId="{FD426CAE-C2CD-4135-BC11-FC92278BDC57}" type="pres">
      <dgm:prSet presAssocID="{ED7E3B91-4C09-40AC-8998-364E0B934F30}" presName="space" presStyleCnt="0"/>
      <dgm:spPr/>
    </dgm:pt>
    <dgm:pt modelId="{902E2C13-FE90-4E61-B578-AF9D1BBF7F5D}" type="pres">
      <dgm:prSet presAssocID="{2A17CEAD-8173-4EED-9DFB-4C4422FC9D6B}" presName="composite" presStyleCnt="0"/>
      <dgm:spPr/>
    </dgm:pt>
    <dgm:pt modelId="{CADBABA1-0382-4358-9193-C878534A6777}" type="pres">
      <dgm:prSet presAssocID="{2A17CEAD-8173-4EED-9DFB-4C4422FC9D6B}" presName="parTx" presStyleLbl="alignNode1" presStyleIdx="1" presStyleCnt="6">
        <dgm:presLayoutVars>
          <dgm:chMax val="0"/>
          <dgm:chPref val="0"/>
          <dgm:bulletEnabled val="1"/>
        </dgm:presLayoutVars>
      </dgm:prSet>
      <dgm:spPr/>
    </dgm:pt>
    <dgm:pt modelId="{20D1409D-2E47-401E-A602-A26C5D1C7701}" type="pres">
      <dgm:prSet presAssocID="{2A17CEAD-8173-4EED-9DFB-4C4422FC9D6B}" presName="desTx" presStyleLbl="alignAccFollowNode1" presStyleIdx="1" presStyleCnt="6" custLinFactNeighborX="1604" custLinFactNeighborY="520">
        <dgm:presLayoutVars>
          <dgm:bulletEnabled val="1"/>
        </dgm:presLayoutVars>
      </dgm:prSet>
      <dgm:spPr/>
    </dgm:pt>
    <dgm:pt modelId="{F45E1682-9775-4AFE-B5E5-A26378CB0ADB}" type="pres">
      <dgm:prSet presAssocID="{CF5FB3E2-4A63-4BFD-AC68-73C027F9B1F2}" presName="space" presStyleCnt="0"/>
      <dgm:spPr/>
    </dgm:pt>
    <dgm:pt modelId="{C29057B2-F8FC-48D3-941E-262929C35C89}" type="pres">
      <dgm:prSet presAssocID="{F825F0B1-7695-4921-8AC1-6434EB6A27C7}" presName="composite" presStyleCnt="0"/>
      <dgm:spPr/>
    </dgm:pt>
    <dgm:pt modelId="{2062BF07-1D53-4B58-95B7-5D2B78CB1F85}" type="pres">
      <dgm:prSet presAssocID="{F825F0B1-7695-4921-8AC1-6434EB6A27C7}" presName="parTx" presStyleLbl="alignNode1" presStyleIdx="2" presStyleCnt="6">
        <dgm:presLayoutVars>
          <dgm:chMax val="0"/>
          <dgm:chPref val="0"/>
          <dgm:bulletEnabled val="1"/>
        </dgm:presLayoutVars>
      </dgm:prSet>
      <dgm:spPr/>
    </dgm:pt>
    <dgm:pt modelId="{7C0F83A0-4170-4C4B-B169-F46F83EA921C}" type="pres">
      <dgm:prSet presAssocID="{F825F0B1-7695-4921-8AC1-6434EB6A27C7}" presName="desTx" presStyleLbl="alignAccFollowNode1" presStyleIdx="2" presStyleCnt="6" custScaleY="100306" custLinFactNeighborY="972">
        <dgm:presLayoutVars>
          <dgm:bulletEnabled val="1"/>
        </dgm:presLayoutVars>
      </dgm:prSet>
      <dgm:spPr/>
    </dgm:pt>
    <dgm:pt modelId="{49DA6B03-8F6E-4FA2-83EC-FB17B4F309F7}" type="pres">
      <dgm:prSet presAssocID="{4DF75B60-D1C5-419D-BC07-09F9022A9A6D}" presName="space" presStyleCnt="0"/>
      <dgm:spPr/>
    </dgm:pt>
    <dgm:pt modelId="{EAC1709E-F4CF-41B3-AE6D-D3B98094E6FD}" type="pres">
      <dgm:prSet presAssocID="{2E9ED4C3-A898-4089-8BC0-E98E30B94599}" presName="composite" presStyleCnt="0"/>
      <dgm:spPr/>
    </dgm:pt>
    <dgm:pt modelId="{9B1A7C85-2212-404C-9EE2-791C2485EFD1}" type="pres">
      <dgm:prSet presAssocID="{2E9ED4C3-A898-4089-8BC0-E98E30B94599}" presName="parTx" presStyleLbl="alignNode1" presStyleIdx="3" presStyleCnt="6">
        <dgm:presLayoutVars>
          <dgm:chMax val="0"/>
          <dgm:chPref val="0"/>
          <dgm:bulletEnabled val="1"/>
        </dgm:presLayoutVars>
      </dgm:prSet>
      <dgm:spPr/>
    </dgm:pt>
    <dgm:pt modelId="{A764321A-F9BE-4BC3-925E-7D0A0CED66BA}" type="pres">
      <dgm:prSet presAssocID="{2E9ED4C3-A898-4089-8BC0-E98E30B94599}" presName="desTx" presStyleLbl="alignAccFollowNode1" presStyleIdx="3" presStyleCnt="6" custLinFactNeighborX="-906" custLinFactNeighborY="1203">
        <dgm:presLayoutVars>
          <dgm:bulletEnabled val="1"/>
        </dgm:presLayoutVars>
      </dgm:prSet>
      <dgm:spPr/>
    </dgm:pt>
    <dgm:pt modelId="{2017C110-5947-408C-88C6-04682417F3DB}" type="pres">
      <dgm:prSet presAssocID="{4C65169C-ADBC-41C0-AB7D-3DF0EBF46DBA}" presName="space" presStyleCnt="0"/>
      <dgm:spPr/>
    </dgm:pt>
    <dgm:pt modelId="{015AD04A-8007-4B27-B709-5491BB6B1BA6}" type="pres">
      <dgm:prSet presAssocID="{B2DC4D30-3728-41BD-A016-971850B24A6C}" presName="composite" presStyleCnt="0"/>
      <dgm:spPr/>
    </dgm:pt>
    <dgm:pt modelId="{1574E1D2-E840-40D9-B71C-39432DB79730}" type="pres">
      <dgm:prSet presAssocID="{B2DC4D30-3728-41BD-A016-971850B24A6C}" presName="parTx" presStyleLbl="alignNode1" presStyleIdx="4" presStyleCnt="6">
        <dgm:presLayoutVars>
          <dgm:chMax val="0"/>
          <dgm:chPref val="0"/>
          <dgm:bulletEnabled val="1"/>
        </dgm:presLayoutVars>
      </dgm:prSet>
      <dgm:spPr/>
    </dgm:pt>
    <dgm:pt modelId="{49EED5C4-BCFE-4953-8E2A-C6EB14643E21}" type="pres">
      <dgm:prSet presAssocID="{B2DC4D30-3728-41BD-A016-971850B24A6C}" presName="desTx" presStyleLbl="alignAccFollowNode1" presStyleIdx="4" presStyleCnt="6" custLinFactNeighborY="975">
        <dgm:presLayoutVars>
          <dgm:bulletEnabled val="1"/>
        </dgm:presLayoutVars>
      </dgm:prSet>
      <dgm:spPr/>
    </dgm:pt>
    <dgm:pt modelId="{B118A8E5-2427-4B7F-B6D0-3C55158F2FD2}" type="pres">
      <dgm:prSet presAssocID="{881AA490-E2F9-40FB-8AD2-FBA7DD530A13}" presName="space" presStyleCnt="0"/>
      <dgm:spPr/>
    </dgm:pt>
    <dgm:pt modelId="{D418431A-57ED-47BA-942E-ACA5E1FC0394}" type="pres">
      <dgm:prSet presAssocID="{3AAD5672-20DD-4551-84FC-BB8339E79AEF}" presName="composite" presStyleCnt="0"/>
      <dgm:spPr/>
    </dgm:pt>
    <dgm:pt modelId="{9ED0BD71-99FF-480B-A3AF-1E322EFC2AFE}" type="pres">
      <dgm:prSet presAssocID="{3AAD5672-20DD-4551-84FC-BB8339E79AEF}" presName="parTx" presStyleLbl="alignNode1" presStyleIdx="5" presStyleCnt="6">
        <dgm:presLayoutVars>
          <dgm:chMax val="0"/>
          <dgm:chPref val="0"/>
          <dgm:bulletEnabled val="1"/>
        </dgm:presLayoutVars>
      </dgm:prSet>
      <dgm:spPr/>
    </dgm:pt>
    <dgm:pt modelId="{2827853A-99E2-41C3-B2FC-091041FA7097}" type="pres">
      <dgm:prSet presAssocID="{3AAD5672-20DD-4551-84FC-BB8339E79AEF}" presName="desTx" presStyleLbl="alignAccFollowNode1" presStyleIdx="5" presStyleCnt="6" custLinFactNeighborY="650">
        <dgm:presLayoutVars>
          <dgm:bulletEnabled val="1"/>
        </dgm:presLayoutVars>
      </dgm:prSet>
      <dgm:spPr/>
    </dgm:pt>
  </dgm:ptLst>
  <dgm:cxnLst>
    <dgm:cxn modelId="{D1941FB3-67E8-40BB-858E-1DD32B1E8D78}" srcId="{90B8144D-30DB-4689-AEBD-E0B635CD37B7}" destId="{2E9ED4C3-A898-4089-8BC0-E98E30B94599}" srcOrd="3" destOrd="0" parTransId="{F719900E-3ABA-4EFD-8D04-8D409B4923A2}" sibTransId="{4C65169C-ADBC-41C0-AB7D-3DF0EBF46DBA}"/>
    <dgm:cxn modelId="{F69CB40B-B218-4817-B5C0-24BAEB8AD246}" srcId="{2A17CEAD-8173-4EED-9DFB-4C4422FC9D6B}" destId="{F9BC0061-FCDA-4ECA-9007-AEF4F7FC3038}" srcOrd="0" destOrd="0" parTransId="{B0DCD3AE-A017-484C-A27D-09018A9131D4}" sibTransId="{0191081B-B2B1-47FB-A037-C96C4B747FF4}"/>
    <dgm:cxn modelId="{406940E5-D50F-4E1C-8B5C-C8F7920ACBCD}" srcId="{2A17CEAD-8173-4EED-9DFB-4C4422FC9D6B}" destId="{ED19A32A-C962-4EB2-8068-442224513953}" srcOrd="4" destOrd="0" parTransId="{FC4A9938-9265-4311-818C-166AC498A51D}" sibTransId="{B8C96A6A-5628-4035-B0EF-2CBCB85F43DA}"/>
    <dgm:cxn modelId="{E2B55275-9FA1-4463-85E8-05A83626E604}" type="presOf" srcId="{C9169381-F430-4611-B0CD-754308D377C0}" destId="{20D1409D-2E47-401E-A602-A26C5D1C7701}" srcOrd="0" destOrd="2" presId="urn:microsoft.com/office/officeart/2005/8/layout/hList1"/>
    <dgm:cxn modelId="{AB305A32-54D8-421E-AB20-E9523B0417B2}" srcId="{2E9ED4C3-A898-4089-8BC0-E98E30B94599}" destId="{090C1777-B1A7-4FBD-89E8-3CFBC74BF663}" srcOrd="10" destOrd="0" parTransId="{4891C1A3-E1C2-4411-86B5-0AA0DBC7E351}" sibTransId="{99844A0A-FFEB-488E-94E6-822ECABB1053}"/>
    <dgm:cxn modelId="{36EFF7FB-118E-43AD-955A-49B12A9F0BFF}" type="presOf" srcId="{815A14CF-A1C3-4F4B-A3E6-FAB545C6FB38}" destId="{7C0F83A0-4170-4C4B-B169-F46F83EA921C}" srcOrd="0" destOrd="9" presId="urn:microsoft.com/office/officeart/2005/8/layout/hList1"/>
    <dgm:cxn modelId="{BC658C63-3FAA-4709-B3CC-2FC7C2CFF102}" type="presOf" srcId="{ADEB4F98-D8A0-4C86-858A-9E9E964293F3}" destId="{20D1409D-2E47-401E-A602-A26C5D1C7701}" srcOrd="0" destOrd="10" presId="urn:microsoft.com/office/officeart/2005/8/layout/hList1"/>
    <dgm:cxn modelId="{E2C0C31C-9AF3-417C-B28F-B1F6E2961400}" srcId="{2E9ED4C3-A898-4089-8BC0-E98E30B94599}" destId="{D5600213-3F75-4CDE-9FA1-CFC54D652B6E}" srcOrd="5" destOrd="0" parTransId="{B3B0C5DC-8D7E-4299-9B9E-3D3BB9F67871}" sibTransId="{C87BEB3E-0D39-4E22-BA49-12BA732A40E1}"/>
    <dgm:cxn modelId="{A66F18FD-C11B-4CDE-8B19-5E7B61D82F0B}" srcId="{2A17CEAD-8173-4EED-9DFB-4C4422FC9D6B}" destId="{57E69D29-257E-41B0-8B30-4FC23623A42D}" srcOrd="7" destOrd="0" parTransId="{D2A3289F-7A75-4A34-B569-C8B2141061E6}" sibTransId="{EB548FE9-9E57-4B73-8CA8-1257E5B30578}"/>
    <dgm:cxn modelId="{E91E2F12-59FA-44A2-A30A-99239873BAAE}" type="presOf" srcId="{3DE4E7F5-60E9-4415-A964-85DD50ACB8CB}" destId="{A764321A-F9BE-4BC3-925E-7D0A0CED66BA}" srcOrd="0" destOrd="2" presId="urn:microsoft.com/office/officeart/2005/8/layout/hList1"/>
    <dgm:cxn modelId="{0CA83DB1-B7BD-4BA2-9251-1B0B22905C37}" type="presOf" srcId="{D03B3E68-9A7E-4B47-B56C-74B629E44881}" destId="{A764321A-F9BE-4BC3-925E-7D0A0CED66BA}" srcOrd="0" destOrd="0" presId="urn:microsoft.com/office/officeart/2005/8/layout/hList1"/>
    <dgm:cxn modelId="{2295952F-C337-450D-93E0-9D11F89CFD55}" srcId="{B232225E-1C2B-4169-8840-974289241994}" destId="{9AE65FDE-2907-410D-A873-566842AD0D22}" srcOrd="1" destOrd="0" parTransId="{62DDA73F-C5B7-441C-AB2F-04C4BBF75B99}" sibTransId="{E46CA74B-DBC8-497E-8C05-12B1C299B239}"/>
    <dgm:cxn modelId="{519B2FBB-A335-4BA6-8CC3-561F786C61D6}" type="presOf" srcId="{052CD8AF-B782-4ECB-B103-429B5F972A66}" destId="{49EED5C4-BCFE-4953-8E2A-C6EB14643E21}" srcOrd="0" destOrd="10" presId="urn:microsoft.com/office/officeart/2005/8/layout/hList1"/>
    <dgm:cxn modelId="{4E99D8EC-7EFA-4BDC-BD7C-6ABA9A749A2A}" type="presOf" srcId="{F848EE1B-1289-4190-A593-EE8CF018FB8D}" destId="{A764321A-F9BE-4BC3-925E-7D0A0CED66BA}" srcOrd="0" destOrd="11" presId="urn:microsoft.com/office/officeart/2005/8/layout/hList1"/>
    <dgm:cxn modelId="{89466E13-511B-41F0-9294-EA7DC9A2081A}" type="presOf" srcId="{C1E26B01-D919-4B96-B256-353938CA3008}" destId="{20D1409D-2E47-401E-A602-A26C5D1C7701}" srcOrd="0" destOrd="5" presId="urn:microsoft.com/office/officeart/2005/8/layout/hList1"/>
    <dgm:cxn modelId="{94981441-65B9-47FE-964D-D03CD9E62D85}" srcId="{2A17CEAD-8173-4EED-9DFB-4C4422FC9D6B}" destId="{25E94326-E655-4E4E-ADA7-2D1C7BBD8560}" srcOrd="1" destOrd="0" parTransId="{D9F327CE-6A11-4B1C-9612-51103AB5D997}" sibTransId="{C34738A3-8AE9-4803-AF97-C17FD53D9A23}"/>
    <dgm:cxn modelId="{181DE333-80D5-4359-9ABA-D2B037724FD0}" srcId="{B2DC4D30-3728-41BD-A016-971850B24A6C}" destId="{C6AED1EB-5667-4ADE-9529-8D84E704B041}" srcOrd="3" destOrd="0" parTransId="{AE2ED1D6-E351-4B5C-A608-EFC575BC3516}" sibTransId="{EF9967F1-4ED1-4A60-B2B5-510A76F4180B}"/>
    <dgm:cxn modelId="{5FEDEA8B-32AF-4599-BF31-5C91869A5872}" srcId="{3AAD5672-20DD-4551-84FC-BB8339E79AEF}" destId="{B78F59BF-9B69-4B71-81AC-A362CB773F85}" srcOrd="6" destOrd="0" parTransId="{71D47B43-6F52-43AF-BD2D-A935239F281A}" sibTransId="{423AE790-A0AF-4F65-ABA2-20752D655A8B}"/>
    <dgm:cxn modelId="{99BFAC85-FAB3-470C-A161-E6C95C14B260}" type="presOf" srcId="{73B266DA-0DCD-4A2A-BFB6-0D458D003C56}" destId="{A764321A-F9BE-4BC3-925E-7D0A0CED66BA}" srcOrd="0" destOrd="9" presId="urn:microsoft.com/office/officeart/2005/8/layout/hList1"/>
    <dgm:cxn modelId="{3C931CD6-0012-4B04-9186-1C9950F8CFE8}" srcId="{B232225E-1C2B-4169-8840-974289241994}" destId="{4254B937-3B61-45CB-9E2B-30240BD6D50D}" srcOrd="7" destOrd="0" parTransId="{58021C1F-B08A-4E82-8FAA-8DC07ECFB870}" sibTransId="{8CD5BEDC-399C-4A08-A0C8-84E645B96D12}"/>
    <dgm:cxn modelId="{86401B22-CC08-4785-88F6-9D383B0D1F29}" srcId="{3AAD5672-20DD-4551-84FC-BB8339E79AEF}" destId="{4938856C-B38F-4C30-AE05-DDD0C1FB811A}" srcOrd="5" destOrd="0" parTransId="{E9314D7C-220A-4B7A-852F-690579F101B7}" sibTransId="{CCBA1EB6-27B6-4BA4-9B2C-F53455897820}"/>
    <dgm:cxn modelId="{979CB80D-D565-4499-A127-6839BDB38AAD}" srcId="{B2DC4D30-3728-41BD-A016-971850B24A6C}" destId="{E50BBBE8-FC68-4390-821E-75DA3A7035A7}" srcOrd="7" destOrd="0" parTransId="{106285F1-B21F-4FCC-B144-0B8833076D71}" sibTransId="{AD557ADA-BDAB-489B-905D-A2B286027D8E}"/>
    <dgm:cxn modelId="{C9138A3D-DD9F-40D9-A3BB-DF95FF0FB327}" srcId="{2A17CEAD-8173-4EED-9DFB-4C4422FC9D6B}" destId="{DC244274-FB44-47D6-AF6B-EE7AF14711E8}" srcOrd="6" destOrd="0" parTransId="{AED108A7-9EA5-4973-A4A0-3E383BD3A6B5}" sibTransId="{5233ADAE-8511-4293-A8B9-AB5C79B4D5A2}"/>
    <dgm:cxn modelId="{3CD4E07A-9470-4FAC-AED5-0E37F2B5B1AD}" srcId="{2E9ED4C3-A898-4089-8BC0-E98E30B94599}" destId="{36A3FB54-C560-478B-9499-7F168E81FDC0}" srcOrd="3" destOrd="0" parTransId="{7FB3BE68-6667-40FE-8B45-3A8B1C46A853}" sibTransId="{4FE2C2EA-C053-47DB-ACDD-47FC2F01FD45}"/>
    <dgm:cxn modelId="{2DC9F02C-0CCD-46D7-98B9-12AF99FA6C4D}" type="presOf" srcId="{835B2555-5579-4DCE-A2AA-BE03A99C87F9}" destId="{7C0F83A0-4170-4C4B-B169-F46F83EA921C}" srcOrd="0" destOrd="3" presId="urn:microsoft.com/office/officeart/2005/8/layout/hList1"/>
    <dgm:cxn modelId="{19C18CFA-6CC7-4C75-9B5F-C2F824C051CF}" type="presOf" srcId="{9A0B50E1-7721-40E4-BDBC-CC39D8A00577}" destId="{49EED5C4-BCFE-4953-8E2A-C6EB14643E21}" srcOrd="0" destOrd="0" presId="urn:microsoft.com/office/officeart/2005/8/layout/hList1"/>
    <dgm:cxn modelId="{8D6A1B04-A126-4E54-89B1-FEF69CD97AA6}" srcId="{2E9ED4C3-A898-4089-8BC0-E98E30B94599}" destId="{E9E729E0-0D5E-4F5C-8920-9D2695C5296A}" srcOrd="14" destOrd="0" parTransId="{3CB26BA4-3BC6-4BAE-AAFB-7380ECF215C2}" sibTransId="{E6408F19-FAE4-4777-BD90-BEBD86A07472}"/>
    <dgm:cxn modelId="{593C5DB9-ABC4-403E-8F60-B262E5248F11}" type="presOf" srcId="{BA76189C-B0BD-43B4-9B60-1C4AB668F9D7}" destId="{20D1409D-2E47-401E-A602-A26C5D1C7701}" srcOrd="0" destOrd="8" presId="urn:microsoft.com/office/officeart/2005/8/layout/hList1"/>
    <dgm:cxn modelId="{01B2AFC2-24B7-4A91-B495-7CAEDF67574B}" srcId="{B232225E-1C2B-4169-8840-974289241994}" destId="{4EDEDD70-49C8-4F5A-9476-22289F7FC687}" srcOrd="2" destOrd="0" parTransId="{CB46DFE7-ADAD-4DE8-B86E-E051B1D657DD}" sibTransId="{4A7481C6-54E0-4E2A-9695-77F3C798E1A5}"/>
    <dgm:cxn modelId="{7CC49CE7-3EC8-4738-85EB-3160BDC05690}" srcId="{F825F0B1-7695-4921-8AC1-6434EB6A27C7}" destId="{BA053C9E-1A29-4D6C-BAEC-B93509B93CEF}" srcOrd="4" destOrd="0" parTransId="{18A87E7F-A089-42A8-AC92-7E755339A695}" sibTransId="{824D3E11-B698-4394-B731-DAD8B5A1F4C7}"/>
    <dgm:cxn modelId="{20DD6977-6B25-4F08-B8FF-14AD62B1B999}" srcId="{2E9ED4C3-A898-4089-8BC0-E98E30B94599}" destId="{DDBB7BF6-3148-4A95-B0E6-47C6FB8BB28A}" srcOrd="7" destOrd="0" parTransId="{DE8C0025-C6C1-42B5-94F7-1C673128587D}" sibTransId="{7A2A9396-8D68-4EEF-8105-02EDAC9891C1}"/>
    <dgm:cxn modelId="{A394981A-F3DA-43C0-9369-6C63CC978905}" type="presOf" srcId="{090C1777-B1A7-4FBD-89E8-3CFBC74BF663}" destId="{A764321A-F9BE-4BC3-925E-7D0A0CED66BA}" srcOrd="0" destOrd="10" presId="urn:microsoft.com/office/officeart/2005/8/layout/hList1"/>
    <dgm:cxn modelId="{73F0C72F-1F33-4C0E-B981-EEDA42490926}" srcId="{2E9ED4C3-A898-4089-8BC0-E98E30B94599}" destId="{0EFD723A-887A-4FFD-BD90-F03740077744}" srcOrd="8" destOrd="0" parTransId="{9074A4B4-3ACA-4A60-9F31-FDE40208D350}" sibTransId="{26E6191F-DFA5-44BF-A32A-5F7CE0F2A843}"/>
    <dgm:cxn modelId="{A2C1C324-CD41-41BD-98E0-DD76FE0E567F}" srcId="{2E9ED4C3-A898-4089-8BC0-E98E30B94599}" destId="{A765D5BC-C861-4307-8F0B-E0855BCDDC4B}" srcOrd="1" destOrd="0" parTransId="{24BB03BC-EB7D-4099-A692-1B0CB6873999}" sibTransId="{8C266EC6-5F9C-4A96-A582-6D03E0B9EEAD}"/>
    <dgm:cxn modelId="{45BDB259-4A54-4AA5-B873-CC4324372E5C}" srcId="{2E9ED4C3-A898-4089-8BC0-E98E30B94599}" destId="{50FE94D7-592C-4427-83DA-464D2A2BAB0E}" srcOrd="12" destOrd="0" parTransId="{6EA4C96C-D516-4ACB-8843-836A76047D97}" sibTransId="{346B5F42-0024-41A4-B92D-6098186AAF25}"/>
    <dgm:cxn modelId="{42841801-3617-4423-A359-5A8E11FC8694}" type="presOf" srcId="{01862A41-E117-4039-B7D7-046196F9EAC3}" destId="{3EC5159E-4F27-4F02-91E4-FDD6D33BF08C}" srcOrd="0" destOrd="8" presId="urn:microsoft.com/office/officeart/2005/8/layout/hList1"/>
    <dgm:cxn modelId="{A7753583-F430-4F07-861C-FFAF227069AF}" type="presOf" srcId="{DDBB7BF6-3148-4A95-B0E6-47C6FB8BB28A}" destId="{A764321A-F9BE-4BC3-925E-7D0A0CED66BA}" srcOrd="0" destOrd="7" presId="urn:microsoft.com/office/officeart/2005/8/layout/hList1"/>
    <dgm:cxn modelId="{679B1E29-3375-4FF6-A6C1-B064C8E47D26}" type="presOf" srcId="{F0A324C2-A3F4-431B-A37B-6101FC1E137B}" destId="{7C0F83A0-4170-4C4B-B169-F46F83EA921C}" srcOrd="0" destOrd="1" presId="urn:microsoft.com/office/officeart/2005/8/layout/hList1"/>
    <dgm:cxn modelId="{216C159E-8A8E-4EF2-94CB-6AE2F66373FC}" srcId="{B2DC4D30-3728-41BD-A016-971850B24A6C}" destId="{30D2F87E-ABE8-463F-B7F2-B4E020B676A1}" srcOrd="9" destOrd="0" parTransId="{E32D4CFF-3435-4A18-BE10-0E7EA2427F41}" sibTransId="{B4B10A39-A95A-41B2-882B-05EBEE7E3B7B}"/>
    <dgm:cxn modelId="{41774BFA-9BCC-4D16-AC58-F928443B15CC}" srcId="{2A17CEAD-8173-4EED-9DFB-4C4422FC9D6B}" destId="{BA76189C-B0BD-43B4-9B60-1C4AB668F9D7}" srcOrd="8" destOrd="0" parTransId="{3B39C384-428E-48D1-B7E9-1305A57B317F}" sibTransId="{F0E53E48-1E8C-40CF-81DE-172DF6E27734}"/>
    <dgm:cxn modelId="{E7345655-2044-4ED9-99D5-4242557092DD}" srcId="{2A17CEAD-8173-4EED-9DFB-4C4422FC9D6B}" destId="{ADEB4F98-D8A0-4C86-858A-9E9E964293F3}" srcOrd="10" destOrd="0" parTransId="{629C9886-492D-482D-88E6-C56F666F6873}" sibTransId="{90AF2222-6E32-4BBB-9832-C9865F322126}"/>
    <dgm:cxn modelId="{0BC95643-75F3-4199-8937-D8EB4A1BF493}" srcId="{B2DC4D30-3728-41BD-A016-971850B24A6C}" destId="{5C971BE8-7E38-4A54-92AB-09578FB71031}" srcOrd="2" destOrd="0" parTransId="{53A08CE2-AEAB-48B7-BCA0-46EEDF26BDD5}" sibTransId="{05CE383A-C430-432D-ADFC-5AE160EFAE2D}"/>
    <dgm:cxn modelId="{7713F35A-A09C-4CF1-A0B9-481E40DBE753}" srcId="{B2DC4D30-3728-41BD-A016-971850B24A6C}" destId="{68BF5F32-1480-4FAB-9D87-44448AAA02BB}" srcOrd="6" destOrd="0" parTransId="{23BA3A3E-2F41-4873-8A40-139AC4B14C63}" sibTransId="{0ABD349C-5948-4CEB-A448-D1D98318D26B}"/>
    <dgm:cxn modelId="{8C8ABA72-2E67-4181-9B7F-7DDA13B35935}" srcId="{F825F0B1-7695-4921-8AC1-6434EB6A27C7}" destId="{815A14CF-A1C3-4F4B-A3E6-FAB545C6FB38}" srcOrd="9" destOrd="0" parTransId="{FE691811-81BB-48A4-92F0-672912F0BCBC}" sibTransId="{28BC01AE-50F2-4AB2-A64F-72C8DDEA3663}"/>
    <dgm:cxn modelId="{10B472DC-CD96-4601-96DF-68795F12D312}" type="presOf" srcId="{2A53AD06-0437-4C3D-AD78-90A06B1E898D}" destId="{49EED5C4-BCFE-4953-8E2A-C6EB14643E21}" srcOrd="0" destOrd="8" presId="urn:microsoft.com/office/officeart/2005/8/layout/hList1"/>
    <dgm:cxn modelId="{08A0F3AF-4E8F-40AB-92C2-B3D49A458382}" srcId="{F825F0B1-7695-4921-8AC1-6434EB6A27C7}" destId="{478C3F3B-BF81-4FDE-91F6-D5C5AAC8629D}" srcOrd="8" destOrd="0" parTransId="{E1CC8D6A-B324-4CF6-B989-C1467F19134A}" sibTransId="{3C758241-9945-44EE-8D4E-CFB3176A9600}"/>
    <dgm:cxn modelId="{E5277ACB-7180-4080-8AD2-6D7E716F27B1}" srcId="{B232225E-1C2B-4169-8840-974289241994}" destId="{876E4DF3-2923-4DCE-91A6-0C8406666FB2}" srcOrd="0" destOrd="0" parTransId="{70F6532D-336D-497E-9A34-E4E0493B6A39}" sibTransId="{003337F2-5C14-4BD9-9087-272290CC2FC6}"/>
    <dgm:cxn modelId="{A3F0E207-D71E-471D-B6DB-2319A5A35934}" srcId="{F825F0B1-7695-4921-8AC1-6434EB6A27C7}" destId="{0B311F9B-1E51-4B37-9D71-AF27A26BAED3}" srcOrd="0" destOrd="0" parTransId="{D8DF2380-919E-4772-9AC6-9AF8E0960FBE}" sibTransId="{F6A4D9D9-4AE5-41AC-8F5E-5C8CFA7622A2}"/>
    <dgm:cxn modelId="{DCA1B92D-7E7C-4786-A630-01D174601ECC}" type="presOf" srcId="{3EE3ED78-491F-4C3B-80E3-10CF335CF631}" destId="{2827853A-99E2-41C3-B2FC-091041FA7097}" srcOrd="0" destOrd="4" presId="urn:microsoft.com/office/officeart/2005/8/layout/hList1"/>
    <dgm:cxn modelId="{7D601E11-DB55-469A-8C04-5D18856AC942}" srcId="{B232225E-1C2B-4169-8840-974289241994}" destId="{5ACBF5BF-3CB4-411B-9886-97C6ECCB4A10}" srcOrd="5" destOrd="0" parTransId="{4785F8E0-1EEF-4F30-B688-8492CD17AEB4}" sibTransId="{1EB5CAF2-0D61-4ADC-8CAE-91A74504A8B9}"/>
    <dgm:cxn modelId="{57785578-2891-4C59-B8BE-DF190929EA79}" type="presOf" srcId="{36A3FB54-C560-478B-9499-7F168E81FDC0}" destId="{A764321A-F9BE-4BC3-925E-7D0A0CED66BA}" srcOrd="0" destOrd="3" presId="urn:microsoft.com/office/officeart/2005/8/layout/hList1"/>
    <dgm:cxn modelId="{796D1E2F-D612-4392-AD64-C810860E80B0}" type="presOf" srcId="{F37ABB35-979F-4044-93D8-D358E1823EF4}" destId="{2827853A-99E2-41C3-B2FC-091041FA7097}" srcOrd="0" destOrd="3" presId="urn:microsoft.com/office/officeart/2005/8/layout/hList1"/>
    <dgm:cxn modelId="{F85FC9CD-41E7-4CA7-B6D3-108871B99F28}" srcId="{B232225E-1C2B-4169-8840-974289241994}" destId="{CCE0A2CD-2C2B-42A6-B968-E7EB47A94771}" srcOrd="3" destOrd="0" parTransId="{FDAE8470-3080-4275-A935-802DEC988582}" sibTransId="{7F6F2F16-3BB6-4BEF-8D27-5B762599FD49}"/>
    <dgm:cxn modelId="{D9669EBB-0E26-46BA-9A56-64DCD8F1DE10}" srcId="{2E9ED4C3-A898-4089-8BC0-E98E30B94599}" destId="{F13CEC3E-434B-4625-B462-381D3A24D5F4}" srcOrd="6" destOrd="0" parTransId="{E4F9FB33-4EBF-498C-B9B7-56F45272AFB3}" sibTransId="{39C26FDB-EC1E-4D36-B024-F23F20D46118}"/>
    <dgm:cxn modelId="{2FACCC1D-38F6-49A1-8302-4D9FCA6BB7A1}" type="presOf" srcId="{3AAD5672-20DD-4551-84FC-BB8339E79AEF}" destId="{9ED0BD71-99FF-480B-A3AF-1E322EFC2AFE}" srcOrd="0" destOrd="0" presId="urn:microsoft.com/office/officeart/2005/8/layout/hList1"/>
    <dgm:cxn modelId="{7C80225E-18DB-4F30-86BB-785BB10F4249}" srcId="{F825F0B1-7695-4921-8AC1-6434EB6A27C7}" destId="{F9AEF18A-2507-42C2-86B9-89D46724E232}" srcOrd="10" destOrd="0" parTransId="{2B7E09EA-D479-4C52-A509-5159E34C16EC}" sibTransId="{AEE9D421-316B-4A90-AC15-B03A1F44E176}"/>
    <dgm:cxn modelId="{00DD5E42-76EC-4E10-8336-20D6BA1E625A}" srcId="{B2DC4D30-3728-41BD-A016-971850B24A6C}" destId="{AEA8813A-ADE4-47EA-B3AF-434EE1A23D53}" srcOrd="1" destOrd="0" parTransId="{8EDD2042-6130-464A-98EB-E71DE25B7127}" sibTransId="{5D35BB6D-34E1-40F5-8F6B-7BB76D4B8A79}"/>
    <dgm:cxn modelId="{8442D56F-7CB5-4CB4-8FEC-5E5D342D36A1}" type="presOf" srcId="{2A17CEAD-8173-4EED-9DFB-4C4422FC9D6B}" destId="{CADBABA1-0382-4358-9193-C878534A6777}" srcOrd="0" destOrd="0" presId="urn:microsoft.com/office/officeart/2005/8/layout/hList1"/>
    <dgm:cxn modelId="{FE68CBB4-3617-4E5E-BEAC-D472DD5A2B9F}" type="presOf" srcId="{F13CEC3E-434B-4625-B462-381D3A24D5F4}" destId="{A764321A-F9BE-4BC3-925E-7D0A0CED66BA}" srcOrd="0" destOrd="6" presId="urn:microsoft.com/office/officeart/2005/8/layout/hList1"/>
    <dgm:cxn modelId="{4599CD61-2EB3-46DA-BA00-66EE4F7DECD3}" srcId="{B2DC4D30-3728-41BD-A016-971850B24A6C}" destId="{5DC5B629-165B-4BD0-9E29-D8C50A1CE284}" srcOrd="4" destOrd="0" parTransId="{776BCF96-59C5-4373-83FA-22535037027A}" sibTransId="{0D18B7C4-5EFC-4AF2-98B9-26DAE209E268}"/>
    <dgm:cxn modelId="{BD3D4738-5F69-4F70-9B19-402858C7585E}" type="presOf" srcId="{5826202F-3857-4F8F-B3A1-382C36931D56}" destId="{A764321A-F9BE-4BC3-925E-7D0A0CED66BA}" srcOrd="0" destOrd="13" presId="urn:microsoft.com/office/officeart/2005/8/layout/hList1"/>
    <dgm:cxn modelId="{0F8880F5-5799-4BBC-B155-08972F2EF15B}" type="presOf" srcId="{1299C715-B94F-40F9-95EB-F2918ECE22FF}" destId="{7C0F83A0-4170-4C4B-B169-F46F83EA921C}" srcOrd="0" destOrd="7" presId="urn:microsoft.com/office/officeart/2005/8/layout/hList1"/>
    <dgm:cxn modelId="{D89B5883-0D0A-4082-9CA1-7AC3CD3612F2}" type="presOf" srcId="{A765D5BC-C861-4307-8F0B-E0855BCDDC4B}" destId="{A764321A-F9BE-4BC3-925E-7D0A0CED66BA}" srcOrd="0" destOrd="1" presId="urn:microsoft.com/office/officeart/2005/8/layout/hList1"/>
    <dgm:cxn modelId="{41AC1E29-B1DF-4F3A-B9C1-A3092516605C}" srcId="{3AAD5672-20DD-4551-84FC-BB8339E79AEF}" destId="{F37ABB35-979F-4044-93D8-D358E1823EF4}" srcOrd="3" destOrd="0" parTransId="{4D36D5C3-03CC-472E-8A6F-955A9AB35641}" sibTransId="{B10D0F67-78C2-4543-8E3E-25FA6F3F987A}"/>
    <dgm:cxn modelId="{D5FCB2EA-4102-4860-97CE-6C4FE64809CA}" type="presOf" srcId="{BACB2419-1556-4DB0-89D7-5D30699B8DD7}" destId="{7C0F83A0-4170-4C4B-B169-F46F83EA921C}" srcOrd="0" destOrd="2" presId="urn:microsoft.com/office/officeart/2005/8/layout/hList1"/>
    <dgm:cxn modelId="{BEC880C9-AFEF-4EDB-8E5F-25D251F977A5}" type="presOf" srcId="{13539E4A-2A79-4184-986F-4EFB842ECFF9}" destId="{20D1409D-2E47-401E-A602-A26C5D1C7701}" srcOrd="0" destOrd="9" presId="urn:microsoft.com/office/officeart/2005/8/layout/hList1"/>
    <dgm:cxn modelId="{F2FFBC72-AAE0-4791-B5CD-0E5862C85E24}" type="presOf" srcId="{F441C4EF-888D-4407-9C79-159611AE0C57}" destId="{3EC5159E-4F27-4F02-91E4-FDD6D33BF08C}" srcOrd="0" destOrd="6" presId="urn:microsoft.com/office/officeart/2005/8/layout/hList1"/>
    <dgm:cxn modelId="{EFA6C6F9-30DE-43CC-A6A3-29BC250B2F78}" type="presOf" srcId="{F9AEF18A-2507-42C2-86B9-89D46724E232}" destId="{7C0F83A0-4170-4C4B-B169-F46F83EA921C}" srcOrd="0" destOrd="10" presId="urn:microsoft.com/office/officeart/2005/8/layout/hList1"/>
    <dgm:cxn modelId="{6D7EDC07-CB87-4C49-911A-B50EFC024F17}" type="presOf" srcId="{B2DC4D30-3728-41BD-A016-971850B24A6C}" destId="{1574E1D2-E840-40D9-B71C-39432DB79730}" srcOrd="0" destOrd="0" presId="urn:microsoft.com/office/officeart/2005/8/layout/hList1"/>
    <dgm:cxn modelId="{8D63CEF1-0790-4D6A-B2D1-2C6D1C8B8B2C}" type="presOf" srcId="{B232225E-1C2B-4169-8840-974289241994}" destId="{25C98B8B-DC0D-4150-970C-DE98076AA59B}" srcOrd="0" destOrd="0" presId="urn:microsoft.com/office/officeart/2005/8/layout/hList1"/>
    <dgm:cxn modelId="{FCAD0815-0CAD-40AE-B7D8-92F6F3A3A41F}" type="presOf" srcId="{90B8144D-30DB-4689-AEBD-E0B635CD37B7}" destId="{643A49F2-CF66-4056-B3CE-CADE3CFB4C9D}" srcOrd="0" destOrd="0" presId="urn:microsoft.com/office/officeart/2005/8/layout/hList1"/>
    <dgm:cxn modelId="{7941A7D4-971F-474E-A4B1-128629BCF7F7}" type="presOf" srcId="{BA053C9E-1A29-4D6C-BAEC-B93509B93CEF}" destId="{7C0F83A0-4170-4C4B-B169-F46F83EA921C}" srcOrd="0" destOrd="4" presId="urn:microsoft.com/office/officeart/2005/8/layout/hList1"/>
    <dgm:cxn modelId="{69B89254-B487-49E3-B9B1-0FBDBF1F8F10}" srcId="{B2DC4D30-3728-41BD-A016-971850B24A6C}" destId="{2A53AD06-0437-4C3D-AD78-90A06B1E898D}" srcOrd="8" destOrd="0" parTransId="{415CC829-9BA7-4D6F-B948-E0671D94ACC2}" sibTransId="{A1295150-734D-4DC2-909B-D71870C1C7EE}"/>
    <dgm:cxn modelId="{96BF2489-4F02-4F5B-852B-495CB2DB9926}" srcId="{90B8144D-30DB-4689-AEBD-E0B635CD37B7}" destId="{3AAD5672-20DD-4551-84FC-BB8339E79AEF}" srcOrd="5" destOrd="0" parTransId="{A2B04CF9-4518-40C6-849D-4103A5495C3F}" sibTransId="{041955D7-670E-4462-81B3-954636394383}"/>
    <dgm:cxn modelId="{7CE8606C-DBA2-4622-B8C8-B371780858EB}" srcId="{90B8144D-30DB-4689-AEBD-E0B635CD37B7}" destId="{F825F0B1-7695-4921-8AC1-6434EB6A27C7}" srcOrd="2" destOrd="0" parTransId="{C0ABF5B7-187A-4547-B8F5-B6AEF5DB9D23}" sibTransId="{4DF75B60-D1C5-419D-BC07-09F9022A9A6D}"/>
    <dgm:cxn modelId="{28E119DC-3CD5-45CA-8C73-A5B4815BA693}" srcId="{3AAD5672-20DD-4551-84FC-BB8339E79AEF}" destId="{AA7444C3-3CB5-4EAC-97D2-B46EBBECAB5F}" srcOrd="2" destOrd="0" parTransId="{A25A795F-F284-4AAD-B346-F9083A893E75}" sibTransId="{E99CB1F5-A1F2-4982-9962-F6583DA2E0E9}"/>
    <dgm:cxn modelId="{837CC942-69DA-40EE-8C1C-F2885789DD3C}" type="presOf" srcId="{AEA8813A-ADE4-47EA-B3AF-434EE1A23D53}" destId="{49EED5C4-BCFE-4953-8E2A-C6EB14643E21}" srcOrd="0" destOrd="1" presId="urn:microsoft.com/office/officeart/2005/8/layout/hList1"/>
    <dgm:cxn modelId="{8B6A9C90-23CF-4432-951E-55ABEEE159DD}" type="presOf" srcId="{0B311F9B-1E51-4B37-9D71-AF27A26BAED3}" destId="{7C0F83A0-4170-4C4B-B169-F46F83EA921C}" srcOrd="0" destOrd="0" presId="urn:microsoft.com/office/officeart/2005/8/layout/hList1"/>
    <dgm:cxn modelId="{40755167-39C2-4FB9-AF76-482293691513}" type="presOf" srcId="{082DEA57-44EC-4B75-9663-AF8777E56EAE}" destId="{3EC5159E-4F27-4F02-91E4-FDD6D33BF08C}" srcOrd="0" destOrd="4" presId="urn:microsoft.com/office/officeart/2005/8/layout/hList1"/>
    <dgm:cxn modelId="{5A82775B-6703-4D5F-B819-C79A7A64C15E}" type="presOf" srcId="{F825F0B1-7695-4921-8AC1-6434EB6A27C7}" destId="{2062BF07-1D53-4B58-95B7-5D2B78CB1F85}" srcOrd="0" destOrd="0" presId="urn:microsoft.com/office/officeart/2005/8/layout/hList1"/>
    <dgm:cxn modelId="{D9FD0C33-9798-4CD4-BD43-44631B26D034}" type="presOf" srcId="{57E69D29-257E-41B0-8B30-4FC23623A42D}" destId="{20D1409D-2E47-401E-A602-A26C5D1C7701}" srcOrd="0" destOrd="7" presId="urn:microsoft.com/office/officeart/2005/8/layout/hList1"/>
    <dgm:cxn modelId="{4B465E5C-A8A2-4E91-A207-35142EEB15DC}" srcId="{2A17CEAD-8173-4EED-9DFB-4C4422FC9D6B}" destId="{C1E26B01-D919-4B96-B256-353938CA3008}" srcOrd="5" destOrd="0" parTransId="{3A94D839-4D9D-4B14-9B9D-96FCE6B040CE}" sibTransId="{79875CFE-2234-49B5-B57F-EAEA0DBA11A0}"/>
    <dgm:cxn modelId="{B673347E-8427-49E3-B08C-5E2C972A4DCE}" type="presOf" srcId="{68BF5F32-1480-4FAB-9D87-44448AAA02BB}" destId="{49EED5C4-BCFE-4953-8E2A-C6EB14643E21}" srcOrd="0" destOrd="6" presId="urn:microsoft.com/office/officeart/2005/8/layout/hList1"/>
    <dgm:cxn modelId="{1C4D1B4A-A525-472C-85A9-2F2BE667BDE2}" srcId="{3AAD5672-20DD-4551-84FC-BB8339E79AEF}" destId="{C9B7E8D2-43AC-4223-9833-383D7BD98446}" srcOrd="0" destOrd="0" parTransId="{E283F5EE-5659-43D9-A254-94C50411BF83}" sibTransId="{E1A97009-0010-46FF-9AC0-9B8F7AEB84EA}"/>
    <dgm:cxn modelId="{28939905-2101-4FCC-959A-F33A615A598A}" type="presOf" srcId="{5ACBF5BF-3CB4-411B-9886-97C6ECCB4A10}" destId="{3EC5159E-4F27-4F02-91E4-FDD6D33BF08C}" srcOrd="0" destOrd="5" presId="urn:microsoft.com/office/officeart/2005/8/layout/hList1"/>
    <dgm:cxn modelId="{03C72B02-7A76-4786-8845-4A9B898D5E71}" type="presOf" srcId="{30D2F87E-ABE8-463F-B7F2-B4E020B676A1}" destId="{49EED5C4-BCFE-4953-8E2A-C6EB14643E21}" srcOrd="0" destOrd="9" presId="urn:microsoft.com/office/officeart/2005/8/layout/hList1"/>
    <dgm:cxn modelId="{63208D5A-6AD4-4213-B6AD-51414DFB5ED3}" type="presOf" srcId="{F9BC0061-FCDA-4ECA-9007-AEF4F7FC3038}" destId="{20D1409D-2E47-401E-A602-A26C5D1C7701}" srcOrd="0" destOrd="0" presId="urn:microsoft.com/office/officeart/2005/8/layout/hList1"/>
    <dgm:cxn modelId="{5B3F282B-2B1F-4D23-9136-86DD67C66CDD}" srcId="{2A17CEAD-8173-4EED-9DFB-4C4422FC9D6B}" destId="{C9169381-F430-4611-B0CD-754308D377C0}" srcOrd="2" destOrd="0" parTransId="{E6D69EC4-7E02-4D37-9607-58ABD0103418}" sibTransId="{094A165B-A149-46DC-B043-D339CBCC99CD}"/>
    <dgm:cxn modelId="{0CFAAD52-E5F5-4A0E-AB93-BEA1AACC63A4}" srcId="{F825F0B1-7695-4921-8AC1-6434EB6A27C7}" destId="{1299C715-B94F-40F9-95EB-F2918ECE22FF}" srcOrd="7" destOrd="0" parTransId="{AFFFF135-DCB8-44E9-86D0-959C4BC317AE}" sibTransId="{BBC5A62B-C62A-4EBE-8224-7B6408197FAD}"/>
    <dgm:cxn modelId="{FA6518AB-FEBF-4C69-8711-578FE2D32F17}" srcId="{B232225E-1C2B-4169-8840-974289241994}" destId="{01862A41-E117-4039-B7D7-046196F9EAC3}" srcOrd="8" destOrd="0" parTransId="{F5A37C98-000B-4A7B-A09F-DD80DB378422}" sibTransId="{1EB96A28-DD52-4FF9-97A5-856035BF836F}"/>
    <dgm:cxn modelId="{06B6FD79-F03A-4D2A-88A7-2BA77152A7B0}" srcId="{F825F0B1-7695-4921-8AC1-6434EB6A27C7}" destId="{BACB2419-1556-4DB0-89D7-5D30699B8DD7}" srcOrd="2" destOrd="0" parTransId="{C776F28B-DE9E-4E91-9D4C-710682A51760}" sibTransId="{39FD8C2B-D833-466E-BB4A-E0A8BB24D7F8}"/>
    <dgm:cxn modelId="{A01DCF08-3E34-4396-B4AB-8E0BA7A4EDA1}" srcId="{F825F0B1-7695-4921-8AC1-6434EB6A27C7}" destId="{5F0F087A-3328-4320-977C-9E41397FA2C7}" srcOrd="5" destOrd="0" parTransId="{1A1CB617-D129-487A-BD91-07901C95CFD2}" sibTransId="{4FC7ECA6-E9FD-4F38-B147-192009721B83}"/>
    <dgm:cxn modelId="{F00AB8E6-5E9D-4EFE-8EC8-E80E8EC4D0C8}" srcId="{90B8144D-30DB-4689-AEBD-E0B635CD37B7}" destId="{2A17CEAD-8173-4EED-9DFB-4C4422FC9D6B}" srcOrd="1" destOrd="0" parTransId="{59D24B18-221F-4BB2-B7E7-0EC5E7B70EB8}" sibTransId="{CF5FB3E2-4A63-4BFD-AC68-73C027F9B1F2}"/>
    <dgm:cxn modelId="{B5CC2FD1-BAC4-4009-99FC-77A8043E977F}" srcId="{B2DC4D30-3728-41BD-A016-971850B24A6C}" destId="{E99F077A-6BF9-4EA5-A21C-D184AC92DB8E}" srcOrd="5" destOrd="0" parTransId="{39D2B3F8-6AB8-40BF-A0B3-1EADC7A7D0B4}" sibTransId="{E3808E72-A240-41FD-8798-EADE2EF031DD}"/>
    <dgm:cxn modelId="{748B2C9F-9FDC-400B-B8B5-D42EFF695CD7}" srcId="{F825F0B1-7695-4921-8AC1-6434EB6A27C7}" destId="{F0A324C2-A3F4-431B-A37B-6101FC1E137B}" srcOrd="1" destOrd="0" parTransId="{1D131B8D-3664-4257-863E-2BFC2C16C4C6}" sibTransId="{CA309958-DE7A-4C0C-8D85-43AAC77C98E1}"/>
    <dgm:cxn modelId="{00ED24E2-ABE5-4B4F-9166-2F04438FC860}" type="presOf" srcId="{ED19A32A-C962-4EB2-8068-442224513953}" destId="{20D1409D-2E47-401E-A602-A26C5D1C7701}" srcOrd="0" destOrd="4" presId="urn:microsoft.com/office/officeart/2005/8/layout/hList1"/>
    <dgm:cxn modelId="{C76F0580-2C2F-45BB-9F18-04D8C0A91ADB}" type="presOf" srcId="{9AE65FDE-2907-410D-A873-566842AD0D22}" destId="{3EC5159E-4F27-4F02-91E4-FDD6D33BF08C}" srcOrd="0" destOrd="1" presId="urn:microsoft.com/office/officeart/2005/8/layout/hList1"/>
    <dgm:cxn modelId="{0FE04011-58EA-4410-9FB6-0FB224A90732}" srcId="{3AAD5672-20DD-4551-84FC-BB8339E79AEF}" destId="{3EE3ED78-491F-4C3B-80E3-10CF335CF631}" srcOrd="4" destOrd="0" parTransId="{B774DEB0-897D-4EEE-BC4B-40A0AE6640F8}" sibTransId="{A6802F05-903B-4C0F-9188-F6DCAA7653C9}"/>
    <dgm:cxn modelId="{5E85318F-95DC-44F6-B894-DD87A2A5E8BC}" srcId="{F825F0B1-7695-4921-8AC1-6434EB6A27C7}" destId="{DC4272FB-CE87-4EC1-8590-B7AFD0FEA2E3}" srcOrd="6" destOrd="0" parTransId="{F05A6DE5-7A9D-4592-8DF1-DEB5F6F5836C}" sibTransId="{8AA5D045-78BC-43E3-BF80-F4B2EE7DFFCA}"/>
    <dgm:cxn modelId="{B53E3117-D98E-4A48-B18E-74E6E87FCB2B}" type="presOf" srcId="{B78F59BF-9B69-4B71-81AC-A362CB773F85}" destId="{2827853A-99E2-41C3-B2FC-091041FA7097}" srcOrd="0" destOrd="6" presId="urn:microsoft.com/office/officeart/2005/8/layout/hList1"/>
    <dgm:cxn modelId="{62881577-D588-4C7B-994C-A4340CDEC78E}" srcId="{90B8144D-30DB-4689-AEBD-E0B635CD37B7}" destId="{B232225E-1C2B-4169-8840-974289241994}" srcOrd="0" destOrd="0" parTransId="{C88CFAF4-4E14-4C10-8E47-0E2567A7D5CB}" sibTransId="{ED7E3B91-4C09-40AC-8998-364E0B934F30}"/>
    <dgm:cxn modelId="{0D744EA5-C4BC-4F44-A8B1-72E1BE37DACD}" type="presOf" srcId="{4EDEDD70-49C8-4F5A-9476-22289F7FC687}" destId="{3EC5159E-4F27-4F02-91E4-FDD6D33BF08C}" srcOrd="0" destOrd="2" presId="urn:microsoft.com/office/officeart/2005/8/layout/hList1"/>
    <dgm:cxn modelId="{85DE8F2A-2DBA-4DBB-9AB2-E65024948E39}" type="presOf" srcId="{DC4272FB-CE87-4EC1-8590-B7AFD0FEA2E3}" destId="{7C0F83A0-4170-4C4B-B169-F46F83EA921C}" srcOrd="0" destOrd="6" presId="urn:microsoft.com/office/officeart/2005/8/layout/hList1"/>
    <dgm:cxn modelId="{7DEE0E56-E373-450E-B5D9-4C0B7B186141}" type="presOf" srcId="{E50BBBE8-FC68-4390-821E-75DA3A7035A7}" destId="{49EED5C4-BCFE-4953-8E2A-C6EB14643E21}" srcOrd="0" destOrd="7" presId="urn:microsoft.com/office/officeart/2005/8/layout/hList1"/>
    <dgm:cxn modelId="{4D025F2D-593F-4800-B377-E15B68A4C61F}" srcId="{B232225E-1C2B-4169-8840-974289241994}" destId="{082DEA57-44EC-4B75-9663-AF8777E56EAE}" srcOrd="4" destOrd="0" parTransId="{1B213DDE-2126-4D70-8007-62553DA027EB}" sibTransId="{77DB4ABD-42EB-42FE-824E-A0C5A2321210}"/>
    <dgm:cxn modelId="{D245851A-F483-4543-A703-DA373B840C95}" type="presOf" srcId="{50FE94D7-592C-4427-83DA-464D2A2BAB0E}" destId="{A764321A-F9BE-4BC3-925E-7D0A0CED66BA}" srcOrd="0" destOrd="12" presId="urn:microsoft.com/office/officeart/2005/8/layout/hList1"/>
    <dgm:cxn modelId="{A9714B12-AE79-445B-B347-22F90C9B34F4}" type="presOf" srcId="{25E94326-E655-4E4E-ADA7-2D1C7BBD8560}" destId="{20D1409D-2E47-401E-A602-A26C5D1C7701}" srcOrd="0" destOrd="1" presId="urn:microsoft.com/office/officeart/2005/8/layout/hList1"/>
    <dgm:cxn modelId="{24D7F437-DD80-43CA-9A1C-C6C425094B5A}" srcId="{B232225E-1C2B-4169-8840-974289241994}" destId="{F441C4EF-888D-4407-9C79-159611AE0C57}" srcOrd="6" destOrd="0" parTransId="{2358FD9B-96F7-4933-A031-9742107634E1}" sibTransId="{2D6D6BFA-3B85-4319-8B8A-92A3A44CF607}"/>
    <dgm:cxn modelId="{1CD76909-DDC1-47A1-A576-F0A73FFE570F}" srcId="{F825F0B1-7695-4921-8AC1-6434EB6A27C7}" destId="{835B2555-5579-4DCE-A2AA-BE03A99C87F9}" srcOrd="3" destOrd="0" parTransId="{AAA7E45D-FAED-41BE-B92D-0A2C9E6CC6BB}" sibTransId="{EED9BAB9-FE1A-470C-BD9A-014FFA309A58}"/>
    <dgm:cxn modelId="{2027D175-6EB3-4A4B-A46D-9F619254E906}" srcId="{B2DC4D30-3728-41BD-A016-971850B24A6C}" destId="{052CD8AF-B782-4ECB-B103-429B5F972A66}" srcOrd="10" destOrd="0" parTransId="{A9403572-76F4-4568-8314-5CBD0B7D808C}" sibTransId="{71A53385-E911-4CD5-9378-FB2C6CE26586}"/>
    <dgm:cxn modelId="{AEC1CE40-E3D9-4B28-B7A5-E5B330250FF3}" srcId="{2E9ED4C3-A898-4089-8BC0-E98E30B94599}" destId="{EE0225D4-EA2F-490F-84D6-D0AA8136E766}" srcOrd="4" destOrd="0" parTransId="{D1196CDA-AE78-4B63-BA18-DA3E99B9A9D4}" sibTransId="{A49BBBC9-4C54-407A-91C3-D837155A62EE}"/>
    <dgm:cxn modelId="{3A760798-A1FA-4574-B390-8C46AA9A44AF}" srcId="{2E9ED4C3-A898-4089-8BC0-E98E30B94599}" destId="{5826202F-3857-4F8F-B3A1-382C36931D56}" srcOrd="13" destOrd="0" parTransId="{362A9B59-3EDE-43D3-82D0-DCE5EA037769}" sibTransId="{052D9CA9-DE5B-4691-8079-2C4CBE11C4D6}"/>
    <dgm:cxn modelId="{484D4E3F-2F9A-47D4-867F-0D6E46E4F094}" type="presOf" srcId="{E9E729E0-0D5E-4F5C-8920-9D2695C5296A}" destId="{A764321A-F9BE-4BC3-925E-7D0A0CED66BA}" srcOrd="0" destOrd="14" presId="urn:microsoft.com/office/officeart/2005/8/layout/hList1"/>
    <dgm:cxn modelId="{D3B1DAE6-D510-4220-B639-C7560A01A1C6}" type="presOf" srcId="{C6AED1EB-5667-4ADE-9529-8D84E704B041}" destId="{49EED5C4-BCFE-4953-8E2A-C6EB14643E21}" srcOrd="0" destOrd="3" presId="urn:microsoft.com/office/officeart/2005/8/layout/hList1"/>
    <dgm:cxn modelId="{8505A9FE-9A39-4488-A4AD-952CB469A436}" type="presOf" srcId="{DC244274-FB44-47D6-AF6B-EE7AF14711E8}" destId="{20D1409D-2E47-401E-A602-A26C5D1C7701}" srcOrd="0" destOrd="6" presId="urn:microsoft.com/office/officeart/2005/8/layout/hList1"/>
    <dgm:cxn modelId="{592699EE-50F9-4D7E-97C4-E448F6F19B3E}" type="presOf" srcId="{2E9ED4C3-A898-4089-8BC0-E98E30B94599}" destId="{9B1A7C85-2212-404C-9EE2-791C2485EFD1}" srcOrd="0" destOrd="0" presId="urn:microsoft.com/office/officeart/2005/8/layout/hList1"/>
    <dgm:cxn modelId="{27BA9C71-254C-4750-ABDF-4359B7E6154C}" type="presOf" srcId="{5DC5B629-165B-4BD0-9E29-D8C50A1CE284}" destId="{49EED5C4-BCFE-4953-8E2A-C6EB14643E21}" srcOrd="0" destOrd="4" presId="urn:microsoft.com/office/officeart/2005/8/layout/hList1"/>
    <dgm:cxn modelId="{7D2E188A-1D18-490A-A0A7-88FC3BDF4599}" type="presOf" srcId="{5C971BE8-7E38-4A54-92AB-09578FB71031}" destId="{49EED5C4-BCFE-4953-8E2A-C6EB14643E21}" srcOrd="0" destOrd="2" presId="urn:microsoft.com/office/officeart/2005/8/layout/hList1"/>
    <dgm:cxn modelId="{E3171935-66DD-4C5C-9F11-C98A4975B55D}" type="presOf" srcId="{EE0225D4-EA2F-490F-84D6-D0AA8136E766}" destId="{A764321A-F9BE-4BC3-925E-7D0A0CED66BA}" srcOrd="0" destOrd="4" presId="urn:microsoft.com/office/officeart/2005/8/layout/hList1"/>
    <dgm:cxn modelId="{F29D68C7-63EE-4AA3-8A34-9719B57E0369}" srcId="{3AAD5672-20DD-4551-84FC-BB8339E79AEF}" destId="{323AB8A8-6FEE-493B-BF45-ED1B643C0C81}" srcOrd="1" destOrd="0" parTransId="{6BAC31A5-4E69-4CB4-98FB-43A3FE3D961E}" sibTransId="{4D9524EE-D21A-4CB8-8018-7CBCD6DB49CE}"/>
    <dgm:cxn modelId="{7074C28A-94C9-480F-8CB0-31BB94DBAA96}" srcId="{2E9ED4C3-A898-4089-8BC0-E98E30B94599}" destId="{D03B3E68-9A7E-4B47-B56C-74B629E44881}" srcOrd="0" destOrd="0" parTransId="{588DBC88-4EEF-448B-8082-EC62423B7D3D}" sibTransId="{CB321DF4-0D6D-4214-828E-9603C3B6E7FD}"/>
    <dgm:cxn modelId="{935CBA95-8248-4140-BB2B-7412B46335D2}" srcId="{2A17CEAD-8173-4EED-9DFB-4C4422FC9D6B}" destId="{13539E4A-2A79-4184-986F-4EFB842ECFF9}" srcOrd="9" destOrd="0" parTransId="{87B44DB2-32E5-416D-BC20-37915E190D91}" sibTransId="{6797EB02-A892-41F7-AD95-B70A7377F506}"/>
    <dgm:cxn modelId="{EA44DAC4-0D21-4B48-9C57-E026F0338DDF}" srcId="{2E9ED4C3-A898-4089-8BC0-E98E30B94599}" destId="{3DE4E7F5-60E9-4415-A964-85DD50ACB8CB}" srcOrd="2" destOrd="0" parTransId="{8ED197AE-5087-4FC2-BBB2-59474ED62B6F}" sibTransId="{A57CD808-B566-4E2B-9C12-73F38D1CCBA0}"/>
    <dgm:cxn modelId="{13CE9CCF-5983-4125-85E6-403D4D3831B1}" type="presOf" srcId="{323AB8A8-6FEE-493B-BF45-ED1B643C0C81}" destId="{2827853A-99E2-41C3-B2FC-091041FA7097}" srcOrd="0" destOrd="1" presId="urn:microsoft.com/office/officeart/2005/8/layout/hList1"/>
    <dgm:cxn modelId="{3B4090EE-CCEA-48B4-823B-B776889B8483}" srcId="{F825F0B1-7695-4921-8AC1-6434EB6A27C7}" destId="{7982ECD6-05BF-4AE2-9DB9-6D3987E6978D}" srcOrd="11" destOrd="0" parTransId="{265DE21F-4B74-4643-89C8-25D0C71ACDFB}" sibTransId="{22D7DBD7-E87B-46A2-A7EE-88B0C5601C7C}"/>
    <dgm:cxn modelId="{04BB1E94-8563-44EC-90D3-B8AE4C6B1308}" srcId="{2E9ED4C3-A898-4089-8BC0-E98E30B94599}" destId="{73B266DA-0DCD-4A2A-BFB6-0D458D003C56}" srcOrd="9" destOrd="0" parTransId="{3A25CFFA-0851-4965-8A70-D50F4518FE6B}" sibTransId="{F24C7F96-D455-44F1-AFA8-E9C98C2FBB9A}"/>
    <dgm:cxn modelId="{6BBBE9D0-DB28-4EE1-BC3C-A617E83987EA}" type="presOf" srcId="{CCE0A2CD-2C2B-42A6-B968-E7EB47A94771}" destId="{3EC5159E-4F27-4F02-91E4-FDD6D33BF08C}" srcOrd="0" destOrd="3" presId="urn:microsoft.com/office/officeart/2005/8/layout/hList1"/>
    <dgm:cxn modelId="{DE4D0D20-7524-41F9-B459-DB41E924E380}" type="presOf" srcId="{478C3F3B-BF81-4FDE-91F6-D5C5AAC8629D}" destId="{7C0F83A0-4170-4C4B-B169-F46F83EA921C}" srcOrd="0" destOrd="8" presId="urn:microsoft.com/office/officeart/2005/8/layout/hList1"/>
    <dgm:cxn modelId="{1EE903F2-7BA7-4AA2-9828-A3B394AF7405}" srcId="{90B8144D-30DB-4689-AEBD-E0B635CD37B7}" destId="{B2DC4D30-3728-41BD-A016-971850B24A6C}" srcOrd="4" destOrd="0" parTransId="{29405A44-4B28-48F9-BD6C-65CFE82950F4}" sibTransId="{881AA490-E2F9-40FB-8AD2-FBA7DD530A13}"/>
    <dgm:cxn modelId="{E668D030-0A1D-4B87-9872-EBC46AE3CE6D}" srcId="{B2DC4D30-3728-41BD-A016-971850B24A6C}" destId="{9A0B50E1-7721-40E4-BDBC-CC39D8A00577}" srcOrd="0" destOrd="0" parTransId="{8DE72205-7A51-403C-B43D-1A65CB00DA80}" sibTransId="{3832BF52-513E-4130-A044-F71E034F56A1}"/>
    <dgm:cxn modelId="{F75805B3-E8D7-4346-9C38-621322DCD423}" type="presOf" srcId="{AA7444C3-3CB5-4EAC-97D2-B46EBBECAB5F}" destId="{2827853A-99E2-41C3-B2FC-091041FA7097}" srcOrd="0" destOrd="2" presId="urn:microsoft.com/office/officeart/2005/8/layout/hList1"/>
    <dgm:cxn modelId="{17191D0E-84CE-4DD4-8D90-D82F1EC86CB5}" srcId="{2E9ED4C3-A898-4089-8BC0-E98E30B94599}" destId="{F848EE1B-1289-4190-A593-EE8CF018FB8D}" srcOrd="11" destOrd="0" parTransId="{D252A8C5-B9F1-423C-A19F-356F4AD84F5B}" sibTransId="{BB1F3F36-F3CB-496F-8001-3E288A846926}"/>
    <dgm:cxn modelId="{9DDD63FB-3083-456E-B3EB-051DB9CDD05A}" type="presOf" srcId="{876E4DF3-2923-4DCE-91A6-0C8406666FB2}" destId="{3EC5159E-4F27-4F02-91E4-FDD6D33BF08C}" srcOrd="0" destOrd="0" presId="urn:microsoft.com/office/officeart/2005/8/layout/hList1"/>
    <dgm:cxn modelId="{83F05635-71B0-452F-99DE-1887DE83B8AD}" type="presOf" srcId="{4254B937-3B61-45CB-9E2B-30240BD6D50D}" destId="{3EC5159E-4F27-4F02-91E4-FDD6D33BF08C}" srcOrd="0" destOrd="7" presId="urn:microsoft.com/office/officeart/2005/8/layout/hList1"/>
    <dgm:cxn modelId="{7C95ABFA-5DDB-4EF0-B4C7-0E3F0B97CDD4}" type="presOf" srcId="{4938856C-B38F-4C30-AE05-DDD0C1FB811A}" destId="{2827853A-99E2-41C3-B2FC-091041FA7097}" srcOrd="0" destOrd="5" presId="urn:microsoft.com/office/officeart/2005/8/layout/hList1"/>
    <dgm:cxn modelId="{6B69F82B-75F4-4E24-A867-3A3FEE84D427}" type="presOf" srcId="{5F0F087A-3328-4320-977C-9E41397FA2C7}" destId="{7C0F83A0-4170-4C4B-B169-F46F83EA921C}" srcOrd="0" destOrd="5" presId="urn:microsoft.com/office/officeart/2005/8/layout/hList1"/>
    <dgm:cxn modelId="{FC4FAB66-3DED-405E-A441-D6D409724F00}" type="presOf" srcId="{7982ECD6-05BF-4AE2-9DB9-6D3987E6978D}" destId="{7C0F83A0-4170-4C4B-B169-F46F83EA921C}" srcOrd="0" destOrd="11" presId="urn:microsoft.com/office/officeart/2005/8/layout/hList1"/>
    <dgm:cxn modelId="{99A4B5DB-E0EB-402B-B5D4-ACB77D1E92E8}" type="presOf" srcId="{D5600213-3F75-4CDE-9FA1-CFC54D652B6E}" destId="{A764321A-F9BE-4BC3-925E-7D0A0CED66BA}" srcOrd="0" destOrd="5" presId="urn:microsoft.com/office/officeart/2005/8/layout/hList1"/>
    <dgm:cxn modelId="{564FFE6E-F718-40D7-9F54-0F30CE1F4A75}" type="presOf" srcId="{CCB421A5-7476-4A4C-90DE-F31EC86EE922}" destId="{20D1409D-2E47-401E-A602-A26C5D1C7701}" srcOrd="0" destOrd="3" presId="urn:microsoft.com/office/officeart/2005/8/layout/hList1"/>
    <dgm:cxn modelId="{AB6B5AEE-7D8F-4A4A-AABD-C08ADA347084}" type="presOf" srcId="{0EFD723A-887A-4FFD-BD90-F03740077744}" destId="{A764321A-F9BE-4BC3-925E-7D0A0CED66BA}" srcOrd="0" destOrd="8" presId="urn:microsoft.com/office/officeart/2005/8/layout/hList1"/>
    <dgm:cxn modelId="{EFF6214C-A522-45B6-A7E1-CEA41C0D4161}" srcId="{2A17CEAD-8173-4EED-9DFB-4C4422FC9D6B}" destId="{CCB421A5-7476-4A4C-90DE-F31EC86EE922}" srcOrd="3" destOrd="0" parTransId="{8DFF71E5-6AA6-4194-A793-99AA7A964A52}" sibTransId="{29CBBF6C-0873-4474-9960-398B2267C4F5}"/>
    <dgm:cxn modelId="{0C7DE859-7092-402E-A8CA-0D9321786FA3}" type="presOf" srcId="{C9B7E8D2-43AC-4223-9833-383D7BD98446}" destId="{2827853A-99E2-41C3-B2FC-091041FA7097}" srcOrd="0" destOrd="0" presId="urn:microsoft.com/office/officeart/2005/8/layout/hList1"/>
    <dgm:cxn modelId="{C94C23E6-C3A4-4A91-B31E-4D389D2B1A00}" type="presOf" srcId="{E99F077A-6BF9-4EA5-A21C-D184AC92DB8E}" destId="{49EED5C4-BCFE-4953-8E2A-C6EB14643E21}" srcOrd="0" destOrd="5" presId="urn:microsoft.com/office/officeart/2005/8/layout/hList1"/>
    <dgm:cxn modelId="{293CCA09-7320-4BB8-B35F-979683F84FF8}" type="presParOf" srcId="{643A49F2-CF66-4056-B3CE-CADE3CFB4C9D}" destId="{302D75B8-5D64-4064-9629-57AB0F646F40}" srcOrd="0" destOrd="0" presId="urn:microsoft.com/office/officeart/2005/8/layout/hList1"/>
    <dgm:cxn modelId="{B88E7F12-544E-4D4C-A919-DDC24E47D45A}" type="presParOf" srcId="{302D75B8-5D64-4064-9629-57AB0F646F40}" destId="{25C98B8B-DC0D-4150-970C-DE98076AA59B}" srcOrd="0" destOrd="0" presId="urn:microsoft.com/office/officeart/2005/8/layout/hList1"/>
    <dgm:cxn modelId="{415FF23D-795A-4249-9322-97AB470F19E5}" type="presParOf" srcId="{302D75B8-5D64-4064-9629-57AB0F646F40}" destId="{3EC5159E-4F27-4F02-91E4-FDD6D33BF08C}" srcOrd="1" destOrd="0" presId="urn:microsoft.com/office/officeart/2005/8/layout/hList1"/>
    <dgm:cxn modelId="{A62ED13B-26A1-48F8-A749-BDECBB3E3BD7}" type="presParOf" srcId="{643A49F2-CF66-4056-B3CE-CADE3CFB4C9D}" destId="{FD426CAE-C2CD-4135-BC11-FC92278BDC57}" srcOrd="1" destOrd="0" presId="urn:microsoft.com/office/officeart/2005/8/layout/hList1"/>
    <dgm:cxn modelId="{97D7BB85-7350-40DA-B2B0-CB43D0FB40E7}" type="presParOf" srcId="{643A49F2-CF66-4056-B3CE-CADE3CFB4C9D}" destId="{902E2C13-FE90-4E61-B578-AF9D1BBF7F5D}" srcOrd="2" destOrd="0" presId="urn:microsoft.com/office/officeart/2005/8/layout/hList1"/>
    <dgm:cxn modelId="{513621E6-68AD-44D6-92D8-B1438C9DD0B3}" type="presParOf" srcId="{902E2C13-FE90-4E61-B578-AF9D1BBF7F5D}" destId="{CADBABA1-0382-4358-9193-C878534A6777}" srcOrd="0" destOrd="0" presId="urn:microsoft.com/office/officeart/2005/8/layout/hList1"/>
    <dgm:cxn modelId="{A42A6C94-BCED-4BD3-86C7-ECB18A4BF47A}" type="presParOf" srcId="{902E2C13-FE90-4E61-B578-AF9D1BBF7F5D}" destId="{20D1409D-2E47-401E-A602-A26C5D1C7701}" srcOrd="1" destOrd="0" presId="urn:microsoft.com/office/officeart/2005/8/layout/hList1"/>
    <dgm:cxn modelId="{09FD0BDE-CB8B-4024-B663-487F39630F1F}" type="presParOf" srcId="{643A49F2-CF66-4056-B3CE-CADE3CFB4C9D}" destId="{F45E1682-9775-4AFE-B5E5-A26378CB0ADB}" srcOrd="3" destOrd="0" presId="urn:microsoft.com/office/officeart/2005/8/layout/hList1"/>
    <dgm:cxn modelId="{17ED1150-CB1E-4A82-8C51-482129BCF371}" type="presParOf" srcId="{643A49F2-CF66-4056-B3CE-CADE3CFB4C9D}" destId="{C29057B2-F8FC-48D3-941E-262929C35C89}" srcOrd="4" destOrd="0" presId="urn:microsoft.com/office/officeart/2005/8/layout/hList1"/>
    <dgm:cxn modelId="{F2F08E5E-8AC1-4EB3-8B9E-29A9AF551F36}" type="presParOf" srcId="{C29057B2-F8FC-48D3-941E-262929C35C89}" destId="{2062BF07-1D53-4B58-95B7-5D2B78CB1F85}" srcOrd="0" destOrd="0" presId="urn:microsoft.com/office/officeart/2005/8/layout/hList1"/>
    <dgm:cxn modelId="{C35F0DFA-1EFF-424C-906E-55ED1645CB2B}" type="presParOf" srcId="{C29057B2-F8FC-48D3-941E-262929C35C89}" destId="{7C0F83A0-4170-4C4B-B169-F46F83EA921C}" srcOrd="1" destOrd="0" presId="urn:microsoft.com/office/officeart/2005/8/layout/hList1"/>
    <dgm:cxn modelId="{2475D957-9BED-4F53-8449-C784BFF41FA6}" type="presParOf" srcId="{643A49F2-CF66-4056-B3CE-CADE3CFB4C9D}" destId="{49DA6B03-8F6E-4FA2-83EC-FB17B4F309F7}" srcOrd="5" destOrd="0" presId="urn:microsoft.com/office/officeart/2005/8/layout/hList1"/>
    <dgm:cxn modelId="{EFF7E27E-601A-46E1-99C2-79AA6E5762CB}" type="presParOf" srcId="{643A49F2-CF66-4056-B3CE-CADE3CFB4C9D}" destId="{EAC1709E-F4CF-41B3-AE6D-D3B98094E6FD}" srcOrd="6" destOrd="0" presId="urn:microsoft.com/office/officeart/2005/8/layout/hList1"/>
    <dgm:cxn modelId="{77F0FB04-1388-4241-A0D1-0DBF68272879}" type="presParOf" srcId="{EAC1709E-F4CF-41B3-AE6D-D3B98094E6FD}" destId="{9B1A7C85-2212-404C-9EE2-791C2485EFD1}" srcOrd="0" destOrd="0" presId="urn:microsoft.com/office/officeart/2005/8/layout/hList1"/>
    <dgm:cxn modelId="{BFFA2BF2-50B7-4F78-A8A0-69196B71A6D2}" type="presParOf" srcId="{EAC1709E-F4CF-41B3-AE6D-D3B98094E6FD}" destId="{A764321A-F9BE-4BC3-925E-7D0A0CED66BA}" srcOrd="1" destOrd="0" presId="urn:microsoft.com/office/officeart/2005/8/layout/hList1"/>
    <dgm:cxn modelId="{3CE7F0D8-E827-42E5-8415-CDAB0D19D904}" type="presParOf" srcId="{643A49F2-CF66-4056-B3CE-CADE3CFB4C9D}" destId="{2017C110-5947-408C-88C6-04682417F3DB}" srcOrd="7" destOrd="0" presId="urn:microsoft.com/office/officeart/2005/8/layout/hList1"/>
    <dgm:cxn modelId="{AA06EF54-448B-4FB3-8A6B-C7FE0FA69BFB}" type="presParOf" srcId="{643A49F2-CF66-4056-B3CE-CADE3CFB4C9D}" destId="{015AD04A-8007-4B27-B709-5491BB6B1BA6}" srcOrd="8" destOrd="0" presId="urn:microsoft.com/office/officeart/2005/8/layout/hList1"/>
    <dgm:cxn modelId="{1C43117B-4797-4898-BA6F-F6746438960F}" type="presParOf" srcId="{015AD04A-8007-4B27-B709-5491BB6B1BA6}" destId="{1574E1D2-E840-40D9-B71C-39432DB79730}" srcOrd="0" destOrd="0" presId="urn:microsoft.com/office/officeart/2005/8/layout/hList1"/>
    <dgm:cxn modelId="{FDC36A7A-108A-4458-927D-10448B0CD910}" type="presParOf" srcId="{015AD04A-8007-4B27-B709-5491BB6B1BA6}" destId="{49EED5C4-BCFE-4953-8E2A-C6EB14643E21}" srcOrd="1" destOrd="0" presId="urn:microsoft.com/office/officeart/2005/8/layout/hList1"/>
    <dgm:cxn modelId="{7C228568-EF89-4094-A4E4-887A2D817581}" type="presParOf" srcId="{643A49F2-CF66-4056-B3CE-CADE3CFB4C9D}" destId="{B118A8E5-2427-4B7F-B6D0-3C55158F2FD2}" srcOrd="9" destOrd="0" presId="urn:microsoft.com/office/officeart/2005/8/layout/hList1"/>
    <dgm:cxn modelId="{D8E9A111-31D5-47EE-BBB7-20AE357B5731}" type="presParOf" srcId="{643A49F2-CF66-4056-B3CE-CADE3CFB4C9D}" destId="{D418431A-57ED-47BA-942E-ACA5E1FC0394}" srcOrd="10" destOrd="0" presId="urn:microsoft.com/office/officeart/2005/8/layout/hList1"/>
    <dgm:cxn modelId="{24DD123B-DC67-41AF-80F2-A4DBFDE47AFA}" type="presParOf" srcId="{D418431A-57ED-47BA-942E-ACA5E1FC0394}" destId="{9ED0BD71-99FF-480B-A3AF-1E322EFC2AFE}" srcOrd="0" destOrd="0" presId="urn:microsoft.com/office/officeart/2005/8/layout/hList1"/>
    <dgm:cxn modelId="{191F7A1F-E3EC-4C44-BB44-24A8D7B68B4D}" type="presParOf" srcId="{D418431A-57ED-47BA-942E-ACA5E1FC0394}" destId="{2827853A-99E2-41C3-B2FC-091041FA7097}"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0B8144D-30DB-4689-AEBD-E0B635CD37B7}" type="doc">
      <dgm:prSet loTypeId="urn:microsoft.com/office/officeart/2005/8/layout/hList1" loCatId="list" qsTypeId="urn:microsoft.com/office/officeart/2005/8/quickstyle/simple4" qsCatId="simple" csTypeId="urn:microsoft.com/office/officeart/2005/8/colors/colorful1#2" csCatId="colorful" phldr="1"/>
      <dgm:spPr/>
      <dgm:t>
        <a:bodyPr/>
        <a:lstStyle/>
        <a:p>
          <a:endParaRPr lang="en-US"/>
        </a:p>
      </dgm:t>
    </dgm:pt>
    <dgm:pt modelId="{B232225E-1C2B-4169-8840-974289241994}">
      <dgm:prSet custT="1"/>
      <dgm:spPr>
        <a:solidFill>
          <a:schemeClr val="accent1"/>
        </a:solidFill>
      </dgm:spPr>
      <dgm:t>
        <a:bodyPr/>
        <a:lstStyle/>
        <a:p>
          <a:pPr rtl="0"/>
          <a:r>
            <a:rPr lang="en-US" sz="1400" b="1" dirty="0">
              <a:latin typeface="Arial" pitchFamily="34" charset="0"/>
              <a:cs typeface="Arial" pitchFamily="34" charset="0"/>
            </a:rPr>
            <a:t>General</a:t>
          </a:r>
        </a:p>
      </dgm:t>
    </dgm:pt>
    <dgm:pt modelId="{C88CFAF4-4E14-4C10-8E47-0E2567A7D5CB}" type="parTrans" cxnId="{62881577-D588-4C7B-994C-A4340CDEC78E}">
      <dgm:prSet/>
      <dgm:spPr/>
      <dgm:t>
        <a:bodyPr/>
        <a:lstStyle/>
        <a:p>
          <a:endParaRPr lang="en-US"/>
        </a:p>
      </dgm:t>
    </dgm:pt>
    <dgm:pt modelId="{ED7E3B91-4C09-40AC-8998-364E0B934F30}" type="sibTrans" cxnId="{62881577-D588-4C7B-994C-A4340CDEC78E}">
      <dgm:prSet/>
      <dgm:spPr/>
      <dgm:t>
        <a:bodyPr/>
        <a:lstStyle/>
        <a:p>
          <a:endParaRPr lang="en-US"/>
        </a:p>
      </dgm:t>
    </dgm:pt>
    <dgm:pt modelId="{9AE65FDE-2907-410D-A873-566842AD0D22}">
      <dgm:prSet custT="1"/>
      <dgm:spPr>
        <a:solidFill>
          <a:schemeClr val="accent1">
            <a:lumMod val="20000"/>
            <a:lumOff val="80000"/>
            <a:alpha val="90000"/>
          </a:schemeClr>
        </a:solidFill>
      </dgm:spPr>
      <dgm:t>
        <a:bodyPr/>
        <a:lstStyle/>
        <a:p>
          <a:pPr marL="109538" indent="-109538" rtl="0"/>
          <a:r>
            <a:rPr lang="en-US" sz="1100" b="1" i="1" dirty="0">
              <a:latin typeface="Arial" pitchFamily="34" charset="0"/>
              <a:cs typeface="Arial" pitchFamily="34" charset="0"/>
            </a:rPr>
            <a:t>1 hour*</a:t>
          </a:r>
        </a:p>
      </dgm:t>
    </dgm:pt>
    <dgm:pt modelId="{62DDA73F-C5B7-441C-AB2F-04C4BBF75B99}" type="parTrans" cxnId="{2295952F-C337-450D-93E0-9D11F89CFD55}">
      <dgm:prSet/>
      <dgm:spPr/>
      <dgm:t>
        <a:bodyPr/>
        <a:lstStyle/>
        <a:p>
          <a:endParaRPr lang="en-US"/>
        </a:p>
      </dgm:t>
    </dgm:pt>
    <dgm:pt modelId="{E46CA74B-DBC8-497E-8C05-12B1C299B239}" type="sibTrans" cxnId="{2295952F-C337-450D-93E0-9D11F89CFD55}">
      <dgm:prSet/>
      <dgm:spPr/>
      <dgm:t>
        <a:bodyPr/>
        <a:lstStyle/>
        <a:p>
          <a:endParaRPr lang="en-US"/>
        </a:p>
      </dgm:t>
    </dgm:pt>
    <dgm:pt modelId="{2A17CEAD-8173-4EED-9DFB-4C4422FC9D6B}">
      <dgm:prSet custT="1"/>
      <dgm:spPr/>
      <dgm:t>
        <a:bodyPr/>
        <a:lstStyle/>
        <a:p>
          <a:pPr rtl="0"/>
          <a:r>
            <a:rPr lang="en-US" sz="1400" b="1" dirty="0">
              <a:latin typeface="Arial" pitchFamily="34" charset="0"/>
              <a:cs typeface="Arial" pitchFamily="34" charset="0"/>
            </a:rPr>
            <a:t>Specific - General </a:t>
          </a:r>
        </a:p>
      </dgm:t>
    </dgm:pt>
    <dgm:pt modelId="{59D24B18-221F-4BB2-B7E7-0EC5E7B70EB8}" type="parTrans" cxnId="{F00AB8E6-5E9D-4EFE-8EC8-E80E8EC4D0C8}">
      <dgm:prSet/>
      <dgm:spPr/>
      <dgm:t>
        <a:bodyPr/>
        <a:lstStyle/>
        <a:p>
          <a:endParaRPr lang="en-US"/>
        </a:p>
      </dgm:t>
    </dgm:pt>
    <dgm:pt modelId="{CF5FB3E2-4A63-4BFD-AC68-73C027F9B1F2}" type="sibTrans" cxnId="{F00AB8E6-5E9D-4EFE-8EC8-E80E8EC4D0C8}">
      <dgm:prSet/>
      <dgm:spPr/>
      <dgm:t>
        <a:bodyPr/>
        <a:lstStyle/>
        <a:p>
          <a:endParaRPr lang="en-US"/>
        </a:p>
      </dgm:t>
    </dgm:pt>
    <dgm:pt modelId="{25E94326-E655-4E4E-ADA7-2D1C7BBD8560}">
      <dgm:prSet custT="1"/>
      <dgm:spPr/>
      <dgm:t>
        <a:bodyPr/>
        <a:lstStyle/>
        <a:p>
          <a:pPr marL="109538" indent="-109538" algn="l" rtl="0"/>
          <a:r>
            <a:rPr lang="en-US" sz="1100" b="1" i="1" dirty="0">
              <a:latin typeface="Arial" pitchFamily="34" charset="0"/>
              <a:cs typeface="Arial" pitchFamily="34" charset="0"/>
            </a:rPr>
            <a:t>2 hours</a:t>
          </a:r>
        </a:p>
      </dgm:t>
    </dgm:pt>
    <dgm:pt modelId="{D9F327CE-6A11-4B1C-9612-51103AB5D997}" type="parTrans" cxnId="{94981441-65B9-47FE-964D-D03CD9E62D85}">
      <dgm:prSet/>
      <dgm:spPr/>
      <dgm:t>
        <a:bodyPr/>
        <a:lstStyle/>
        <a:p>
          <a:endParaRPr lang="en-US"/>
        </a:p>
      </dgm:t>
    </dgm:pt>
    <dgm:pt modelId="{C34738A3-8AE9-4803-AF97-C17FD53D9A23}" type="sibTrans" cxnId="{94981441-65B9-47FE-964D-D03CD9E62D85}">
      <dgm:prSet/>
      <dgm:spPr/>
      <dgm:t>
        <a:bodyPr/>
        <a:lstStyle/>
        <a:p>
          <a:endParaRPr lang="en-US"/>
        </a:p>
      </dgm:t>
    </dgm:pt>
    <dgm:pt modelId="{C9169381-F430-4611-B0CD-754308D377C0}">
      <dgm:prSet custT="1"/>
      <dgm:spPr/>
      <dgm:t>
        <a:bodyPr/>
        <a:lstStyle/>
        <a:p>
          <a:pPr marL="109538" indent="-109538" algn="l" rtl="0"/>
          <a:r>
            <a:rPr lang="en-US" sz="1100" b="0" dirty="0">
              <a:latin typeface="Arial" pitchFamily="34" charset="0"/>
              <a:cs typeface="Arial" pitchFamily="34" charset="0"/>
            </a:rPr>
            <a:t>All (Expect HR and Legal)</a:t>
          </a:r>
        </a:p>
      </dgm:t>
    </dgm:pt>
    <dgm:pt modelId="{E6D69EC4-7E02-4D37-9607-58ABD0103418}" type="parTrans" cxnId="{5B3F282B-2B1F-4D23-9136-86DD67C66CDD}">
      <dgm:prSet/>
      <dgm:spPr/>
      <dgm:t>
        <a:bodyPr/>
        <a:lstStyle/>
        <a:p>
          <a:endParaRPr lang="en-US"/>
        </a:p>
      </dgm:t>
    </dgm:pt>
    <dgm:pt modelId="{094A165B-A149-46DC-B043-D339CBCC99CD}" type="sibTrans" cxnId="{5B3F282B-2B1F-4D23-9136-86DD67C66CDD}">
      <dgm:prSet/>
      <dgm:spPr/>
      <dgm:t>
        <a:bodyPr/>
        <a:lstStyle/>
        <a:p>
          <a:endParaRPr lang="en-US"/>
        </a:p>
      </dgm:t>
    </dgm:pt>
    <dgm:pt modelId="{323AB8A8-6FEE-493B-BF45-ED1B643C0C81}">
      <dgm:prSet custT="1"/>
      <dgm:spPr/>
      <dgm:t>
        <a:bodyPr/>
        <a:lstStyle/>
        <a:p>
          <a:pPr marL="109538" indent="-109538" rtl="0"/>
          <a:r>
            <a:rPr lang="en-US" sz="1100" b="1" i="0" dirty="0">
              <a:latin typeface="Arial" pitchFamily="34" charset="0"/>
              <a:cs typeface="Arial" pitchFamily="34" charset="0"/>
            </a:rPr>
            <a:t>2 hours</a:t>
          </a:r>
        </a:p>
      </dgm:t>
    </dgm:pt>
    <dgm:pt modelId="{6BAC31A5-4E69-4CB4-98FB-43A3FE3D961E}" type="parTrans" cxnId="{F29D68C7-63EE-4AA3-8A34-9719B57E0369}">
      <dgm:prSet/>
      <dgm:spPr/>
      <dgm:t>
        <a:bodyPr/>
        <a:lstStyle/>
        <a:p>
          <a:endParaRPr lang="en-US"/>
        </a:p>
      </dgm:t>
    </dgm:pt>
    <dgm:pt modelId="{4D9524EE-D21A-4CB8-8018-7CBCD6DB49CE}" type="sibTrans" cxnId="{F29D68C7-63EE-4AA3-8A34-9719B57E0369}">
      <dgm:prSet/>
      <dgm:spPr/>
      <dgm:t>
        <a:bodyPr/>
        <a:lstStyle/>
        <a:p>
          <a:endParaRPr lang="en-US"/>
        </a:p>
      </dgm:t>
    </dgm:pt>
    <dgm:pt modelId="{AA7444C3-3CB5-4EAC-97D2-B46EBBECAB5F}">
      <dgm:prSet custT="1"/>
      <dgm:spPr/>
      <dgm:t>
        <a:bodyPr/>
        <a:lstStyle/>
        <a:p>
          <a:pPr marL="109538" indent="-109538" algn="l" rtl="0"/>
          <a:r>
            <a:rPr lang="en-US" sz="1100" b="0" dirty="0">
              <a:latin typeface="Arial" pitchFamily="34" charset="0"/>
              <a:cs typeface="Arial" pitchFamily="34" charset="0"/>
            </a:rPr>
            <a:t>All</a:t>
          </a:r>
        </a:p>
      </dgm:t>
    </dgm:pt>
    <dgm:pt modelId="{A25A795F-F284-4AAD-B346-F9083A893E75}" type="parTrans" cxnId="{28E119DC-3CD5-45CA-8C73-A5B4815BA693}">
      <dgm:prSet/>
      <dgm:spPr/>
      <dgm:t>
        <a:bodyPr/>
        <a:lstStyle/>
        <a:p>
          <a:endParaRPr lang="en-US"/>
        </a:p>
      </dgm:t>
    </dgm:pt>
    <dgm:pt modelId="{E99CB1F5-A1F2-4982-9962-F6583DA2E0E9}" type="sibTrans" cxnId="{28E119DC-3CD5-45CA-8C73-A5B4815BA693}">
      <dgm:prSet/>
      <dgm:spPr/>
      <dgm:t>
        <a:bodyPr/>
        <a:lstStyle/>
        <a:p>
          <a:endParaRPr lang="en-US"/>
        </a:p>
      </dgm:t>
    </dgm:pt>
    <dgm:pt modelId="{F825F0B1-7695-4921-8AC1-6434EB6A27C7}">
      <dgm:prSet custT="1"/>
      <dgm:spPr/>
      <dgm:t>
        <a:bodyPr/>
        <a:lstStyle/>
        <a:p>
          <a:pPr rtl="0"/>
          <a:r>
            <a:rPr lang="en-US" sz="1400" b="1" dirty="0">
              <a:latin typeface="Arial" pitchFamily="34" charset="0"/>
              <a:cs typeface="Arial" pitchFamily="34" charset="0"/>
            </a:rPr>
            <a:t>Manager</a:t>
          </a:r>
        </a:p>
      </dgm:t>
    </dgm:pt>
    <dgm:pt modelId="{4DF75B60-D1C5-419D-BC07-09F9022A9A6D}" type="sibTrans" cxnId="{7CE8606C-DBA2-4622-B8C8-B371780858EB}">
      <dgm:prSet/>
      <dgm:spPr/>
      <dgm:t>
        <a:bodyPr/>
        <a:lstStyle/>
        <a:p>
          <a:endParaRPr lang="en-US"/>
        </a:p>
      </dgm:t>
    </dgm:pt>
    <dgm:pt modelId="{C0ABF5B7-187A-4547-B8F5-B6AEF5DB9D23}" type="parTrans" cxnId="{7CE8606C-DBA2-4622-B8C8-B371780858EB}">
      <dgm:prSet/>
      <dgm:spPr/>
      <dgm:t>
        <a:bodyPr/>
        <a:lstStyle/>
        <a:p>
          <a:endParaRPr lang="en-US"/>
        </a:p>
      </dgm:t>
    </dgm:pt>
    <dgm:pt modelId="{4EDEDD70-49C8-4F5A-9476-22289F7FC687}">
      <dgm:prSet custT="1"/>
      <dgm:spPr>
        <a:solidFill>
          <a:schemeClr val="accent1">
            <a:lumMod val="20000"/>
            <a:lumOff val="80000"/>
            <a:alpha val="90000"/>
          </a:schemeClr>
        </a:solidFill>
      </dgm:spPr>
      <dgm:t>
        <a:bodyPr/>
        <a:lstStyle/>
        <a:p>
          <a:pPr marL="109538" indent="-109538" algn="l" rtl="0"/>
          <a:r>
            <a:rPr lang="en-US" sz="1100" b="0" dirty="0">
              <a:latin typeface="Arial" pitchFamily="34" charset="0"/>
              <a:cs typeface="Arial" pitchFamily="34" charset="0"/>
            </a:rPr>
            <a:t>All Covered Persons</a:t>
          </a:r>
        </a:p>
      </dgm:t>
    </dgm:pt>
    <dgm:pt modelId="{4A7481C6-54E0-4E2A-9695-77F3C798E1A5}" type="sibTrans" cxnId="{01B2AFC2-24B7-4A91-B495-7CAEDF67574B}">
      <dgm:prSet/>
      <dgm:spPr/>
      <dgm:t>
        <a:bodyPr/>
        <a:lstStyle/>
        <a:p>
          <a:endParaRPr lang="en-US"/>
        </a:p>
      </dgm:t>
    </dgm:pt>
    <dgm:pt modelId="{CB46DFE7-ADAD-4DE8-B86E-E051B1D657DD}" type="parTrans" cxnId="{01B2AFC2-24B7-4A91-B495-7CAEDF67574B}">
      <dgm:prSet/>
      <dgm:spPr/>
      <dgm:t>
        <a:bodyPr/>
        <a:lstStyle/>
        <a:p>
          <a:endParaRPr lang="en-US"/>
        </a:p>
      </dgm:t>
    </dgm:pt>
    <dgm:pt modelId="{2E9ED4C3-A898-4089-8BC0-E98E30B94599}">
      <dgm:prSet custT="1"/>
      <dgm:spPr/>
      <dgm:t>
        <a:bodyPr/>
        <a:lstStyle/>
        <a:p>
          <a:pPr rtl="0"/>
          <a:r>
            <a:rPr lang="en-US" sz="1400" b="1" dirty="0">
              <a:latin typeface="Arial" pitchFamily="34" charset="0"/>
              <a:cs typeface="Arial" pitchFamily="34" charset="0"/>
            </a:rPr>
            <a:t>Specific - Sales</a:t>
          </a:r>
        </a:p>
      </dgm:t>
    </dgm:pt>
    <dgm:pt modelId="{F719900E-3ABA-4EFD-8D04-8D409B4923A2}" type="parTrans" cxnId="{D1941FB3-67E8-40BB-858E-1DD32B1E8D78}">
      <dgm:prSet/>
      <dgm:spPr/>
      <dgm:t>
        <a:bodyPr/>
        <a:lstStyle/>
        <a:p>
          <a:endParaRPr lang="en-US"/>
        </a:p>
      </dgm:t>
    </dgm:pt>
    <dgm:pt modelId="{4C65169C-ADBC-41C0-AB7D-3DF0EBF46DBA}" type="sibTrans" cxnId="{D1941FB3-67E8-40BB-858E-1DD32B1E8D78}">
      <dgm:prSet/>
      <dgm:spPr/>
      <dgm:t>
        <a:bodyPr/>
        <a:lstStyle/>
        <a:p>
          <a:endParaRPr lang="en-US"/>
        </a:p>
      </dgm:t>
    </dgm:pt>
    <dgm:pt modelId="{BACB2419-1556-4DB0-89D7-5D30699B8DD7}">
      <dgm:prSet custT="1"/>
      <dgm:spPr/>
      <dgm:t>
        <a:bodyPr/>
        <a:lstStyle/>
        <a:p>
          <a:pPr marL="109538" indent="-109538" rtl="0"/>
          <a:r>
            <a:rPr lang="en-US" sz="1100" b="0" dirty="0">
              <a:latin typeface="Arial" pitchFamily="34" charset="0"/>
              <a:cs typeface="Arial" pitchFamily="34" charset="0"/>
            </a:rPr>
            <a:t>Managers/  Supervisors</a:t>
          </a:r>
        </a:p>
      </dgm:t>
    </dgm:pt>
    <dgm:pt modelId="{C776F28B-DE9E-4E91-9D4C-710682A51760}" type="parTrans" cxnId="{06B6FD79-F03A-4D2A-88A7-2BA77152A7B0}">
      <dgm:prSet/>
      <dgm:spPr/>
      <dgm:t>
        <a:bodyPr/>
        <a:lstStyle/>
        <a:p>
          <a:endParaRPr lang="en-US"/>
        </a:p>
      </dgm:t>
    </dgm:pt>
    <dgm:pt modelId="{39FD8C2B-D833-466E-BB4A-E0A8BB24D7F8}" type="sibTrans" cxnId="{06B6FD79-F03A-4D2A-88A7-2BA77152A7B0}">
      <dgm:prSet/>
      <dgm:spPr/>
      <dgm:t>
        <a:bodyPr/>
        <a:lstStyle/>
        <a:p>
          <a:endParaRPr lang="en-US"/>
        </a:p>
      </dgm:t>
    </dgm:pt>
    <dgm:pt modelId="{B2DC4D30-3728-41BD-A016-971850B24A6C}">
      <dgm:prSet custT="1"/>
      <dgm:spPr/>
      <dgm:t>
        <a:bodyPr/>
        <a:lstStyle/>
        <a:p>
          <a:pPr rtl="0"/>
          <a:r>
            <a:rPr lang="en-US" sz="1350" b="1" dirty="0">
              <a:latin typeface="Arial" pitchFamily="34" charset="0"/>
              <a:cs typeface="Arial" pitchFamily="34" charset="0"/>
            </a:rPr>
            <a:t>Specific – Marketing/Com Ops</a:t>
          </a:r>
        </a:p>
      </dgm:t>
    </dgm:pt>
    <dgm:pt modelId="{29405A44-4B28-48F9-BD6C-65CFE82950F4}" type="parTrans" cxnId="{1EE903F2-7BA7-4AA2-9828-A3B394AF7405}">
      <dgm:prSet/>
      <dgm:spPr/>
      <dgm:t>
        <a:bodyPr/>
        <a:lstStyle/>
        <a:p>
          <a:endParaRPr lang="en-US"/>
        </a:p>
      </dgm:t>
    </dgm:pt>
    <dgm:pt modelId="{881AA490-E2F9-40FB-8AD2-FBA7DD530A13}" type="sibTrans" cxnId="{1EE903F2-7BA7-4AA2-9828-A3B394AF7405}">
      <dgm:prSet/>
      <dgm:spPr/>
      <dgm:t>
        <a:bodyPr/>
        <a:lstStyle/>
        <a:p>
          <a:endParaRPr lang="en-US"/>
        </a:p>
      </dgm:t>
    </dgm:pt>
    <dgm:pt modelId="{3AAD5672-20DD-4551-84FC-BB8339E79AEF}">
      <dgm:prSet custT="1"/>
      <dgm:spPr/>
      <dgm:t>
        <a:bodyPr/>
        <a:lstStyle/>
        <a:p>
          <a:pPr rtl="0"/>
          <a:r>
            <a:rPr lang="en-US" sz="1400" b="1" dirty="0">
              <a:latin typeface="Arial" pitchFamily="34" charset="0"/>
              <a:cs typeface="Arial" pitchFamily="34" charset="0"/>
            </a:rPr>
            <a:t>Specific – R&amp;D</a:t>
          </a:r>
        </a:p>
      </dgm:t>
    </dgm:pt>
    <dgm:pt modelId="{A2B04CF9-4518-40C6-849D-4103A5495C3F}" type="parTrans" cxnId="{96BF2489-4F02-4F5B-852B-495CB2DB9926}">
      <dgm:prSet/>
      <dgm:spPr/>
      <dgm:t>
        <a:bodyPr/>
        <a:lstStyle/>
        <a:p>
          <a:endParaRPr lang="en-US"/>
        </a:p>
      </dgm:t>
    </dgm:pt>
    <dgm:pt modelId="{041955D7-670E-4462-81B3-954636394383}" type="sibTrans" cxnId="{96BF2489-4F02-4F5B-852B-495CB2DB9926}">
      <dgm:prSet/>
      <dgm:spPr/>
      <dgm:t>
        <a:bodyPr/>
        <a:lstStyle/>
        <a:p>
          <a:endParaRPr lang="en-US"/>
        </a:p>
      </dgm:t>
    </dgm:pt>
    <dgm:pt modelId="{A765D5BC-C861-4307-8F0B-E0855BCDDC4B}">
      <dgm:prSet custT="1"/>
      <dgm:spPr/>
      <dgm:t>
        <a:bodyPr/>
        <a:lstStyle/>
        <a:p>
          <a:pPr marL="109538" indent="-109538" rtl="0"/>
          <a:r>
            <a:rPr lang="en-US" sz="1100" b="1" i="1" dirty="0">
              <a:latin typeface="Arial" pitchFamily="34" charset="0"/>
              <a:cs typeface="Arial" pitchFamily="34" charset="0"/>
            </a:rPr>
            <a:t>2 hour</a:t>
          </a:r>
        </a:p>
      </dgm:t>
    </dgm:pt>
    <dgm:pt modelId="{24BB03BC-EB7D-4099-A692-1B0CB6873999}" type="parTrans" cxnId="{A2C1C324-CD41-41BD-98E0-DD76FE0E567F}">
      <dgm:prSet/>
      <dgm:spPr/>
      <dgm:t>
        <a:bodyPr/>
        <a:lstStyle/>
        <a:p>
          <a:endParaRPr lang="en-US"/>
        </a:p>
      </dgm:t>
    </dgm:pt>
    <dgm:pt modelId="{8C266EC6-5F9C-4A96-A582-6D03E0B9EEAD}" type="sibTrans" cxnId="{A2C1C324-CD41-41BD-98E0-DD76FE0E567F}">
      <dgm:prSet/>
      <dgm:spPr/>
      <dgm:t>
        <a:bodyPr/>
        <a:lstStyle/>
        <a:p>
          <a:endParaRPr lang="en-US"/>
        </a:p>
      </dgm:t>
    </dgm:pt>
    <dgm:pt modelId="{AEA8813A-ADE4-47EA-B3AF-434EE1A23D53}">
      <dgm:prSet custT="1"/>
      <dgm:spPr/>
      <dgm:t>
        <a:bodyPr/>
        <a:lstStyle/>
        <a:p>
          <a:pPr marL="109538" indent="-109538" rtl="0"/>
          <a:r>
            <a:rPr lang="en-US" sz="1100" b="1" i="1" dirty="0">
              <a:latin typeface="Arial" pitchFamily="34" charset="0"/>
              <a:cs typeface="Arial" pitchFamily="34" charset="0"/>
            </a:rPr>
            <a:t>2-3 hours</a:t>
          </a:r>
        </a:p>
      </dgm:t>
    </dgm:pt>
    <dgm:pt modelId="{8EDD2042-6130-464A-98EB-E71DE25B7127}" type="parTrans" cxnId="{00DD5E42-76EC-4E10-8336-20D6BA1E625A}">
      <dgm:prSet/>
      <dgm:spPr/>
      <dgm:t>
        <a:bodyPr/>
        <a:lstStyle/>
        <a:p>
          <a:endParaRPr lang="en-US"/>
        </a:p>
      </dgm:t>
    </dgm:pt>
    <dgm:pt modelId="{5D35BB6D-34E1-40F5-8F6B-7BB76D4B8A79}" type="sibTrans" cxnId="{00DD5E42-76EC-4E10-8336-20D6BA1E625A}">
      <dgm:prSet/>
      <dgm:spPr/>
      <dgm:t>
        <a:bodyPr/>
        <a:lstStyle/>
        <a:p>
          <a:endParaRPr lang="en-US"/>
        </a:p>
      </dgm:t>
    </dgm:pt>
    <dgm:pt modelId="{5C971BE8-7E38-4A54-92AB-09578FB71031}">
      <dgm:prSet custT="1"/>
      <dgm:spPr/>
      <dgm:t>
        <a:bodyPr/>
        <a:lstStyle/>
        <a:p>
          <a:pPr marL="109538" indent="-109538" rtl="0"/>
          <a:r>
            <a:rPr lang="en-US" sz="1100" b="0" dirty="0">
              <a:latin typeface="Arial" pitchFamily="34" charset="0"/>
              <a:cs typeface="Arial" pitchFamily="34" charset="0"/>
            </a:rPr>
            <a:t>All</a:t>
          </a:r>
        </a:p>
      </dgm:t>
    </dgm:pt>
    <dgm:pt modelId="{53A08CE2-AEAB-48B7-BCA0-46EEDF26BDD5}" type="parTrans" cxnId="{0BC95643-75F3-4199-8937-D8EB4A1BF493}">
      <dgm:prSet/>
      <dgm:spPr/>
      <dgm:t>
        <a:bodyPr/>
        <a:lstStyle/>
        <a:p>
          <a:endParaRPr lang="en-US"/>
        </a:p>
      </dgm:t>
    </dgm:pt>
    <dgm:pt modelId="{05CE383A-C430-432D-ADFC-5AE160EFAE2D}" type="sibTrans" cxnId="{0BC95643-75F3-4199-8937-D8EB4A1BF493}">
      <dgm:prSet/>
      <dgm:spPr/>
      <dgm:t>
        <a:bodyPr/>
        <a:lstStyle/>
        <a:p>
          <a:endParaRPr lang="en-US"/>
        </a:p>
      </dgm:t>
    </dgm:pt>
    <dgm:pt modelId="{F0A324C2-A3F4-431B-A37B-6101FC1E137B}">
      <dgm:prSet custT="1"/>
      <dgm:spPr/>
      <dgm:t>
        <a:bodyPr/>
        <a:lstStyle/>
        <a:p>
          <a:pPr marL="109538" indent="-109538" rtl="0"/>
          <a:r>
            <a:rPr lang="en-US" sz="1100" b="1" i="1" dirty="0">
              <a:latin typeface="Arial" pitchFamily="34" charset="0"/>
              <a:cs typeface="Arial" pitchFamily="34" charset="0"/>
            </a:rPr>
            <a:t>1 hour*</a:t>
          </a:r>
        </a:p>
      </dgm:t>
    </dgm:pt>
    <dgm:pt modelId="{1D131B8D-3664-4257-863E-2BFC2C16C4C6}" type="parTrans" cxnId="{748B2C9F-9FDC-400B-B8B5-D42EFF695CD7}">
      <dgm:prSet/>
      <dgm:spPr/>
      <dgm:t>
        <a:bodyPr/>
        <a:lstStyle/>
        <a:p>
          <a:endParaRPr lang="en-US"/>
        </a:p>
      </dgm:t>
    </dgm:pt>
    <dgm:pt modelId="{CA309958-DE7A-4C0C-8D85-43AAC77C98E1}" type="sibTrans" cxnId="{748B2C9F-9FDC-400B-B8B5-D42EFF695CD7}">
      <dgm:prSet/>
      <dgm:spPr/>
      <dgm:t>
        <a:bodyPr/>
        <a:lstStyle/>
        <a:p>
          <a:endParaRPr lang="en-US"/>
        </a:p>
      </dgm:t>
    </dgm:pt>
    <dgm:pt modelId="{876E4DF3-2923-4DCE-91A6-0C8406666FB2}">
      <dgm:prSet custT="1"/>
      <dgm:spPr>
        <a:solidFill>
          <a:schemeClr val="accent1">
            <a:lumMod val="20000"/>
            <a:lumOff val="80000"/>
            <a:alpha val="90000"/>
          </a:schemeClr>
        </a:solidFill>
      </dgm:spPr>
      <dgm:t>
        <a:bodyPr/>
        <a:lstStyle/>
        <a:p>
          <a:pPr marL="109538" indent="-109538" rtl="0"/>
          <a:r>
            <a:rPr lang="en-US" sz="1100" b="1" dirty="0">
              <a:latin typeface="Arial" pitchFamily="34" charset="0"/>
              <a:cs typeface="Arial" pitchFamily="34" charset="0"/>
            </a:rPr>
            <a:t>E-learning</a:t>
          </a:r>
        </a:p>
      </dgm:t>
    </dgm:pt>
    <dgm:pt modelId="{70F6532D-336D-497E-9A34-E4E0493B6A39}" type="parTrans" cxnId="{E5277ACB-7180-4080-8AD2-6D7E716F27B1}">
      <dgm:prSet/>
      <dgm:spPr/>
      <dgm:t>
        <a:bodyPr/>
        <a:lstStyle/>
        <a:p>
          <a:endParaRPr lang="en-US"/>
        </a:p>
      </dgm:t>
    </dgm:pt>
    <dgm:pt modelId="{003337F2-5C14-4BD9-9087-272290CC2FC6}" type="sibTrans" cxnId="{E5277ACB-7180-4080-8AD2-6D7E716F27B1}">
      <dgm:prSet/>
      <dgm:spPr/>
      <dgm:t>
        <a:bodyPr/>
        <a:lstStyle/>
        <a:p>
          <a:endParaRPr lang="en-US"/>
        </a:p>
      </dgm:t>
    </dgm:pt>
    <dgm:pt modelId="{F9BC0061-FCDA-4ECA-9007-AEF4F7FC3038}">
      <dgm:prSet custT="1"/>
      <dgm:spPr/>
      <dgm:t>
        <a:bodyPr/>
        <a:lstStyle/>
        <a:p>
          <a:pPr marL="109538" indent="-109538" algn="l" rtl="0"/>
          <a:r>
            <a:rPr lang="en-US" sz="1100" b="1" dirty="0">
              <a:latin typeface="Arial" pitchFamily="34" charset="0"/>
              <a:cs typeface="Arial" pitchFamily="34" charset="0"/>
            </a:rPr>
            <a:t>E-learning</a:t>
          </a:r>
        </a:p>
      </dgm:t>
    </dgm:pt>
    <dgm:pt modelId="{B0DCD3AE-A017-484C-A27D-09018A9131D4}" type="parTrans" cxnId="{F69CB40B-B218-4817-B5C0-24BAEB8AD246}">
      <dgm:prSet/>
      <dgm:spPr/>
      <dgm:t>
        <a:bodyPr/>
        <a:lstStyle/>
        <a:p>
          <a:endParaRPr lang="en-US"/>
        </a:p>
      </dgm:t>
    </dgm:pt>
    <dgm:pt modelId="{0191081B-B2B1-47FB-A037-C96C4B747FF4}" type="sibTrans" cxnId="{F69CB40B-B218-4817-B5C0-24BAEB8AD246}">
      <dgm:prSet/>
      <dgm:spPr/>
      <dgm:t>
        <a:bodyPr/>
        <a:lstStyle/>
        <a:p>
          <a:endParaRPr lang="en-US"/>
        </a:p>
      </dgm:t>
    </dgm:pt>
    <dgm:pt modelId="{0B311F9B-1E51-4B37-9D71-AF27A26BAED3}">
      <dgm:prSet custT="1"/>
      <dgm:spPr/>
      <dgm:t>
        <a:bodyPr/>
        <a:lstStyle/>
        <a:p>
          <a:pPr marL="109538" indent="-109538" rtl="0"/>
          <a:r>
            <a:rPr lang="en-US" sz="1100" b="1" dirty="0">
              <a:latin typeface="Arial" pitchFamily="34" charset="0"/>
              <a:cs typeface="Arial" pitchFamily="34" charset="0"/>
            </a:rPr>
            <a:t>E-learning</a:t>
          </a:r>
        </a:p>
      </dgm:t>
    </dgm:pt>
    <dgm:pt modelId="{D8DF2380-919E-4772-9AC6-9AF8E0960FBE}" type="parTrans" cxnId="{A3F0E207-D71E-471D-B6DB-2319A5A35934}">
      <dgm:prSet/>
      <dgm:spPr/>
      <dgm:t>
        <a:bodyPr/>
        <a:lstStyle/>
        <a:p>
          <a:endParaRPr lang="en-US"/>
        </a:p>
      </dgm:t>
    </dgm:pt>
    <dgm:pt modelId="{F6A4D9D9-4AE5-41AC-8F5E-5C8CFA7622A2}" type="sibTrans" cxnId="{A3F0E207-D71E-471D-B6DB-2319A5A35934}">
      <dgm:prSet/>
      <dgm:spPr/>
      <dgm:t>
        <a:bodyPr/>
        <a:lstStyle/>
        <a:p>
          <a:endParaRPr lang="en-US"/>
        </a:p>
      </dgm:t>
    </dgm:pt>
    <dgm:pt modelId="{D03B3E68-9A7E-4B47-B56C-74B629E44881}">
      <dgm:prSet custT="1"/>
      <dgm:spPr/>
      <dgm:t>
        <a:bodyPr/>
        <a:lstStyle/>
        <a:p>
          <a:pPr marL="109538" indent="-109538" rtl="0"/>
          <a:r>
            <a:rPr lang="en-US" sz="1100" b="1" dirty="0">
              <a:latin typeface="Arial" pitchFamily="34" charset="0"/>
              <a:cs typeface="Arial" pitchFamily="34" charset="0"/>
            </a:rPr>
            <a:t>E-learning</a:t>
          </a:r>
        </a:p>
      </dgm:t>
    </dgm:pt>
    <dgm:pt modelId="{588DBC88-4EEF-448B-8082-EC62423B7D3D}" type="parTrans" cxnId="{7074C28A-94C9-480F-8CB0-31BB94DBAA96}">
      <dgm:prSet/>
      <dgm:spPr/>
      <dgm:t>
        <a:bodyPr/>
        <a:lstStyle/>
        <a:p>
          <a:endParaRPr lang="en-US"/>
        </a:p>
      </dgm:t>
    </dgm:pt>
    <dgm:pt modelId="{CB321DF4-0D6D-4214-828E-9603C3B6E7FD}" type="sibTrans" cxnId="{7074C28A-94C9-480F-8CB0-31BB94DBAA96}">
      <dgm:prSet/>
      <dgm:spPr/>
      <dgm:t>
        <a:bodyPr/>
        <a:lstStyle/>
        <a:p>
          <a:endParaRPr lang="en-US"/>
        </a:p>
      </dgm:t>
    </dgm:pt>
    <dgm:pt modelId="{9A0B50E1-7721-40E4-BDBC-CC39D8A00577}">
      <dgm:prSet custT="1"/>
      <dgm:spPr/>
      <dgm:t>
        <a:bodyPr/>
        <a:lstStyle/>
        <a:p>
          <a:pPr marL="109538" indent="-109538" rtl="0"/>
          <a:r>
            <a:rPr lang="en-US" sz="1100" b="1" dirty="0">
              <a:latin typeface="Arial" pitchFamily="34" charset="0"/>
              <a:cs typeface="Arial" pitchFamily="34" charset="0"/>
            </a:rPr>
            <a:t>E-learning</a:t>
          </a:r>
        </a:p>
      </dgm:t>
    </dgm:pt>
    <dgm:pt modelId="{8DE72205-7A51-403C-B43D-1A65CB00DA80}" type="parTrans" cxnId="{E668D030-0A1D-4B87-9872-EBC46AE3CE6D}">
      <dgm:prSet/>
      <dgm:spPr/>
      <dgm:t>
        <a:bodyPr/>
        <a:lstStyle/>
        <a:p>
          <a:endParaRPr lang="en-US"/>
        </a:p>
      </dgm:t>
    </dgm:pt>
    <dgm:pt modelId="{3832BF52-513E-4130-A044-F71E034F56A1}" type="sibTrans" cxnId="{E668D030-0A1D-4B87-9872-EBC46AE3CE6D}">
      <dgm:prSet/>
      <dgm:spPr/>
      <dgm:t>
        <a:bodyPr/>
        <a:lstStyle/>
        <a:p>
          <a:endParaRPr lang="en-US"/>
        </a:p>
      </dgm:t>
    </dgm:pt>
    <dgm:pt modelId="{C9B7E8D2-43AC-4223-9833-383D7BD98446}">
      <dgm:prSet custT="1"/>
      <dgm:spPr/>
      <dgm:t>
        <a:bodyPr/>
        <a:lstStyle/>
        <a:p>
          <a:pPr marL="109538" indent="-109538" rtl="0"/>
          <a:r>
            <a:rPr lang="en-US" sz="1100" b="1" dirty="0">
              <a:latin typeface="Arial" pitchFamily="34" charset="0"/>
              <a:cs typeface="Arial" pitchFamily="34" charset="0"/>
            </a:rPr>
            <a:t>E-learning</a:t>
          </a:r>
        </a:p>
      </dgm:t>
    </dgm:pt>
    <dgm:pt modelId="{E283F5EE-5659-43D9-A254-94C50411BF83}" type="parTrans" cxnId="{1C4D1B4A-A525-472C-85A9-2F2BE667BDE2}">
      <dgm:prSet/>
      <dgm:spPr/>
      <dgm:t>
        <a:bodyPr/>
        <a:lstStyle/>
        <a:p>
          <a:endParaRPr lang="en-US"/>
        </a:p>
      </dgm:t>
    </dgm:pt>
    <dgm:pt modelId="{E1A97009-0010-46FF-9AC0-9B8F7AEB84EA}" type="sibTrans" cxnId="{1C4D1B4A-A525-472C-85A9-2F2BE667BDE2}">
      <dgm:prSet/>
      <dgm:spPr/>
      <dgm:t>
        <a:bodyPr/>
        <a:lstStyle/>
        <a:p>
          <a:endParaRPr lang="en-US"/>
        </a:p>
      </dgm:t>
    </dgm:pt>
    <dgm:pt modelId="{5F0F087A-3328-4320-977C-9E41397FA2C7}">
      <dgm:prSet custT="1"/>
      <dgm:spPr/>
      <dgm:t>
        <a:bodyPr/>
        <a:lstStyle/>
        <a:p>
          <a:pPr marL="119063" indent="-119063" rtl="0"/>
          <a:r>
            <a:rPr lang="en-US" sz="1000" dirty="0">
              <a:latin typeface="Arial" pitchFamily="34" charset="0"/>
              <a:cs typeface="Arial" pitchFamily="34" charset="0"/>
            </a:rPr>
            <a:t>Reportable events</a:t>
          </a:r>
          <a:endParaRPr lang="en-US" sz="1000" b="0" dirty="0">
            <a:latin typeface="Arial" pitchFamily="34" charset="0"/>
            <a:cs typeface="Arial" pitchFamily="34" charset="0"/>
          </a:endParaRPr>
        </a:p>
      </dgm:t>
    </dgm:pt>
    <dgm:pt modelId="{1A1CB617-D129-487A-BD91-07901C95CFD2}" type="parTrans" cxnId="{A01DCF08-3E34-4396-B4AB-8E0BA7A4EDA1}">
      <dgm:prSet/>
      <dgm:spPr/>
      <dgm:t>
        <a:bodyPr/>
        <a:lstStyle/>
        <a:p>
          <a:endParaRPr lang="en-US"/>
        </a:p>
      </dgm:t>
    </dgm:pt>
    <dgm:pt modelId="{4FC7ECA6-E9FD-4F38-B147-192009721B83}" type="sibTrans" cxnId="{A01DCF08-3E34-4396-B4AB-8E0BA7A4EDA1}">
      <dgm:prSet/>
      <dgm:spPr/>
      <dgm:t>
        <a:bodyPr/>
        <a:lstStyle/>
        <a:p>
          <a:endParaRPr lang="en-US"/>
        </a:p>
      </dgm:t>
    </dgm:pt>
    <dgm:pt modelId="{38901156-6DC9-4B7A-90F8-31CCC7D39209}">
      <dgm:prSet custT="1"/>
      <dgm:spPr>
        <a:solidFill>
          <a:schemeClr val="accent1">
            <a:lumMod val="20000"/>
            <a:lumOff val="80000"/>
            <a:alpha val="90000"/>
          </a:schemeClr>
        </a:solidFill>
      </dgm:spPr>
      <dgm:t>
        <a:bodyPr/>
        <a:lstStyle/>
        <a:p>
          <a:pPr marL="119063" indent="-119063"/>
          <a:r>
            <a:rPr lang="en-US" sz="1100" dirty="0">
              <a:latin typeface="Arial" pitchFamily="34" charset="0"/>
              <a:cs typeface="Arial" pitchFamily="34" charset="0"/>
            </a:rPr>
            <a:t>CIA and Its Requirements</a:t>
          </a:r>
        </a:p>
      </dgm:t>
    </dgm:pt>
    <dgm:pt modelId="{51E3311B-7938-429A-9147-718946CC1EF4}" type="parTrans" cxnId="{1E7120E9-D299-4D2B-8748-EAA3B3C2F060}">
      <dgm:prSet/>
      <dgm:spPr/>
      <dgm:t>
        <a:bodyPr/>
        <a:lstStyle/>
        <a:p>
          <a:endParaRPr lang="en-US"/>
        </a:p>
      </dgm:t>
    </dgm:pt>
    <dgm:pt modelId="{AB7E8708-0099-45EB-B392-21E95225B67B}" type="sibTrans" cxnId="{1E7120E9-D299-4D2B-8748-EAA3B3C2F060}">
      <dgm:prSet/>
      <dgm:spPr/>
      <dgm:t>
        <a:bodyPr/>
        <a:lstStyle/>
        <a:p>
          <a:endParaRPr lang="en-US"/>
        </a:p>
      </dgm:t>
    </dgm:pt>
    <dgm:pt modelId="{BB5FFA1A-1154-4655-9AD1-D753B0D3C972}">
      <dgm:prSet custT="1"/>
      <dgm:spPr>
        <a:solidFill>
          <a:schemeClr val="accent1">
            <a:lumMod val="20000"/>
            <a:lumOff val="80000"/>
            <a:alpha val="90000"/>
          </a:schemeClr>
        </a:solidFill>
      </dgm:spPr>
      <dgm:t>
        <a:bodyPr/>
        <a:lstStyle/>
        <a:p>
          <a:pPr marL="119063" indent="-119063"/>
          <a:r>
            <a:rPr lang="en-US" sz="1100" dirty="0">
              <a:latin typeface="Arial" pitchFamily="34" charset="0"/>
              <a:cs typeface="Arial" pitchFamily="34" charset="0"/>
            </a:rPr>
            <a:t>Overview of </a:t>
          </a:r>
          <a:r>
            <a:rPr lang="en-US" sz="1100" dirty="0" err="1">
              <a:latin typeface="Arial" pitchFamily="34" charset="0"/>
              <a:cs typeface="Arial" pitchFamily="34" charset="0"/>
            </a:rPr>
            <a:t>Pharma</a:t>
          </a:r>
          <a:r>
            <a:rPr lang="en-US" sz="1100" dirty="0">
              <a:latin typeface="Arial" pitchFamily="34" charset="0"/>
              <a:cs typeface="Arial" pitchFamily="34" charset="0"/>
            </a:rPr>
            <a:t> </a:t>
          </a:r>
          <a:r>
            <a:rPr lang="en-US" sz="1100" dirty="0" err="1">
              <a:latin typeface="Arial" pitchFamily="34" charset="0"/>
              <a:cs typeface="Arial" pitchFamily="34" charset="0"/>
            </a:rPr>
            <a:t>Regs</a:t>
          </a:r>
          <a:r>
            <a:rPr lang="en-US" sz="1100" dirty="0">
              <a:latin typeface="Arial" pitchFamily="34" charset="0"/>
              <a:cs typeface="Arial" pitchFamily="34" charset="0"/>
            </a:rPr>
            <a:t>.</a:t>
          </a:r>
        </a:p>
      </dgm:t>
    </dgm:pt>
    <dgm:pt modelId="{5CE25B16-5D97-4F94-B7FE-88F6179C1915}" type="parTrans" cxnId="{D75A9855-A05D-45F3-9C34-0F8E0E4CAC06}">
      <dgm:prSet/>
      <dgm:spPr/>
      <dgm:t>
        <a:bodyPr/>
        <a:lstStyle/>
        <a:p>
          <a:endParaRPr lang="en-US"/>
        </a:p>
      </dgm:t>
    </dgm:pt>
    <dgm:pt modelId="{08BA4E6C-8B3A-4440-8C57-A88BA7E8F757}" type="sibTrans" cxnId="{D75A9855-A05D-45F3-9C34-0F8E0E4CAC06}">
      <dgm:prSet/>
      <dgm:spPr/>
      <dgm:t>
        <a:bodyPr/>
        <a:lstStyle/>
        <a:p>
          <a:endParaRPr lang="en-US"/>
        </a:p>
      </dgm:t>
    </dgm:pt>
    <dgm:pt modelId="{835B2555-5579-4DCE-A2AA-BE03A99C87F9}">
      <dgm:prSet custT="1"/>
      <dgm:spPr/>
      <dgm:t>
        <a:bodyPr/>
        <a:lstStyle/>
        <a:p>
          <a:pPr marL="119063" indent="-119063" rtl="0"/>
          <a:endParaRPr lang="en-US" sz="1000" b="0" dirty="0">
            <a:latin typeface="Arial" pitchFamily="34" charset="0"/>
            <a:cs typeface="Arial" pitchFamily="34" charset="0"/>
          </a:endParaRPr>
        </a:p>
      </dgm:t>
    </dgm:pt>
    <dgm:pt modelId="{AAA7E45D-FAED-41BE-B92D-0A2C9E6CC6BB}" type="parTrans" cxnId="{1CD76909-DDC1-47A1-A576-F0A73FFE570F}">
      <dgm:prSet/>
      <dgm:spPr/>
      <dgm:t>
        <a:bodyPr/>
        <a:lstStyle/>
        <a:p>
          <a:endParaRPr lang="en-US"/>
        </a:p>
      </dgm:t>
    </dgm:pt>
    <dgm:pt modelId="{EED9BAB9-FE1A-470C-BD9A-014FFA309A58}" type="sibTrans" cxnId="{1CD76909-DDC1-47A1-A576-F0A73FFE570F}">
      <dgm:prSet/>
      <dgm:spPr/>
      <dgm:t>
        <a:bodyPr/>
        <a:lstStyle/>
        <a:p>
          <a:endParaRPr lang="en-US"/>
        </a:p>
      </dgm:t>
    </dgm:pt>
    <dgm:pt modelId="{36A3FB54-C560-478B-9499-7F168E81FDC0}">
      <dgm:prSet custT="1"/>
      <dgm:spPr/>
      <dgm:t>
        <a:bodyPr/>
        <a:lstStyle/>
        <a:p>
          <a:pPr marL="109538" indent="-109538" rtl="0"/>
          <a:r>
            <a:rPr lang="en-US" sz="1100" b="1" u="sng" dirty="0">
              <a:latin typeface="Arial" pitchFamily="34" charset="0"/>
              <a:cs typeface="Arial" pitchFamily="34" charset="0"/>
            </a:rPr>
            <a:t>Topics</a:t>
          </a:r>
        </a:p>
      </dgm:t>
    </dgm:pt>
    <dgm:pt modelId="{7FB3BE68-6667-40FE-8B45-3A8B1C46A853}" type="parTrans" cxnId="{3CD4E07A-9470-4FAC-AED5-0E37F2B5B1AD}">
      <dgm:prSet/>
      <dgm:spPr/>
      <dgm:t>
        <a:bodyPr/>
        <a:lstStyle/>
        <a:p>
          <a:endParaRPr lang="en-US"/>
        </a:p>
      </dgm:t>
    </dgm:pt>
    <dgm:pt modelId="{4FE2C2EA-C053-47DB-ACDD-47FC2F01FD45}" type="sibTrans" cxnId="{3CD4E07A-9470-4FAC-AED5-0E37F2B5B1AD}">
      <dgm:prSet/>
      <dgm:spPr/>
      <dgm:t>
        <a:bodyPr/>
        <a:lstStyle/>
        <a:p>
          <a:endParaRPr lang="en-US"/>
        </a:p>
      </dgm:t>
    </dgm:pt>
    <dgm:pt modelId="{8B1B41FD-1DA8-45A0-95D9-8AB934F20699}">
      <dgm:prSet custT="1"/>
      <dgm:spPr>
        <a:solidFill>
          <a:schemeClr val="accent1">
            <a:lumMod val="20000"/>
            <a:lumOff val="80000"/>
            <a:alpha val="90000"/>
          </a:schemeClr>
        </a:solidFill>
      </dgm:spPr>
      <dgm:t>
        <a:bodyPr/>
        <a:lstStyle/>
        <a:p>
          <a:pPr marL="119063" indent="-119063"/>
          <a:r>
            <a:rPr lang="en-US" sz="1100" dirty="0">
              <a:latin typeface="Arial" pitchFamily="34" charset="0"/>
              <a:cs typeface="Arial" pitchFamily="34" charset="0"/>
            </a:rPr>
            <a:t>Patient Safety</a:t>
          </a:r>
        </a:p>
      </dgm:t>
    </dgm:pt>
    <dgm:pt modelId="{747533B5-1AE0-4A96-9964-82A942004550}" type="parTrans" cxnId="{3A74DA92-E0AE-4F7F-9CA4-4060D51CB848}">
      <dgm:prSet/>
      <dgm:spPr/>
      <dgm:t>
        <a:bodyPr/>
        <a:lstStyle/>
        <a:p>
          <a:endParaRPr lang="en-US"/>
        </a:p>
      </dgm:t>
    </dgm:pt>
    <dgm:pt modelId="{E40D16D5-571E-4579-B6AE-BA4D9463EFDE}" type="sibTrans" cxnId="{3A74DA92-E0AE-4F7F-9CA4-4060D51CB848}">
      <dgm:prSet/>
      <dgm:spPr/>
      <dgm:t>
        <a:bodyPr/>
        <a:lstStyle/>
        <a:p>
          <a:endParaRPr lang="en-US"/>
        </a:p>
      </dgm:t>
    </dgm:pt>
    <dgm:pt modelId="{1299C715-B94F-40F9-95EB-F2918ECE22FF}">
      <dgm:prSet custT="1"/>
      <dgm:spPr/>
      <dgm:t>
        <a:bodyPr/>
        <a:lstStyle/>
        <a:p>
          <a:pPr marL="119063" indent="-119063"/>
          <a:r>
            <a:rPr lang="en-US" sz="1000" dirty="0" err="1">
              <a:latin typeface="Arial" pitchFamily="34" charset="0"/>
              <a:cs typeface="Arial" pitchFamily="34" charset="0"/>
            </a:rPr>
            <a:t>IRO</a:t>
          </a:r>
          <a:r>
            <a:rPr lang="en-US" sz="1000" dirty="0">
              <a:latin typeface="Arial" pitchFamily="34" charset="0"/>
              <a:cs typeface="Arial" pitchFamily="34" charset="0"/>
            </a:rPr>
            <a:t> Transaction Review</a:t>
          </a:r>
        </a:p>
      </dgm:t>
    </dgm:pt>
    <dgm:pt modelId="{AFFFF135-DCB8-44E9-86D0-959C4BC317AE}" type="parTrans" cxnId="{0CFAAD52-E5F5-4A0E-AB93-BEA1AACC63A4}">
      <dgm:prSet/>
      <dgm:spPr/>
      <dgm:t>
        <a:bodyPr/>
        <a:lstStyle/>
        <a:p>
          <a:endParaRPr lang="en-US"/>
        </a:p>
      </dgm:t>
    </dgm:pt>
    <dgm:pt modelId="{BBC5A62B-C62A-4EBE-8224-7B6408197FAD}" type="sibTrans" cxnId="{0CFAAD52-E5F5-4A0E-AB93-BEA1AACC63A4}">
      <dgm:prSet/>
      <dgm:spPr/>
      <dgm:t>
        <a:bodyPr/>
        <a:lstStyle/>
        <a:p>
          <a:endParaRPr lang="en-US"/>
        </a:p>
      </dgm:t>
    </dgm:pt>
    <dgm:pt modelId="{478C3F3B-BF81-4FDE-91F6-D5C5AAC8629D}">
      <dgm:prSet custT="1"/>
      <dgm:spPr/>
      <dgm:t>
        <a:bodyPr/>
        <a:lstStyle/>
        <a:p>
          <a:pPr marL="119063" indent="-119063"/>
          <a:r>
            <a:rPr lang="en-US" sz="1000" dirty="0">
              <a:latin typeface="Arial" pitchFamily="34" charset="0"/>
              <a:cs typeface="Arial" pitchFamily="34" charset="0"/>
            </a:rPr>
            <a:t>Field Monitoring</a:t>
          </a:r>
        </a:p>
      </dgm:t>
    </dgm:pt>
    <dgm:pt modelId="{E1CC8D6A-B324-4CF6-B989-C1467F19134A}" type="parTrans" cxnId="{08A0F3AF-4E8F-40AB-92C2-B3D49A458382}">
      <dgm:prSet/>
      <dgm:spPr/>
      <dgm:t>
        <a:bodyPr/>
        <a:lstStyle/>
        <a:p>
          <a:endParaRPr lang="en-US"/>
        </a:p>
      </dgm:t>
    </dgm:pt>
    <dgm:pt modelId="{3C758241-9945-44EE-8D4E-CFB3176A9600}" type="sibTrans" cxnId="{08A0F3AF-4E8F-40AB-92C2-B3D49A458382}">
      <dgm:prSet/>
      <dgm:spPr/>
      <dgm:t>
        <a:bodyPr/>
        <a:lstStyle/>
        <a:p>
          <a:endParaRPr lang="en-US"/>
        </a:p>
      </dgm:t>
    </dgm:pt>
    <dgm:pt modelId="{815A14CF-A1C3-4F4B-A3E6-FAB545C6FB38}">
      <dgm:prSet custT="1"/>
      <dgm:spPr/>
      <dgm:t>
        <a:bodyPr/>
        <a:lstStyle/>
        <a:p>
          <a:pPr marL="119063" indent="-119063"/>
          <a:r>
            <a:rPr lang="en-US" sz="1000" dirty="0">
              <a:latin typeface="Arial" pitchFamily="34" charset="0"/>
              <a:cs typeface="Arial" pitchFamily="34" charset="0"/>
            </a:rPr>
            <a:t>New hires</a:t>
          </a:r>
        </a:p>
      </dgm:t>
    </dgm:pt>
    <dgm:pt modelId="{FE691811-81BB-48A4-92F0-672912F0BCBC}" type="parTrans" cxnId="{8C8ABA72-2E67-4181-9B7F-7DDA13B35935}">
      <dgm:prSet/>
      <dgm:spPr/>
      <dgm:t>
        <a:bodyPr/>
        <a:lstStyle/>
        <a:p>
          <a:endParaRPr lang="en-US"/>
        </a:p>
      </dgm:t>
    </dgm:pt>
    <dgm:pt modelId="{28BC01AE-50F2-4AB2-A64F-72C8DDEA3663}" type="sibTrans" cxnId="{8C8ABA72-2E67-4181-9B7F-7DDA13B35935}">
      <dgm:prSet/>
      <dgm:spPr/>
      <dgm:t>
        <a:bodyPr/>
        <a:lstStyle/>
        <a:p>
          <a:endParaRPr lang="en-US"/>
        </a:p>
      </dgm:t>
    </dgm:pt>
    <dgm:pt modelId="{CCE0A2CD-2C2B-42A6-B968-E7EB47A94771}">
      <dgm:prSet custT="1"/>
      <dgm:spPr>
        <a:solidFill>
          <a:schemeClr val="accent1">
            <a:lumMod val="20000"/>
            <a:lumOff val="80000"/>
            <a:alpha val="90000"/>
          </a:schemeClr>
        </a:solidFill>
      </dgm:spPr>
      <dgm:t>
        <a:bodyPr/>
        <a:lstStyle/>
        <a:p>
          <a:pPr marL="109538" indent="-109538" algn="l" rtl="0"/>
          <a:endParaRPr lang="en-US" sz="1100" b="0" dirty="0">
            <a:latin typeface="Arial" pitchFamily="34" charset="0"/>
            <a:cs typeface="Arial" pitchFamily="34" charset="0"/>
          </a:endParaRPr>
        </a:p>
      </dgm:t>
    </dgm:pt>
    <dgm:pt modelId="{7F6F2F16-3BB6-4BEF-8D27-5B762599FD49}" type="sibTrans" cxnId="{F85FC9CD-41E7-4CA7-B6D3-108871B99F28}">
      <dgm:prSet/>
      <dgm:spPr/>
      <dgm:t>
        <a:bodyPr/>
        <a:lstStyle/>
        <a:p>
          <a:endParaRPr lang="en-US"/>
        </a:p>
      </dgm:t>
    </dgm:pt>
    <dgm:pt modelId="{FDAE8470-3080-4275-A935-802DEC988582}" type="parTrans" cxnId="{F85FC9CD-41E7-4CA7-B6D3-108871B99F28}">
      <dgm:prSet/>
      <dgm:spPr/>
      <dgm:t>
        <a:bodyPr/>
        <a:lstStyle/>
        <a:p>
          <a:endParaRPr lang="en-US"/>
        </a:p>
      </dgm:t>
    </dgm:pt>
    <dgm:pt modelId="{DC4272FB-CE87-4EC1-8590-B7AFD0FEA2E3}">
      <dgm:prSet custT="1"/>
      <dgm:spPr/>
      <dgm:t>
        <a:bodyPr/>
        <a:lstStyle/>
        <a:p>
          <a:pPr marL="119063" indent="-119063" rtl="0"/>
          <a:r>
            <a:rPr lang="en-US" sz="1000" dirty="0">
              <a:latin typeface="Arial" pitchFamily="34" charset="0"/>
              <a:cs typeface="Arial" pitchFamily="34" charset="0"/>
            </a:rPr>
            <a:t>Disciplinary actions	</a:t>
          </a:r>
          <a:endParaRPr lang="en-US" sz="1000" b="0" dirty="0">
            <a:latin typeface="Arial" pitchFamily="34" charset="0"/>
            <a:cs typeface="Arial" pitchFamily="34" charset="0"/>
          </a:endParaRPr>
        </a:p>
      </dgm:t>
    </dgm:pt>
    <dgm:pt modelId="{F05A6DE5-7A9D-4592-8DF1-DEB5F6F5836C}" type="parTrans" cxnId="{5E85318F-95DC-44F6-B894-DD87A2A5E8BC}">
      <dgm:prSet/>
      <dgm:spPr/>
      <dgm:t>
        <a:bodyPr/>
        <a:lstStyle/>
        <a:p>
          <a:endParaRPr lang="en-US"/>
        </a:p>
      </dgm:t>
    </dgm:pt>
    <dgm:pt modelId="{8AA5D045-78BC-43E3-BF80-F4B2EE7DFFCA}" type="sibTrans" cxnId="{5E85318F-95DC-44F6-B894-DD87A2A5E8BC}">
      <dgm:prSet/>
      <dgm:spPr/>
      <dgm:t>
        <a:bodyPr/>
        <a:lstStyle/>
        <a:p>
          <a:endParaRPr lang="en-US"/>
        </a:p>
      </dgm:t>
    </dgm:pt>
    <dgm:pt modelId="{082DEA57-44EC-4B75-9663-AF8777E56EAE}">
      <dgm:prSet custT="1"/>
      <dgm:spPr>
        <a:solidFill>
          <a:schemeClr val="accent1">
            <a:lumMod val="20000"/>
            <a:lumOff val="80000"/>
            <a:alpha val="90000"/>
          </a:schemeClr>
        </a:solidFill>
      </dgm:spPr>
      <dgm:t>
        <a:bodyPr/>
        <a:lstStyle/>
        <a:p>
          <a:pPr marL="119063" indent="-119063" algn="l" rtl="0"/>
          <a:r>
            <a:rPr lang="en-US" sz="1100" b="1" u="sng" dirty="0">
              <a:latin typeface="Arial" pitchFamily="34" charset="0"/>
              <a:cs typeface="Arial" pitchFamily="34" charset="0"/>
            </a:rPr>
            <a:t>TOPICS</a:t>
          </a:r>
        </a:p>
      </dgm:t>
    </dgm:pt>
    <dgm:pt modelId="{1B213DDE-2126-4D70-8007-62553DA027EB}" type="parTrans" cxnId="{4D025F2D-593F-4800-B377-E15B68A4C61F}">
      <dgm:prSet/>
      <dgm:spPr/>
      <dgm:t>
        <a:bodyPr/>
        <a:lstStyle/>
        <a:p>
          <a:endParaRPr lang="en-US"/>
        </a:p>
      </dgm:t>
    </dgm:pt>
    <dgm:pt modelId="{77DB4ABD-42EB-42FE-824E-A0C5A2321210}" type="sibTrans" cxnId="{4D025F2D-593F-4800-B377-E15B68A4C61F}">
      <dgm:prSet/>
      <dgm:spPr/>
      <dgm:t>
        <a:bodyPr/>
        <a:lstStyle/>
        <a:p>
          <a:endParaRPr lang="en-US"/>
        </a:p>
      </dgm:t>
    </dgm:pt>
    <dgm:pt modelId="{BA053C9E-1A29-4D6C-BAEC-B93509B93CEF}">
      <dgm:prSet custT="1"/>
      <dgm:spPr/>
      <dgm:t>
        <a:bodyPr/>
        <a:lstStyle/>
        <a:p>
          <a:pPr marL="119063" indent="-119063" rtl="0"/>
          <a:r>
            <a:rPr lang="en-US" sz="1000" b="1" u="sng" dirty="0">
              <a:latin typeface="Arial" pitchFamily="34" charset="0"/>
              <a:cs typeface="Arial" pitchFamily="34" charset="0"/>
            </a:rPr>
            <a:t>TOPICS</a:t>
          </a:r>
        </a:p>
      </dgm:t>
    </dgm:pt>
    <dgm:pt modelId="{18A87E7F-A089-42A8-AC92-7E755339A695}" type="parTrans" cxnId="{7CC49CE7-3EC8-4738-85EB-3160BDC05690}">
      <dgm:prSet/>
      <dgm:spPr/>
      <dgm:t>
        <a:bodyPr/>
        <a:lstStyle/>
        <a:p>
          <a:endParaRPr lang="en-US"/>
        </a:p>
      </dgm:t>
    </dgm:pt>
    <dgm:pt modelId="{824D3E11-B698-4394-B731-DAD8B5A1F4C7}" type="sibTrans" cxnId="{7CC49CE7-3EC8-4738-85EB-3160BDC05690}">
      <dgm:prSet/>
      <dgm:spPr/>
      <dgm:t>
        <a:bodyPr/>
        <a:lstStyle/>
        <a:p>
          <a:endParaRPr lang="en-US"/>
        </a:p>
      </dgm:t>
    </dgm:pt>
    <dgm:pt modelId="{3EE3ED78-491F-4C3B-80E3-10CF335CF631}">
      <dgm:prSet custT="1"/>
      <dgm:spPr/>
      <dgm:t>
        <a:bodyPr/>
        <a:lstStyle/>
        <a:p>
          <a:pPr marL="166688" indent="-166688" algn="l" rtl="0"/>
          <a:r>
            <a:rPr lang="en-US" sz="1000" b="1" u="sng" dirty="0">
              <a:latin typeface="Arial" pitchFamily="34" charset="0"/>
              <a:cs typeface="Arial" pitchFamily="34" charset="0"/>
            </a:rPr>
            <a:t>TOPICS</a:t>
          </a:r>
        </a:p>
      </dgm:t>
    </dgm:pt>
    <dgm:pt modelId="{B774DEB0-897D-4EEE-BC4B-40A0AE6640F8}" type="parTrans" cxnId="{0FE04011-58EA-4410-9FB6-0FB224A90732}">
      <dgm:prSet/>
      <dgm:spPr/>
      <dgm:t>
        <a:bodyPr/>
        <a:lstStyle/>
        <a:p>
          <a:endParaRPr lang="en-US"/>
        </a:p>
      </dgm:t>
    </dgm:pt>
    <dgm:pt modelId="{A6802F05-903B-4C0F-9188-F6DCAA7653C9}" type="sibTrans" cxnId="{0FE04011-58EA-4410-9FB6-0FB224A90732}">
      <dgm:prSet/>
      <dgm:spPr/>
      <dgm:t>
        <a:bodyPr/>
        <a:lstStyle/>
        <a:p>
          <a:endParaRPr lang="en-US"/>
        </a:p>
      </dgm:t>
    </dgm:pt>
    <dgm:pt modelId="{C6AED1EB-5667-4ADE-9529-8D84E704B041}">
      <dgm:prSet custT="1"/>
      <dgm:spPr/>
      <dgm:t>
        <a:bodyPr/>
        <a:lstStyle/>
        <a:p>
          <a:pPr marL="109538" indent="-109538" rtl="0"/>
          <a:endParaRPr lang="en-US" sz="1100" b="0" dirty="0">
            <a:latin typeface="Arial" pitchFamily="34" charset="0"/>
            <a:cs typeface="Arial" pitchFamily="34" charset="0"/>
          </a:endParaRPr>
        </a:p>
      </dgm:t>
    </dgm:pt>
    <dgm:pt modelId="{EF9967F1-4ED1-4A60-B2B5-510A76F4180B}" type="sibTrans" cxnId="{181DE333-80D5-4359-9ABA-D2B037724FD0}">
      <dgm:prSet/>
      <dgm:spPr/>
      <dgm:t>
        <a:bodyPr/>
        <a:lstStyle/>
        <a:p>
          <a:endParaRPr lang="en-US"/>
        </a:p>
      </dgm:t>
    </dgm:pt>
    <dgm:pt modelId="{AE2ED1D6-E351-4B5C-A608-EFC575BC3516}" type="parTrans" cxnId="{181DE333-80D5-4359-9ABA-D2B037724FD0}">
      <dgm:prSet/>
      <dgm:spPr/>
      <dgm:t>
        <a:bodyPr/>
        <a:lstStyle/>
        <a:p>
          <a:endParaRPr lang="en-US"/>
        </a:p>
      </dgm:t>
    </dgm:pt>
    <dgm:pt modelId="{5DC5B629-165B-4BD0-9E29-D8C50A1CE284}">
      <dgm:prSet custT="1"/>
      <dgm:spPr/>
      <dgm:t>
        <a:bodyPr/>
        <a:lstStyle/>
        <a:p>
          <a:pPr marL="0" indent="0" rtl="0"/>
          <a:r>
            <a:rPr lang="en-US" sz="1100" b="1" u="sng" dirty="0">
              <a:latin typeface="Arial" pitchFamily="34" charset="0"/>
              <a:cs typeface="Arial" pitchFamily="34" charset="0"/>
            </a:rPr>
            <a:t> TOPICS</a:t>
          </a:r>
        </a:p>
      </dgm:t>
    </dgm:pt>
    <dgm:pt modelId="{0D18B7C4-5EFC-4AF2-98B9-26DAE209E268}" type="sibTrans" cxnId="{4599CD61-2EB3-46DA-BA00-66EE4F7DECD3}">
      <dgm:prSet/>
      <dgm:spPr/>
      <dgm:t>
        <a:bodyPr/>
        <a:lstStyle/>
        <a:p>
          <a:endParaRPr lang="en-US"/>
        </a:p>
      </dgm:t>
    </dgm:pt>
    <dgm:pt modelId="{776BCF96-59C5-4373-83FA-22535037027A}" type="parTrans" cxnId="{4599CD61-2EB3-46DA-BA00-66EE4F7DECD3}">
      <dgm:prSet/>
      <dgm:spPr/>
      <dgm:t>
        <a:bodyPr/>
        <a:lstStyle/>
        <a:p>
          <a:endParaRPr lang="en-US"/>
        </a:p>
      </dgm:t>
    </dgm:pt>
    <dgm:pt modelId="{6DE87D7A-97B0-450E-9B63-738B8098A10C}">
      <dgm:prSet custT="1"/>
      <dgm:spPr/>
      <dgm:t>
        <a:bodyPr/>
        <a:lstStyle/>
        <a:p>
          <a:pPr marL="119063" indent="-119063" algn="l" rtl="0"/>
          <a:r>
            <a:rPr lang="en-US" sz="1100" dirty="0">
              <a:latin typeface="Arial" pitchFamily="34" charset="0"/>
              <a:cs typeface="Arial" pitchFamily="34" charset="0"/>
            </a:rPr>
            <a:t>Product Promotion</a:t>
          </a:r>
        </a:p>
      </dgm:t>
    </dgm:pt>
    <dgm:pt modelId="{69070715-994A-4BCF-AC94-5DD2296968D3}" type="parTrans" cxnId="{EF2CC350-26EE-49C1-9E77-5C98B49008D4}">
      <dgm:prSet/>
      <dgm:spPr/>
      <dgm:t>
        <a:bodyPr/>
        <a:lstStyle/>
        <a:p>
          <a:endParaRPr lang="en-US"/>
        </a:p>
      </dgm:t>
    </dgm:pt>
    <dgm:pt modelId="{A0A13EF5-AEEC-4BA2-B74D-AD55B85176A5}" type="sibTrans" cxnId="{EF2CC350-26EE-49C1-9E77-5C98B49008D4}">
      <dgm:prSet/>
      <dgm:spPr/>
      <dgm:t>
        <a:bodyPr/>
        <a:lstStyle/>
        <a:p>
          <a:endParaRPr lang="en-US"/>
        </a:p>
      </dgm:t>
    </dgm:pt>
    <dgm:pt modelId="{19F626C4-A9D9-4DF2-A6C1-C71D1DD2A039}">
      <dgm:prSet custT="1"/>
      <dgm:spPr/>
      <dgm:t>
        <a:bodyPr/>
        <a:lstStyle/>
        <a:p>
          <a:pPr marL="119063" indent="-119063" algn="l" rtl="0"/>
          <a:r>
            <a:rPr lang="en-US" sz="1100" dirty="0">
              <a:latin typeface="Arial" pitchFamily="34" charset="0"/>
              <a:cs typeface="Arial" pitchFamily="34" charset="0"/>
            </a:rPr>
            <a:t>Medical Information Inquiries</a:t>
          </a:r>
        </a:p>
      </dgm:t>
    </dgm:pt>
    <dgm:pt modelId="{322C1960-6863-4E10-AC78-888361847368}" type="parTrans" cxnId="{499C5F0F-D778-4D35-AB6E-D9F0026FEDC9}">
      <dgm:prSet/>
      <dgm:spPr/>
      <dgm:t>
        <a:bodyPr/>
        <a:lstStyle/>
        <a:p>
          <a:endParaRPr lang="en-US"/>
        </a:p>
      </dgm:t>
    </dgm:pt>
    <dgm:pt modelId="{FE833C18-B86F-4149-889A-F28E00ACD493}" type="sibTrans" cxnId="{499C5F0F-D778-4D35-AB6E-D9F0026FEDC9}">
      <dgm:prSet/>
      <dgm:spPr/>
      <dgm:t>
        <a:bodyPr/>
        <a:lstStyle/>
        <a:p>
          <a:endParaRPr lang="en-US"/>
        </a:p>
      </dgm:t>
    </dgm:pt>
    <dgm:pt modelId="{0A252966-A121-42F7-84EE-DB0A4DC8C387}">
      <dgm:prSet custT="1"/>
      <dgm:spPr/>
      <dgm:t>
        <a:bodyPr/>
        <a:lstStyle/>
        <a:p>
          <a:pPr marL="119063" indent="-119063" algn="l" rtl="0"/>
          <a:r>
            <a:rPr lang="en-US" sz="1100" dirty="0">
              <a:latin typeface="Arial" pitchFamily="34" charset="0"/>
              <a:cs typeface="Arial" pitchFamily="34" charset="0"/>
            </a:rPr>
            <a:t>Engaging HCPs</a:t>
          </a:r>
        </a:p>
      </dgm:t>
    </dgm:pt>
    <dgm:pt modelId="{E7DBB670-4890-4106-9913-D59785571605}" type="parTrans" cxnId="{2E43BF72-0E1A-4FEE-BF5F-F1E17D0352C3}">
      <dgm:prSet/>
      <dgm:spPr/>
      <dgm:t>
        <a:bodyPr/>
        <a:lstStyle/>
        <a:p>
          <a:endParaRPr lang="en-US"/>
        </a:p>
      </dgm:t>
    </dgm:pt>
    <dgm:pt modelId="{155F0B9E-A3BC-4484-94A5-2BD56674472A}" type="sibTrans" cxnId="{2E43BF72-0E1A-4FEE-BF5F-F1E17D0352C3}">
      <dgm:prSet/>
      <dgm:spPr/>
      <dgm:t>
        <a:bodyPr/>
        <a:lstStyle/>
        <a:p>
          <a:endParaRPr lang="en-US"/>
        </a:p>
      </dgm:t>
    </dgm:pt>
    <dgm:pt modelId="{01E1D046-64AF-4B58-A5DE-BD16980408B5}">
      <dgm:prSet custT="1"/>
      <dgm:spPr/>
      <dgm:t>
        <a:bodyPr/>
        <a:lstStyle/>
        <a:p>
          <a:pPr marL="119063" indent="-119063" algn="l" rtl="0"/>
          <a:r>
            <a:rPr lang="en-US" sz="1100" dirty="0">
              <a:latin typeface="Arial" pitchFamily="34" charset="0"/>
              <a:cs typeface="Arial" pitchFamily="34" charset="0"/>
            </a:rPr>
            <a:t>Funding HCOs</a:t>
          </a:r>
        </a:p>
      </dgm:t>
    </dgm:pt>
    <dgm:pt modelId="{AA9C6466-2F6D-4B77-9217-F9ABE758BFE1}" type="parTrans" cxnId="{B0617AD5-880F-46AC-954D-C1EB7DCE0624}">
      <dgm:prSet/>
      <dgm:spPr/>
      <dgm:t>
        <a:bodyPr/>
        <a:lstStyle/>
        <a:p>
          <a:endParaRPr lang="en-US"/>
        </a:p>
      </dgm:t>
    </dgm:pt>
    <dgm:pt modelId="{C9EAA8EC-2600-4F1A-8D54-8B6B2B3305B4}" type="sibTrans" cxnId="{B0617AD5-880F-46AC-954D-C1EB7DCE0624}">
      <dgm:prSet/>
      <dgm:spPr/>
      <dgm:t>
        <a:bodyPr/>
        <a:lstStyle/>
        <a:p>
          <a:endParaRPr lang="en-US"/>
        </a:p>
      </dgm:t>
    </dgm:pt>
    <dgm:pt modelId="{737820B9-636C-4753-8716-72073D63918D}">
      <dgm:prSet custT="1"/>
      <dgm:spPr/>
      <dgm:t>
        <a:bodyPr/>
        <a:lstStyle/>
        <a:p>
          <a:pPr marL="119063" indent="-119063" algn="l" rtl="0"/>
          <a:r>
            <a:rPr lang="en-US" sz="1100" dirty="0">
              <a:latin typeface="Arial" pitchFamily="34" charset="0"/>
              <a:cs typeface="Arial" pitchFamily="34" charset="0"/>
            </a:rPr>
            <a:t>Government and Payer Interactions </a:t>
          </a:r>
        </a:p>
      </dgm:t>
    </dgm:pt>
    <dgm:pt modelId="{42384C3E-6495-480F-A2C5-E8EAE0600789}" type="parTrans" cxnId="{AC28D364-F3F7-474C-B7F5-579D666EA962}">
      <dgm:prSet/>
      <dgm:spPr/>
      <dgm:t>
        <a:bodyPr/>
        <a:lstStyle/>
        <a:p>
          <a:endParaRPr lang="en-US"/>
        </a:p>
      </dgm:t>
    </dgm:pt>
    <dgm:pt modelId="{396D9566-FBBE-4B62-B9B2-E04ECB90ACA6}" type="sibTrans" cxnId="{AC28D364-F3F7-474C-B7F5-579D666EA962}">
      <dgm:prSet/>
      <dgm:spPr/>
      <dgm:t>
        <a:bodyPr/>
        <a:lstStyle/>
        <a:p>
          <a:endParaRPr lang="en-US"/>
        </a:p>
      </dgm:t>
    </dgm:pt>
    <dgm:pt modelId="{904BC8C2-64D5-4356-A408-BE69955CF986}">
      <dgm:prSet custT="1"/>
      <dgm:spPr/>
      <dgm:t>
        <a:bodyPr/>
        <a:lstStyle/>
        <a:p>
          <a:pPr marL="119063" indent="-119063" algn="l" rtl="0"/>
          <a:r>
            <a:rPr lang="en-US" sz="1100" dirty="0">
              <a:latin typeface="Arial" pitchFamily="34" charset="0"/>
              <a:cs typeface="Arial" pitchFamily="34" charset="0"/>
            </a:rPr>
            <a:t>Social Media </a:t>
          </a:r>
        </a:p>
      </dgm:t>
    </dgm:pt>
    <dgm:pt modelId="{8025C659-F750-47F1-ADEA-5116E7961E07}" type="parTrans" cxnId="{E1BBA032-C357-4CD4-8BCF-44E545D52C5B}">
      <dgm:prSet/>
      <dgm:spPr/>
      <dgm:t>
        <a:bodyPr/>
        <a:lstStyle/>
        <a:p>
          <a:endParaRPr lang="en-US"/>
        </a:p>
      </dgm:t>
    </dgm:pt>
    <dgm:pt modelId="{7653F33E-34A4-4D0E-BD04-75A41E22F2A2}" type="sibTrans" cxnId="{E1BBA032-C357-4CD4-8BCF-44E545D52C5B}">
      <dgm:prSet/>
      <dgm:spPr/>
      <dgm:t>
        <a:bodyPr/>
        <a:lstStyle/>
        <a:p>
          <a:endParaRPr lang="en-US"/>
        </a:p>
      </dgm:t>
    </dgm:pt>
    <dgm:pt modelId="{ACB25B3D-C1A5-445F-B196-9AEB4E284518}">
      <dgm:prSet custT="1"/>
      <dgm:spPr/>
      <dgm:t>
        <a:bodyPr/>
        <a:lstStyle/>
        <a:p>
          <a:pPr marL="109538" indent="-109538" algn="l" rtl="0"/>
          <a:r>
            <a:rPr lang="en-US" sz="1100" b="1" u="sng" dirty="0">
              <a:latin typeface="Arial" pitchFamily="34" charset="0"/>
              <a:cs typeface="Arial" pitchFamily="34" charset="0"/>
            </a:rPr>
            <a:t>TOPICS</a:t>
          </a:r>
          <a:endParaRPr lang="en-US" sz="1100" b="0" dirty="0">
            <a:latin typeface="Arial" pitchFamily="34" charset="0"/>
            <a:cs typeface="Arial" pitchFamily="34" charset="0"/>
          </a:endParaRPr>
        </a:p>
      </dgm:t>
    </dgm:pt>
    <dgm:pt modelId="{F55452CA-5B85-4698-B6E7-7EFCC0017437}" type="parTrans" cxnId="{C1E93E17-BE60-484E-BE7F-78379070C68F}">
      <dgm:prSet/>
      <dgm:spPr/>
      <dgm:t>
        <a:bodyPr/>
        <a:lstStyle/>
        <a:p>
          <a:endParaRPr lang="en-US"/>
        </a:p>
      </dgm:t>
    </dgm:pt>
    <dgm:pt modelId="{3EE5FD31-A901-4B05-BD98-0124BFFDC011}" type="sibTrans" cxnId="{C1E93E17-BE60-484E-BE7F-78379070C68F}">
      <dgm:prSet/>
      <dgm:spPr/>
      <dgm:t>
        <a:bodyPr/>
        <a:lstStyle/>
        <a:p>
          <a:endParaRPr lang="en-US"/>
        </a:p>
      </dgm:t>
    </dgm:pt>
    <dgm:pt modelId="{CE095076-DC5E-4EAA-A770-44127451C1F8}">
      <dgm:prSet custT="1"/>
      <dgm:spPr/>
      <dgm:t>
        <a:bodyPr/>
        <a:lstStyle/>
        <a:p>
          <a:pPr marL="109538" indent="-109538" algn="l" rtl="0"/>
          <a:endParaRPr lang="en-US" sz="1100" b="0" dirty="0">
            <a:latin typeface="Arial" pitchFamily="34" charset="0"/>
            <a:cs typeface="Arial" pitchFamily="34" charset="0"/>
          </a:endParaRPr>
        </a:p>
      </dgm:t>
    </dgm:pt>
    <dgm:pt modelId="{DC3997CA-3A07-456F-81A8-DEB8462340FB}" type="parTrans" cxnId="{A88964FE-479D-4383-95EC-397989816B14}">
      <dgm:prSet/>
      <dgm:spPr/>
      <dgm:t>
        <a:bodyPr/>
        <a:lstStyle/>
        <a:p>
          <a:endParaRPr lang="en-US"/>
        </a:p>
      </dgm:t>
    </dgm:pt>
    <dgm:pt modelId="{6BE9CF7F-02D6-430A-A3C9-8B2755DB1C65}" type="sibTrans" cxnId="{A88964FE-479D-4383-95EC-397989816B14}">
      <dgm:prSet/>
      <dgm:spPr/>
      <dgm:t>
        <a:bodyPr/>
        <a:lstStyle/>
        <a:p>
          <a:endParaRPr lang="en-US"/>
        </a:p>
      </dgm:t>
    </dgm:pt>
    <dgm:pt modelId="{C5D97725-C532-4E22-ADB1-6C4CCD504D24}">
      <dgm:prSet custT="1"/>
      <dgm:spPr/>
      <dgm:t>
        <a:bodyPr/>
        <a:lstStyle/>
        <a:p>
          <a:pPr marL="109538" indent="-109538" rtl="0"/>
          <a:r>
            <a:rPr lang="en-US" sz="1000" dirty="0">
              <a:latin typeface="Arial" pitchFamily="34" charset="0"/>
              <a:cs typeface="Arial" pitchFamily="34" charset="0"/>
            </a:rPr>
            <a:t>Samples</a:t>
          </a:r>
        </a:p>
      </dgm:t>
    </dgm:pt>
    <dgm:pt modelId="{88A4925D-A461-4A45-9512-ABD1331E302A}" type="parTrans" cxnId="{86DCEA77-9471-43BC-9069-DAE60B3D553E}">
      <dgm:prSet/>
      <dgm:spPr/>
      <dgm:t>
        <a:bodyPr/>
        <a:lstStyle/>
        <a:p>
          <a:endParaRPr lang="en-US"/>
        </a:p>
      </dgm:t>
    </dgm:pt>
    <dgm:pt modelId="{4C934087-F0DE-4678-AE7C-F5FAD24C86C8}" type="sibTrans" cxnId="{86DCEA77-9471-43BC-9069-DAE60B3D553E}">
      <dgm:prSet/>
      <dgm:spPr/>
      <dgm:t>
        <a:bodyPr/>
        <a:lstStyle/>
        <a:p>
          <a:endParaRPr lang="en-US"/>
        </a:p>
      </dgm:t>
    </dgm:pt>
    <dgm:pt modelId="{4D69B617-0618-45DB-8DFB-68AADA5B4026}">
      <dgm:prSet custT="1"/>
      <dgm:spPr/>
      <dgm:t>
        <a:bodyPr/>
        <a:lstStyle/>
        <a:p>
          <a:r>
            <a:rPr lang="en-US" sz="1000" dirty="0">
              <a:latin typeface="Arial" pitchFamily="34" charset="0"/>
              <a:cs typeface="Arial" pitchFamily="34" charset="0"/>
            </a:rPr>
            <a:t>Call Planning</a:t>
          </a:r>
        </a:p>
      </dgm:t>
    </dgm:pt>
    <dgm:pt modelId="{A11F60D2-8487-4828-8E63-E359569323A0}" type="parTrans" cxnId="{35DEC4E2-A5AA-413D-836F-BAC0996404DD}">
      <dgm:prSet/>
      <dgm:spPr/>
      <dgm:t>
        <a:bodyPr/>
        <a:lstStyle/>
        <a:p>
          <a:endParaRPr lang="en-US"/>
        </a:p>
      </dgm:t>
    </dgm:pt>
    <dgm:pt modelId="{4EA8C17C-632E-4426-A3B7-8FA4F235E591}" type="sibTrans" cxnId="{35DEC4E2-A5AA-413D-836F-BAC0996404DD}">
      <dgm:prSet/>
      <dgm:spPr/>
      <dgm:t>
        <a:bodyPr/>
        <a:lstStyle/>
        <a:p>
          <a:endParaRPr lang="en-US"/>
        </a:p>
      </dgm:t>
    </dgm:pt>
    <dgm:pt modelId="{1760A77C-4947-45D9-A41B-EC41F9BA2D9A}">
      <dgm:prSet custT="1"/>
      <dgm:spPr/>
      <dgm:t>
        <a:bodyPr/>
        <a:lstStyle/>
        <a:p>
          <a:r>
            <a:rPr lang="en-US" sz="1000" dirty="0">
              <a:latin typeface="Arial" pitchFamily="34" charset="0"/>
              <a:cs typeface="Arial" pitchFamily="34" charset="0"/>
            </a:rPr>
            <a:t>Reprints</a:t>
          </a:r>
        </a:p>
      </dgm:t>
    </dgm:pt>
    <dgm:pt modelId="{384A914C-D26D-4FA6-8EF7-297CED74B76B}" type="parTrans" cxnId="{25F207AF-619E-4E48-B5FD-09AD5A2CC0ED}">
      <dgm:prSet/>
      <dgm:spPr/>
      <dgm:t>
        <a:bodyPr/>
        <a:lstStyle/>
        <a:p>
          <a:endParaRPr lang="en-US"/>
        </a:p>
      </dgm:t>
    </dgm:pt>
    <dgm:pt modelId="{E98C52FD-579E-4E75-8F4E-363CAA883066}" type="sibTrans" cxnId="{25F207AF-619E-4E48-B5FD-09AD5A2CC0ED}">
      <dgm:prSet/>
      <dgm:spPr/>
      <dgm:t>
        <a:bodyPr/>
        <a:lstStyle/>
        <a:p>
          <a:endParaRPr lang="en-US"/>
        </a:p>
      </dgm:t>
    </dgm:pt>
    <dgm:pt modelId="{6EFCA4D3-7D96-4272-A3D7-53C250B3660C}">
      <dgm:prSet custT="1"/>
      <dgm:spPr/>
      <dgm:t>
        <a:bodyPr/>
        <a:lstStyle/>
        <a:p>
          <a:r>
            <a:rPr lang="en-US" sz="1000" dirty="0">
              <a:latin typeface="Arial" pitchFamily="34" charset="0"/>
              <a:cs typeface="Arial" pitchFamily="34" charset="0"/>
            </a:rPr>
            <a:t>Speaker Programs</a:t>
          </a:r>
        </a:p>
      </dgm:t>
    </dgm:pt>
    <dgm:pt modelId="{09784AE7-0BFB-44C7-A2D4-04EA18A1E202}" type="parTrans" cxnId="{07F866DC-1620-4690-A0B2-BBBAD06DEFA0}">
      <dgm:prSet/>
      <dgm:spPr/>
      <dgm:t>
        <a:bodyPr/>
        <a:lstStyle/>
        <a:p>
          <a:endParaRPr lang="en-US"/>
        </a:p>
      </dgm:t>
    </dgm:pt>
    <dgm:pt modelId="{131109CB-DDC9-4D6C-ABCE-2DCE6DD0545F}" type="sibTrans" cxnId="{07F866DC-1620-4690-A0B2-BBBAD06DEFA0}">
      <dgm:prSet/>
      <dgm:spPr/>
      <dgm:t>
        <a:bodyPr/>
        <a:lstStyle/>
        <a:p>
          <a:endParaRPr lang="en-US"/>
        </a:p>
      </dgm:t>
    </dgm:pt>
    <dgm:pt modelId="{299B9FB9-B223-4257-95AD-9E46884FCB4E}">
      <dgm:prSet custT="1"/>
      <dgm:spPr/>
      <dgm:t>
        <a:bodyPr/>
        <a:lstStyle/>
        <a:p>
          <a:r>
            <a:rPr lang="en-US" sz="1000" dirty="0">
              <a:latin typeface="Arial" pitchFamily="34" charset="0"/>
              <a:cs typeface="Arial" pitchFamily="34" charset="0"/>
            </a:rPr>
            <a:t>Interacting with MSLs</a:t>
          </a:r>
        </a:p>
      </dgm:t>
    </dgm:pt>
    <dgm:pt modelId="{BEAC6825-DE07-4B71-92AF-376BBC113E9A}" type="parTrans" cxnId="{9DA41D99-D4F9-4D19-9331-2667A4DBA10E}">
      <dgm:prSet/>
      <dgm:spPr/>
      <dgm:t>
        <a:bodyPr/>
        <a:lstStyle/>
        <a:p>
          <a:endParaRPr lang="en-US"/>
        </a:p>
      </dgm:t>
    </dgm:pt>
    <dgm:pt modelId="{099213BD-8A3B-43DE-BFDC-2D46C52D80B4}" type="sibTrans" cxnId="{9DA41D99-D4F9-4D19-9331-2667A4DBA10E}">
      <dgm:prSet/>
      <dgm:spPr/>
      <dgm:t>
        <a:bodyPr/>
        <a:lstStyle/>
        <a:p>
          <a:endParaRPr lang="en-US"/>
        </a:p>
      </dgm:t>
    </dgm:pt>
    <dgm:pt modelId="{0AB3584A-5E3E-4812-AD4D-1EFE37580D5B}">
      <dgm:prSet custT="1"/>
      <dgm:spPr/>
      <dgm:t>
        <a:bodyPr/>
        <a:lstStyle/>
        <a:p>
          <a:pPr marL="109538" indent="-109538" rtl="0"/>
          <a:endParaRPr lang="en-US" sz="1100" b="1" i="1" dirty="0">
            <a:latin typeface="Arial" pitchFamily="34" charset="0"/>
            <a:cs typeface="Arial" pitchFamily="34" charset="0"/>
          </a:endParaRPr>
        </a:p>
      </dgm:t>
    </dgm:pt>
    <dgm:pt modelId="{DA382F51-266C-492C-B428-DF5BA59E988C}" type="parTrans" cxnId="{E232D500-2BA7-4B95-9C40-79C7E669C687}">
      <dgm:prSet/>
      <dgm:spPr/>
      <dgm:t>
        <a:bodyPr/>
        <a:lstStyle/>
        <a:p>
          <a:endParaRPr lang="en-US"/>
        </a:p>
      </dgm:t>
    </dgm:pt>
    <dgm:pt modelId="{A2A0E58D-2EC4-4936-9F2C-B671D253389C}" type="sibTrans" cxnId="{E232D500-2BA7-4B95-9C40-79C7E669C687}">
      <dgm:prSet/>
      <dgm:spPr/>
      <dgm:t>
        <a:bodyPr/>
        <a:lstStyle/>
        <a:p>
          <a:endParaRPr lang="en-US"/>
        </a:p>
      </dgm:t>
    </dgm:pt>
    <dgm:pt modelId="{6208C2E3-3009-4F6E-909D-3D0A2B7D5409}">
      <dgm:prSet custT="1"/>
      <dgm:spPr/>
      <dgm:t>
        <a:bodyPr/>
        <a:lstStyle/>
        <a:p>
          <a:pPr marL="109538" indent="-109538" rtl="0"/>
          <a:r>
            <a:rPr lang="en-US" sz="1100" b="0" i="0" dirty="0">
              <a:latin typeface="Arial" pitchFamily="34" charset="0"/>
              <a:cs typeface="Arial" pitchFamily="34" charset="0"/>
            </a:rPr>
            <a:t>All BUs</a:t>
          </a:r>
        </a:p>
      </dgm:t>
    </dgm:pt>
    <dgm:pt modelId="{318F960F-2110-4A2D-8FFC-06C78381DBC7}" type="parTrans" cxnId="{8EFA00A4-2F36-4F7A-95AA-F2F329D27DA7}">
      <dgm:prSet/>
      <dgm:spPr/>
      <dgm:t>
        <a:bodyPr/>
        <a:lstStyle/>
        <a:p>
          <a:endParaRPr lang="en-US"/>
        </a:p>
      </dgm:t>
    </dgm:pt>
    <dgm:pt modelId="{42042FA5-C1A7-4488-A010-38B92DA6DC90}" type="sibTrans" cxnId="{8EFA00A4-2F36-4F7A-95AA-F2F329D27DA7}">
      <dgm:prSet/>
      <dgm:spPr/>
      <dgm:t>
        <a:bodyPr/>
        <a:lstStyle/>
        <a:p>
          <a:endParaRPr lang="en-US"/>
        </a:p>
      </dgm:t>
    </dgm:pt>
    <dgm:pt modelId="{6D2589DD-10C8-430A-AD8B-4CC27709811C}">
      <dgm:prSet custT="1"/>
      <dgm:spPr>
        <a:solidFill>
          <a:schemeClr val="accent1">
            <a:lumMod val="20000"/>
            <a:lumOff val="80000"/>
            <a:alpha val="90000"/>
          </a:schemeClr>
        </a:solidFill>
      </dgm:spPr>
      <dgm:t>
        <a:bodyPr/>
        <a:lstStyle/>
        <a:p>
          <a:pPr marL="119063" indent="-119063"/>
          <a:r>
            <a:rPr lang="en-US" sz="1100" dirty="0">
              <a:latin typeface="Arial" pitchFamily="34" charset="0"/>
              <a:cs typeface="Arial" pitchFamily="34" charset="0"/>
            </a:rPr>
            <a:t>DBWI*  (30 </a:t>
          </a:r>
          <a:r>
            <a:rPr lang="en-US" sz="1100" dirty="0" err="1">
              <a:latin typeface="Arial" pitchFamily="34" charset="0"/>
              <a:cs typeface="Arial" pitchFamily="34" charset="0"/>
            </a:rPr>
            <a:t>Mins</a:t>
          </a:r>
          <a:r>
            <a:rPr lang="en-US" sz="1100" dirty="0">
              <a:latin typeface="Arial" pitchFamily="34" charset="0"/>
              <a:cs typeface="Arial" pitchFamily="34" charset="0"/>
            </a:rPr>
            <a:t>)</a:t>
          </a:r>
        </a:p>
      </dgm:t>
    </dgm:pt>
    <dgm:pt modelId="{144E2793-D960-4135-A71D-A0D68FFE096A}" type="parTrans" cxnId="{E2ED2C7D-D682-405E-A81D-768720E7C54F}">
      <dgm:prSet/>
      <dgm:spPr/>
      <dgm:t>
        <a:bodyPr/>
        <a:lstStyle/>
        <a:p>
          <a:endParaRPr lang="en-US"/>
        </a:p>
      </dgm:t>
    </dgm:pt>
    <dgm:pt modelId="{B88360D8-92F5-4ECD-93AE-E4F90CAEE290}" type="sibTrans" cxnId="{E2ED2C7D-D682-405E-A81D-768720E7C54F}">
      <dgm:prSet/>
      <dgm:spPr/>
      <dgm:t>
        <a:bodyPr/>
        <a:lstStyle/>
        <a:p>
          <a:endParaRPr lang="en-US"/>
        </a:p>
      </dgm:t>
    </dgm:pt>
    <dgm:pt modelId="{555F4D0D-7B21-4255-8791-661119DBF30E}">
      <dgm:prSet custT="1"/>
      <dgm:spPr/>
      <dgm:t>
        <a:bodyPr/>
        <a:lstStyle/>
        <a:p>
          <a:r>
            <a:rPr lang="en-US" sz="1000" dirty="0">
              <a:latin typeface="Arial" pitchFamily="34" charset="0"/>
              <a:cs typeface="Arial" pitchFamily="34" charset="0"/>
            </a:rPr>
            <a:t>Publications</a:t>
          </a:r>
        </a:p>
      </dgm:t>
    </dgm:pt>
    <dgm:pt modelId="{8CFED3DF-015B-45E5-AB6F-3D05CE2686B5}" type="parTrans" cxnId="{3211926F-56B0-4EC1-A315-EC27720F1237}">
      <dgm:prSet/>
      <dgm:spPr/>
      <dgm:t>
        <a:bodyPr/>
        <a:lstStyle/>
        <a:p>
          <a:endParaRPr lang="en-US"/>
        </a:p>
      </dgm:t>
    </dgm:pt>
    <dgm:pt modelId="{6B45C2B6-BF58-4117-BD81-017C6B15D166}" type="sibTrans" cxnId="{3211926F-56B0-4EC1-A315-EC27720F1237}">
      <dgm:prSet/>
      <dgm:spPr/>
      <dgm:t>
        <a:bodyPr/>
        <a:lstStyle/>
        <a:p>
          <a:endParaRPr lang="en-US"/>
        </a:p>
      </dgm:t>
    </dgm:pt>
    <dgm:pt modelId="{C87903FB-D58A-4E9D-931D-582E4F01E8C4}">
      <dgm:prSet custT="1"/>
      <dgm:spPr/>
      <dgm:t>
        <a:bodyPr/>
        <a:lstStyle/>
        <a:p>
          <a:r>
            <a:rPr lang="en-US" sz="1000" dirty="0">
              <a:latin typeface="Arial" pitchFamily="34" charset="0"/>
              <a:cs typeface="Arial" pitchFamily="34" charset="0"/>
            </a:rPr>
            <a:t>Engaging HCPs</a:t>
          </a:r>
        </a:p>
      </dgm:t>
    </dgm:pt>
    <dgm:pt modelId="{42154A30-0DE1-4683-875F-884BC0A83401}" type="parTrans" cxnId="{1E9DC076-26F8-4D3E-8F9F-4D7E28718545}">
      <dgm:prSet/>
      <dgm:spPr/>
      <dgm:t>
        <a:bodyPr/>
        <a:lstStyle/>
        <a:p>
          <a:endParaRPr lang="en-US"/>
        </a:p>
      </dgm:t>
    </dgm:pt>
    <dgm:pt modelId="{E5263F3B-D60A-4B07-B642-7A805435B56E}" type="sibTrans" cxnId="{1E9DC076-26F8-4D3E-8F9F-4D7E28718545}">
      <dgm:prSet/>
      <dgm:spPr/>
      <dgm:t>
        <a:bodyPr/>
        <a:lstStyle/>
        <a:p>
          <a:endParaRPr lang="en-US"/>
        </a:p>
      </dgm:t>
    </dgm:pt>
    <dgm:pt modelId="{E0AC8940-8451-42C3-B398-DC0380F0BDB1}">
      <dgm:prSet custT="1"/>
      <dgm:spPr/>
      <dgm:t>
        <a:bodyPr/>
        <a:lstStyle/>
        <a:p>
          <a:r>
            <a:rPr lang="en-US" sz="1000" dirty="0">
              <a:latin typeface="Arial" pitchFamily="34" charset="0"/>
              <a:cs typeface="Arial" pitchFamily="34" charset="0"/>
            </a:rPr>
            <a:t>Advisory Boards/Scientific Meetings</a:t>
          </a:r>
        </a:p>
      </dgm:t>
    </dgm:pt>
    <dgm:pt modelId="{EECD408F-A342-4904-B955-03B26031AC86}" type="parTrans" cxnId="{0B8DB5F3-8F33-4BF9-A014-F006A85F06E5}">
      <dgm:prSet/>
      <dgm:spPr/>
      <dgm:t>
        <a:bodyPr/>
        <a:lstStyle/>
        <a:p>
          <a:endParaRPr lang="en-US"/>
        </a:p>
      </dgm:t>
    </dgm:pt>
    <dgm:pt modelId="{AE46D5A4-AE7C-4F30-AEA2-251821EB00E2}" type="sibTrans" cxnId="{0B8DB5F3-8F33-4BF9-A014-F006A85F06E5}">
      <dgm:prSet/>
      <dgm:spPr/>
      <dgm:t>
        <a:bodyPr/>
        <a:lstStyle/>
        <a:p>
          <a:endParaRPr lang="en-US"/>
        </a:p>
      </dgm:t>
    </dgm:pt>
    <dgm:pt modelId="{1BB53C28-C606-415A-A687-EEDECF111627}">
      <dgm:prSet custT="1"/>
      <dgm:spPr/>
      <dgm:t>
        <a:bodyPr/>
        <a:lstStyle/>
        <a:p>
          <a:r>
            <a:rPr lang="en-US" sz="1000" dirty="0">
              <a:latin typeface="Arial" pitchFamily="34" charset="0"/>
              <a:cs typeface="Arial" pitchFamily="34" charset="0"/>
            </a:rPr>
            <a:t>Investigator-Sponsored Trials</a:t>
          </a:r>
        </a:p>
      </dgm:t>
    </dgm:pt>
    <dgm:pt modelId="{D5E37EA1-DBE7-486B-AD7F-57B2681A98D2}" type="parTrans" cxnId="{E0EED616-80D3-4AF1-B4ED-73CA5787592C}">
      <dgm:prSet/>
      <dgm:spPr/>
      <dgm:t>
        <a:bodyPr/>
        <a:lstStyle/>
        <a:p>
          <a:endParaRPr lang="en-US"/>
        </a:p>
      </dgm:t>
    </dgm:pt>
    <dgm:pt modelId="{932B5AFD-2140-467D-BEF0-5FA4ABE40A2B}" type="sibTrans" cxnId="{E0EED616-80D3-4AF1-B4ED-73CA5787592C}">
      <dgm:prSet/>
      <dgm:spPr/>
      <dgm:t>
        <a:bodyPr/>
        <a:lstStyle/>
        <a:p>
          <a:endParaRPr lang="en-US"/>
        </a:p>
      </dgm:t>
    </dgm:pt>
    <dgm:pt modelId="{054372A8-3B08-4A8E-A9AC-44158AFE342B}">
      <dgm:prSet custT="1"/>
      <dgm:spPr/>
      <dgm:t>
        <a:bodyPr/>
        <a:lstStyle/>
        <a:p>
          <a:r>
            <a:rPr lang="en-US" sz="1000" dirty="0">
              <a:latin typeface="Arial" pitchFamily="34" charset="0"/>
              <a:cs typeface="Arial" pitchFamily="34" charset="0"/>
            </a:rPr>
            <a:t>Roles and Responsibilities of MSLs</a:t>
          </a:r>
        </a:p>
      </dgm:t>
    </dgm:pt>
    <dgm:pt modelId="{F7B8DB9D-1864-4649-A323-5DE5BF2493E1}" type="parTrans" cxnId="{28532CF9-F4CD-48CA-B0EC-96FA92F52707}">
      <dgm:prSet/>
      <dgm:spPr/>
      <dgm:t>
        <a:bodyPr/>
        <a:lstStyle/>
        <a:p>
          <a:endParaRPr lang="en-US"/>
        </a:p>
      </dgm:t>
    </dgm:pt>
    <dgm:pt modelId="{304D84EC-771F-40F6-953C-53AAC9AB40E0}" type="sibTrans" cxnId="{28532CF9-F4CD-48CA-B0EC-96FA92F52707}">
      <dgm:prSet/>
      <dgm:spPr/>
      <dgm:t>
        <a:bodyPr/>
        <a:lstStyle/>
        <a:p>
          <a:endParaRPr lang="en-US"/>
        </a:p>
      </dgm:t>
    </dgm:pt>
    <dgm:pt modelId="{88160B2C-71ED-49C5-9FF2-DDDC634F3431}">
      <dgm:prSet custT="1"/>
      <dgm:spPr/>
      <dgm:t>
        <a:bodyPr/>
        <a:lstStyle/>
        <a:p>
          <a:r>
            <a:rPr lang="en-US" sz="1000" dirty="0">
              <a:latin typeface="Arial" pitchFamily="34" charset="0"/>
              <a:cs typeface="Arial" pitchFamily="34" charset="0"/>
            </a:rPr>
            <a:t>Roles and Responsibilities of HEOR/HEOR MSLs</a:t>
          </a:r>
        </a:p>
      </dgm:t>
    </dgm:pt>
    <dgm:pt modelId="{FD8DD5F5-8C3B-43D3-99DA-FAC8F7368753}" type="parTrans" cxnId="{0E173DBB-8A0C-4491-8BFC-9AA40E7E6B5F}">
      <dgm:prSet/>
      <dgm:spPr/>
      <dgm:t>
        <a:bodyPr/>
        <a:lstStyle/>
        <a:p>
          <a:endParaRPr lang="en-US"/>
        </a:p>
      </dgm:t>
    </dgm:pt>
    <dgm:pt modelId="{055BCD92-7A94-48EC-8A30-0799C1E9F88C}" type="sibTrans" cxnId="{0E173DBB-8A0C-4491-8BFC-9AA40E7E6B5F}">
      <dgm:prSet/>
      <dgm:spPr/>
      <dgm:t>
        <a:bodyPr/>
        <a:lstStyle/>
        <a:p>
          <a:endParaRPr lang="en-US"/>
        </a:p>
      </dgm:t>
    </dgm:pt>
    <dgm:pt modelId="{19946D34-EABE-4189-B2B4-35408F3BDCCD}">
      <dgm:prSet custT="1"/>
      <dgm:spPr/>
      <dgm:t>
        <a:bodyPr/>
        <a:lstStyle/>
        <a:p>
          <a:r>
            <a:rPr lang="en-US" sz="1000" dirty="0">
              <a:latin typeface="Arial" pitchFamily="34" charset="0"/>
              <a:cs typeface="Arial" pitchFamily="34" charset="0"/>
            </a:rPr>
            <a:t>Speaker Training</a:t>
          </a:r>
        </a:p>
      </dgm:t>
    </dgm:pt>
    <dgm:pt modelId="{6DEB5937-59A3-4364-AAE8-F0B46DE0C4E6}" type="parTrans" cxnId="{27F60E42-EE83-4C6B-8FC9-D8FC5DEA864E}">
      <dgm:prSet/>
      <dgm:spPr/>
      <dgm:t>
        <a:bodyPr/>
        <a:lstStyle/>
        <a:p>
          <a:endParaRPr lang="en-US"/>
        </a:p>
      </dgm:t>
    </dgm:pt>
    <dgm:pt modelId="{E2388B85-57E2-4440-8723-6004B5EC41D4}" type="sibTrans" cxnId="{27F60E42-EE83-4C6B-8FC9-D8FC5DEA864E}">
      <dgm:prSet/>
      <dgm:spPr/>
      <dgm:t>
        <a:bodyPr/>
        <a:lstStyle/>
        <a:p>
          <a:endParaRPr lang="en-US"/>
        </a:p>
      </dgm:t>
    </dgm:pt>
    <dgm:pt modelId="{FE09155E-34BE-49DD-936E-CFE5E98DAD97}">
      <dgm:prSet custT="1"/>
      <dgm:spPr/>
      <dgm:t>
        <a:bodyPr/>
        <a:lstStyle/>
        <a:p>
          <a:r>
            <a:rPr lang="en-US" sz="1000" dirty="0">
              <a:latin typeface="Arial" pitchFamily="34" charset="0"/>
              <a:cs typeface="Arial" pitchFamily="34" charset="0"/>
            </a:rPr>
            <a:t>Speaker Programs</a:t>
          </a:r>
        </a:p>
      </dgm:t>
    </dgm:pt>
    <dgm:pt modelId="{C2DFE61B-91AC-45D5-B8BC-7B96F3DF840D}" type="parTrans" cxnId="{ECDF9B6F-EA57-4177-BCF0-6DC20CC6C440}">
      <dgm:prSet/>
      <dgm:spPr/>
      <dgm:t>
        <a:bodyPr/>
        <a:lstStyle/>
        <a:p>
          <a:endParaRPr lang="en-US"/>
        </a:p>
      </dgm:t>
    </dgm:pt>
    <dgm:pt modelId="{7A25DA3E-31ED-46ED-980E-97A81DE121CD}" type="sibTrans" cxnId="{ECDF9B6F-EA57-4177-BCF0-6DC20CC6C440}">
      <dgm:prSet/>
      <dgm:spPr/>
      <dgm:t>
        <a:bodyPr/>
        <a:lstStyle/>
        <a:p>
          <a:endParaRPr lang="en-US"/>
        </a:p>
      </dgm:t>
    </dgm:pt>
    <dgm:pt modelId="{920343D9-A4FE-47E8-B355-172F6BD6CCC5}">
      <dgm:prSet custT="1"/>
      <dgm:spPr/>
      <dgm:t>
        <a:bodyPr/>
        <a:lstStyle/>
        <a:p>
          <a:r>
            <a:rPr lang="en-US" sz="1000" dirty="0">
              <a:latin typeface="Arial" pitchFamily="34" charset="0"/>
              <a:cs typeface="Arial" pitchFamily="34" charset="0"/>
            </a:rPr>
            <a:t>Engaging HCPs</a:t>
          </a:r>
        </a:p>
      </dgm:t>
    </dgm:pt>
    <dgm:pt modelId="{8EDA3735-2B91-42E3-B672-1C99253E3998}" type="parTrans" cxnId="{2C71CD30-3158-45E0-BCE5-0D63E1D79037}">
      <dgm:prSet/>
      <dgm:spPr/>
      <dgm:t>
        <a:bodyPr/>
        <a:lstStyle/>
        <a:p>
          <a:endParaRPr lang="en-US"/>
        </a:p>
      </dgm:t>
    </dgm:pt>
    <dgm:pt modelId="{BA68B7A5-0B41-4F3C-B6EF-75B8568D063F}" type="sibTrans" cxnId="{2C71CD30-3158-45E0-BCE5-0D63E1D79037}">
      <dgm:prSet/>
      <dgm:spPr/>
      <dgm:t>
        <a:bodyPr/>
        <a:lstStyle/>
        <a:p>
          <a:endParaRPr lang="en-US"/>
        </a:p>
      </dgm:t>
    </dgm:pt>
    <dgm:pt modelId="{8F19463A-EE02-47A6-AE36-BB3F34A9FCBE}">
      <dgm:prSet custT="1"/>
      <dgm:spPr/>
      <dgm:t>
        <a:bodyPr/>
        <a:lstStyle/>
        <a:p>
          <a:r>
            <a:rPr lang="en-US" sz="1000" dirty="0">
              <a:latin typeface="Arial" pitchFamily="34" charset="0"/>
              <a:cs typeface="Arial" pitchFamily="34" charset="0"/>
            </a:rPr>
            <a:t>Scientific Integrity</a:t>
          </a:r>
        </a:p>
      </dgm:t>
    </dgm:pt>
    <dgm:pt modelId="{77DD3CCE-2BB3-4BE7-A1BA-4C942BC2B520}" type="parTrans" cxnId="{7D3F5AF9-B390-473E-A457-93EA8EF1199A}">
      <dgm:prSet/>
      <dgm:spPr/>
      <dgm:t>
        <a:bodyPr/>
        <a:lstStyle/>
        <a:p>
          <a:endParaRPr lang="en-US"/>
        </a:p>
      </dgm:t>
    </dgm:pt>
    <dgm:pt modelId="{EB6F85C2-D9E2-43A8-A57E-77125C0D7492}" type="sibTrans" cxnId="{7D3F5AF9-B390-473E-A457-93EA8EF1199A}">
      <dgm:prSet/>
      <dgm:spPr/>
      <dgm:t>
        <a:bodyPr/>
        <a:lstStyle/>
        <a:p>
          <a:endParaRPr lang="en-US"/>
        </a:p>
      </dgm:t>
    </dgm:pt>
    <dgm:pt modelId="{98745B30-28F6-4529-BEC1-7BEC8F6A0D75}">
      <dgm:prSet custT="1"/>
      <dgm:spPr/>
      <dgm:t>
        <a:bodyPr/>
        <a:lstStyle/>
        <a:p>
          <a:r>
            <a:rPr lang="en-US" sz="1000" dirty="0">
              <a:latin typeface="Arial" pitchFamily="34" charset="0"/>
              <a:cs typeface="Arial" pitchFamily="34" charset="0"/>
            </a:rPr>
            <a:t>Advisory Boards</a:t>
          </a:r>
        </a:p>
      </dgm:t>
    </dgm:pt>
    <dgm:pt modelId="{823B95CC-E8F9-4753-B740-41EBC0E1089F}" type="parTrans" cxnId="{F9B8315A-67F8-488D-AB9A-3856BD529CD9}">
      <dgm:prSet/>
      <dgm:spPr/>
      <dgm:t>
        <a:bodyPr/>
        <a:lstStyle/>
        <a:p>
          <a:endParaRPr lang="en-US"/>
        </a:p>
      </dgm:t>
    </dgm:pt>
    <dgm:pt modelId="{2B3EF314-AA8D-48EE-A57A-078C753D2E03}" type="sibTrans" cxnId="{F9B8315A-67F8-488D-AB9A-3856BD529CD9}">
      <dgm:prSet/>
      <dgm:spPr/>
      <dgm:t>
        <a:bodyPr/>
        <a:lstStyle/>
        <a:p>
          <a:endParaRPr lang="en-US"/>
        </a:p>
      </dgm:t>
    </dgm:pt>
    <dgm:pt modelId="{B39C9BB9-73BD-48FC-979A-598D18080399}">
      <dgm:prSet custT="1"/>
      <dgm:spPr/>
      <dgm:t>
        <a:bodyPr/>
        <a:lstStyle/>
        <a:p>
          <a:r>
            <a:rPr lang="en-US" sz="1000" dirty="0">
              <a:latin typeface="Arial" pitchFamily="34" charset="0"/>
              <a:cs typeface="Arial" pitchFamily="34" charset="0"/>
            </a:rPr>
            <a:t>Sales Training Module  (include scenarios?)</a:t>
          </a:r>
        </a:p>
      </dgm:t>
    </dgm:pt>
    <dgm:pt modelId="{F7788BF5-2B4A-4A07-B031-128E86DA9E3B}" type="parTrans" cxnId="{1E8FA8F2-6AE9-4FA9-AE67-80B5FDBA4248}">
      <dgm:prSet/>
      <dgm:spPr/>
      <dgm:t>
        <a:bodyPr/>
        <a:lstStyle/>
        <a:p>
          <a:endParaRPr lang="en-US"/>
        </a:p>
      </dgm:t>
    </dgm:pt>
    <dgm:pt modelId="{DB29A81F-50A2-4FA5-BFA0-D1BDCC2A823B}" type="sibTrans" cxnId="{1E8FA8F2-6AE9-4FA9-AE67-80B5FDBA4248}">
      <dgm:prSet/>
      <dgm:spPr/>
      <dgm:t>
        <a:bodyPr/>
        <a:lstStyle/>
        <a:p>
          <a:endParaRPr lang="en-US"/>
        </a:p>
      </dgm:t>
    </dgm:pt>
    <dgm:pt modelId="{8855E927-99CF-4A32-A0AA-383C0EBB0B59}">
      <dgm:prSet custT="1"/>
      <dgm:spPr/>
      <dgm:t>
        <a:bodyPr/>
        <a:lstStyle/>
        <a:p>
          <a:pPr marL="109538" indent="-109538" rtl="0"/>
          <a:r>
            <a:rPr lang="en-US" sz="1000" dirty="0">
              <a:latin typeface="Arial" pitchFamily="34" charset="0"/>
              <a:cs typeface="Arial" pitchFamily="34" charset="0"/>
            </a:rPr>
            <a:t>Incentive Compensation</a:t>
          </a:r>
        </a:p>
      </dgm:t>
    </dgm:pt>
    <dgm:pt modelId="{095C1559-5FCF-474B-9319-DAFA0F4F067C}" type="parTrans" cxnId="{9D6FDD13-478D-44BD-AFB8-CF8E8242245D}">
      <dgm:prSet/>
      <dgm:spPr/>
      <dgm:t>
        <a:bodyPr/>
        <a:lstStyle/>
        <a:p>
          <a:endParaRPr lang="en-US"/>
        </a:p>
      </dgm:t>
    </dgm:pt>
    <dgm:pt modelId="{125931FB-73DE-452E-8258-C4B4D4404AF9}" type="sibTrans" cxnId="{9D6FDD13-478D-44BD-AFB8-CF8E8242245D}">
      <dgm:prSet/>
      <dgm:spPr/>
      <dgm:t>
        <a:bodyPr/>
        <a:lstStyle/>
        <a:p>
          <a:endParaRPr lang="en-US"/>
        </a:p>
      </dgm:t>
    </dgm:pt>
    <dgm:pt modelId="{7C5D58D3-D662-4400-B58F-27818628D6F9}">
      <dgm:prSet custT="1"/>
      <dgm:spPr/>
      <dgm:t>
        <a:bodyPr/>
        <a:lstStyle/>
        <a:p>
          <a:r>
            <a:rPr lang="en-US" sz="1000" dirty="0">
              <a:latin typeface="Arial" pitchFamily="34" charset="0"/>
              <a:cs typeface="Arial" pitchFamily="34" charset="0"/>
            </a:rPr>
            <a:t>Scenarios (60 min)</a:t>
          </a:r>
        </a:p>
      </dgm:t>
    </dgm:pt>
    <dgm:pt modelId="{04AE32FC-5FC2-469D-9B2F-CC0E6FFD0F9B}" type="parTrans" cxnId="{9DE4B482-2022-488D-9402-2DE5EC1B829A}">
      <dgm:prSet/>
      <dgm:spPr/>
      <dgm:t>
        <a:bodyPr/>
        <a:lstStyle/>
        <a:p>
          <a:endParaRPr lang="en-US"/>
        </a:p>
      </dgm:t>
    </dgm:pt>
    <dgm:pt modelId="{C6834B02-E840-4A90-862D-AE2AA0BD3A17}" type="sibTrans" cxnId="{9DE4B482-2022-488D-9402-2DE5EC1B829A}">
      <dgm:prSet/>
      <dgm:spPr/>
      <dgm:t>
        <a:bodyPr/>
        <a:lstStyle/>
        <a:p>
          <a:endParaRPr lang="en-US"/>
        </a:p>
      </dgm:t>
    </dgm:pt>
    <dgm:pt modelId="{FCBB6E87-5722-4600-BAC3-2562085FE527}">
      <dgm:prSet custT="1"/>
      <dgm:spPr/>
      <dgm:t>
        <a:bodyPr/>
        <a:lstStyle/>
        <a:p>
          <a:pPr marL="119063" indent="-119063"/>
          <a:r>
            <a:rPr lang="en-US" sz="1000" dirty="0">
              <a:latin typeface="Arial" pitchFamily="34" charset="0"/>
              <a:cs typeface="Arial" pitchFamily="34" charset="0"/>
            </a:rPr>
            <a:t>DBWI* (30 </a:t>
          </a:r>
          <a:r>
            <a:rPr lang="en-US" sz="1000" dirty="0" err="1">
              <a:latin typeface="Arial" pitchFamily="34" charset="0"/>
              <a:cs typeface="Arial" pitchFamily="34" charset="0"/>
            </a:rPr>
            <a:t>mins</a:t>
          </a:r>
          <a:r>
            <a:rPr lang="en-US" sz="1000" dirty="0">
              <a:latin typeface="Arial" pitchFamily="34" charset="0"/>
              <a:cs typeface="Arial" pitchFamily="34" charset="0"/>
            </a:rPr>
            <a:t>)</a:t>
          </a:r>
        </a:p>
      </dgm:t>
    </dgm:pt>
    <dgm:pt modelId="{6355808F-161D-4518-9032-73F621EEA6D9}" type="parTrans" cxnId="{C3BBF621-48DA-4E12-ADD1-A35615897DE1}">
      <dgm:prSet/>
      <dgm:spPr/>
      <dgm:t>
        <a:bodyPr/>
        <a:lstStyle/>
        <a:p>
          <a:endParaRPr lang="en-US"/>
        </a:p>
      </dgm:t>
    </dgm:pt>
    <dgm:pt modelId="{433A16EE-BD38-46A7-A261-DC1ED495CABD}" type="sibTrans" cxnId="{C3BBF621-48DA-4E12-ADD1-A35615897DE1}">
      <dgm:prSet/>
      <dgm:spPr/>
      <dgm:t>
        <a:bodyPr/>
        <a:lstStyle/>
        <a:p>
          <a:endParaRPr lang="en-US"/>
        </a:p>
      </dgm:t>
    </dgm:pt>
    <dgm:pt modelId="{25821975-33A9-4FE0-9500-B814F560D111}">
      <dgm:prSet custT="1"/>
      <dgm:spPr/>
      <dgm:t>
        <a:bodyPr/>
        <a:lstStyle/>
        <a:p>
          <a:pPr marL="109538" indent="-109538" algn="l" rtl="0"/>
          <a:endParaRPr lang="en-US" sz="1100" b="0" dirty="0">
            <a:latin typeface="Arial" pitchFamily="34" charset="0"/>
            <a:cs typeface="Arial" pitchFamily="34" charset="0"/>
          </a:endParaRPr>
        </a:p>
      </dgm:t>
    </dgm:pt>
    <dgm:pt modelId="{55FCCEED-5AC4-4505-9793-9B405529924E}" type="parTrans" cxnId="{54BCF67B-BA63-490C-BF0E-6EAE85B6A892}">
      <dgm:prSet/>
      <dgm:spPr/>
      <dgm:t>
        <a:bodyPr/>
        <a:lstStyle/>
        <a:p>
          <a:endParaRPr lang="en-US"/>
        </a:p>
      </dgm:t>
    </dgm:pt>
    <dgm:pt modelId="{45F99802-7E80-4341-B6AA-86A258C98459}" type="sibTrans" cxnId="{54BCF67B-BA63-490C-BF0E-6EAE85B6A892}">
      <dgm:prSet/>
      <dgm:spPr/>
      <dgm:t>
        <a:bodyPr/>
        <a:lstStyle/>
        <a:p>
          <a:endParaRPr lang="en-US"/>
        </a:p>
      </dgm:t>
    </dgm:pt>
    <dgm:pt modelId="{E19F05EC-EC63-41B9-97E4-502EF02D984F}">
      <dgm:prSet custT="1"/>
      <dgm:spPr/>
      <dgm:t>
        <a:bodyPr/>
        <a:lstStyle/>
        <a:p>
          <a:pPr marL="119063" indent="-119063"/>
          <a:r>
            <a:rPr lang="en-US" sz="1000" dirty="0">
              <a:latin typeface="Arial" pitchFamily="34" charset="0"/>
              <a:cs typeface="Arial" pitchFamily="34" charset="0"/>
            </a:rPr>
            <a:t>Responsibility for coordinate with Covered Persons Champion</a:t>
          </a:r>
        </a:p>
      </dgm:t>
    </dgm:pt>
    <dgm:pt modelId="{53FFF988-2289-4BCF-93B4-F341ADAD9C14}" type="parTrans" cxnId="{C7EC3403-1502-4DEE-BBE5-0D198B6853F9}">
      <dgm:prSet/>
      <dgm:spPr/>
      <dgm:t>
        <a:bodyPr/>
        <a:lstStyle/>
        <a:p>
          <a:endParaRPr lang="en-US"/>
        </a:p>
      </dgm:t>
    </dgm:pt>
    <dgm:pt modelId="{560A1C14-85C3-4366-B01D-0BCCDE21EC0D}" type="sibTrans" cxnId="{C7EC3403-1502-4DEE-BBE5-0D198B6853F9}">
      <dgm:prSet/>
      <dgm:spPr/>
      <dgm:t>
        <a:bodyPr/>
        <a:lstStyle/>
        <a:p>
          <a:endParaRPr lang="en-US"/>
        </a:p>
      </dgm:t>
    </dgm:pt>
    <dgm:pt modelId="{643A49F2-CF66-4056-B3CE-CADE3CFB4C9D}" type="pres">
      <dgm:prSet presAssocID="{90B8144D-30DB-4689-AEBD-E0B635CD37B7}" presName="Name0" presStyleCnt="0">
        <dgm:presLayoutVars>
          <dgm:dir/>
          <dgm:animLvl val="lvl"/>
          <dgm:resizeHandles val="exact"/>
        </dgm:presLayoutVars>
      </dgm:prSet>
      <dgm:spPr/>
    </dgm:pt>
    <dgm:pt modelId="{302D75B8-5D64-4064-9629-57AB0F646F40}" type="pres">
      <dgm:prSet presAssocID="{B232225E-1C2B-4169-8840-974289241994}" presName="composite" presStyleCnt="0"/>
      <dgm:spPr/>
    </dgm:pt>
    <dgm:pt modelId="{25C98B8B-DC0D-4150-970C-DE98076AA59B}" type="pres">
      <dgm:prSet presAssocID="{B232225E-1C2B-4169-8840-974289241994}" presName="parTx" presStyleLbl="alignNode1" presStyleIdx="0" presStyleCnt="6">
        <dgm:presLayoutVars>
          <dgm:chMax val="0"/>
          <dgm:chPref val="0"/>
          <dgm:bulletEnabled val="1"/>
        </dgm:presLayoutVars>
      </dgm:prSet>
      <dgm:spPr/>
    </dgm:pt>
    <dgm:pt modelId="{3EC5159E-4F27-4F02-91E4-FDD6D33BF08C}" type="pres">
      <dgm:prSet presAssocID="{B232225E-1C2B-4169-8840-974289241994}" presName="desTx" presStyleLbl="alignAccFollowNode1" presStyleIdx="0" presStyleCnt="6" custLinFactNeighborX="-188" custLinFactNeighborY="-205">
        <dgm:presLayoutVars>
          <dgm:bulletEnabled val="1"/>
        </dgm:presLayoutVars>
      </dgm:prSet>
      <dgm:spPr/>
    </dgm:pt>
    <dgm:pt modelId="{FD426CAE-C2CD-4135-BC11-FC92278BDC57}" type="pres">
      <dgm:prSet presAssocID="{ED7E3B91-4C09-40AC-8998-364E0B934F30}" presName="space" presStyleCnt="0"/>
      <dgm:spPr/>
    </dgm:pt>
    <dgm:pt modelId="{902E2C13-FE90-4E61-B578-AF9D1BBF7F5D}" type="pres">
      <dgm:prSet presAssocID="{2A17CEAD-8173-4EED-9DFB-4C4422FC9D6B}" presName="composite" presStyleCnt="0"/>
      <dgm:spPr/>
    </dgm:pt>
    <dgm:pt modelId="{CADBABA1-0382-4358-9193-C878534A6777}" type="pres">
      <dgm:prSet presAssocID="{2A17CEAD-8173-4EED-9DFB-4C4422FC9D6B}" presName="parTx" presStyleLbl="alignNode1" presStyleIdx="1" presStyleCnt="6">
        <dgm:presLayoutVars>
          <dgm:chMax val="0"/>
          <dgm:chPref val="0"/>
          <dgm:bulletEnabled val="1"/>
        </dgm:presLayoutVars>
      </dgm:prSet>
      <dgm:spPr/>
    </dgm:pt>
    <dgm:pt modelId="{20D1409D-2E47-401E-A602-A26C5D1C7701}" type="pres">
      <dgm:prSet presAssocID="{2A17CEAD-8173-4EED-9DFB-4C4422FC9D6B}" presName="desTx" presStyleLbl="alignAccFollowNode1" presStyleIdx="1" presStyleCnt="6">
        <dgm:presLayoutVars>
          <dgm:bulletEnabled val="1"/>
        </dgm:presLayoutVars>
      </dgm:prSet>
      <dgm:spPr/>
    </dgm:pt>
    <dgm:pt modelId="{F45E1682-9775-4AFE-B5E5-A26378CB0ADB}" type="pres">
      <dgm:prSet presAssocID="{CF5FB3E2-4A63-4BFD-AC68-73C027F9B1F2}" presName="space" presStyleCnt="0"/>
      <dgm:spPr/>
    </dgm:pt>
    <dgm:pt modelId="{C29057B2-F8FC-48D3-941E-262929C35C89}" type="pres">
      <dgm:prSet presAssocID="{F825F0B1-7695-4921-8AC1-6434EB6A27C7}" presName="composite" presStyleCnt="0"/>
      <dgm:spPr/>
    </dgm:pt>
    <dgm:pt modelId="{2062BF07-1D53-4B58-95B7-5D2B78CB1F85}" type="pres">
      <dgm:prSet presAssocID="{F825F0B1-7695-4921-8AC1-6434EB6A27C7}" presName="parTx" presStyleLbl="alignNode1" presStyleIdx="2" presStyleCnt="6">
        <dgm:presLayoutVars>
          <dgm:chMax val="0"/>
          <dgm:chPref val="0"/>
          <dgm:bulletEnabled val="1"/>
        </dgm:presLayoutVars>
      </dgm:prSet>
      <dgm:spPr/>
    </dgm:pt>
    <dgm:pt modelId="{7C0F83A0-4170-4C4B-B169-F46F83EA921C}" type="pres">
      <dgm:prSet presAssocID="{F825F0B1-7695-4921-8AC1-6434EB6A27C7}" presName="desTx" presStyleLbl="alignAccFollowNode1" presStyleIdx="2" presStyleCnt="6" custScaleY="100079">
        <dgm:presLayoutVars>
          <dgm:bulletEnabled val="1"/>
        </dgm:presLayoutVars>
      </dgm:prSet>
      <dgm:spPr/>
    </dgm:pt>
    <dgm:pt modelId="{49DA6B03-8F6E-4FA2-83EC-FB17B4F309F7}" type="pres">
      <dgm:prSet presAssocID="{4DF75B60-D1C5-419D-BC07-09F9022A9A6D}" presName="space" presStyleCnt="0"/>
      <dgm:spPr/>
    </dgm:pt>
    <dgm:pt modelId="{EAC1709E-F4CF-41B3-AE6D-D3B98094E6FD}" type="pres">
      <dgm:prSet presAssocID="{2E9ED4C3-A898-4089-8BC0-E98E30B94599}" presName="composite" presStyleCnt="0"/>
      <dgm:spPr/>
    </dgm:pt>
    <dgm:pt modelId="{9B1A7C85-2212-404C-9EE2-791C2485EFD1}" type="pres">
      <dgm:prSet presAssocID="{2E9ED4C3-A898-4089-8BC0-E98E30B94599}" presName="parTx" presStyleLbl="alignNode1" presStyleIdx="3" presStyleCnt="6">
        <dgm:presLayoutVars>
          <dgm:chMax val="0"/>
          <dgm:chPref val="0"/>
          <dgm:bulletEnabled val="1"/>
        </dgm:presLayoutVars>
      </dgm:prSet>
      <dgm:spPr/>
    </dgm:pt>
    <dgm:pt modelId="{A764321A-F9BE-4BC3-925E-7D0A0CED66BA}" type="pres">
      <dgm:prSet presAssocID="{2E9ED4C3-A898-4089-8BC0-E98E30B94599}" presName="desTx" presStyleLbl="alignAccFollowNode1" presStyleIdx="3" presStyleCnt="6" custLinFactNeighborX="-906" custLinFactNeighborY="1203">
        <dgm:presLayoutVars>
          <dgm:bulletEnabled val="1"/>
        </dgm:presLayoutVars>
      </dgm:prSet>
      <dgm:spPr/>
    </dgm:pt>
    <dgm:pt modelId="{2017C110-5947-408C-88C6-04682417F3DB}" type="pres">
      <dgm:prSet presAssocID="{4C65169C-ADBC-41C0-AB7D-3DF0EBF46DBA}" presName="space" presStyleCnt="0"/>
      <dgm:spPr/>
    </dgm:pt>
    <dgm:pt modelId="{015AD04A-8007-4B27-B709-5491BB6B1BA6}" type="pres">
      <dgm:prSet presAssocID="{B2DC4D30-3728-41BD-A016-971850B24A6C}" presName="composite" presStyleCnt="0"/>
      <dgm:spPr/>
    </dgm:pt>
    <dgm:pt modelId="{1574E1D2-E840-40D9-B71C-39432DB79730}" type="pres">
      <dgm:prSet presAssocID="{B2DC4D30-3728-41BD-A016-971850B24A6C}" presName="parTx" presStyleLbl="alignNode1" presStyleIdx="4" presStyleCnt="6">
        <dgm:presLayoutVars>
          <dgm:chMax val="0"/>
          <dgm:chPref val="0"/>
          <dgm:bulletEnabled val="1"/>
        </dgm:presLayoutVars>
      </dgm:prSet>
      <dgm:spPr/>
    </dgm:pt>
    <dgm:pt modelId="{49EED5C4-BCFE-4953-8E2A-C6EB14643E21}" type="pres">
      <dgm:prSet presAssocID="{B2DC4D30-3728-41BD-A016-971850B24A6C}" presName="desTx" presStyleLbl="alignAccFollowNode1" presStyleIdx="4" presStyleCnt="6" custScaleY="100079" custLinFactNeighborY="1289">
        <dgm:presLayoutVars>
          <dgm:bulletEnabled val="1"/>
        </dgm:presLayoutVars>
      </dgm:prSet>
      <dgm:spPr/>
    </dgm:pt>
    <dgm:pt modelId="{B118A8E5-2427-4B7F-B6D0-3C55158F2FD2}" type="pres">
      <dgm:prSet presAssocID="{881AA490-E2F9-40FB-8AD2-FBA7DD530A13}" presName="space" presStyleCnt="0"/>
      <dgm:spPr/>
    </dgm:pt>
    <dgm:pt modelId="{D418431A-57ED-47BA-942E-ACA5E1FC0394}" type="pres">
      <dgm:prSet presAssocID="{3AAD5672-20DD-4551-84FC-BB8339E79AEF}" presName="composite" presStyleCnt="0"/>
      <dgm:spPr/>
    </dgm:pt>
    <dgm:pt modelId="{9ED0BD71-99FF-480B-A3AF-1E322EFC2AFE}" type="pres">
      <dgm:prSet presAssocID="{3AAD5672-20DD-4551-84FC-BB8339E79AEF}" presName="parTx" presStyleLbl="alignNode1" presStyleIdx="5" presStyleCnt="6">
        <dgm:presLayoutVars>
          <dgm:chMax val="0"/>
          <dgm:chPref val="0"/>
          <dgm:bulletEnabled val="1"/>
        </dgm:presLayoutVars>
      </dgm:prSet>
      <dgm:spPr/>
    </dgm:pt>
    <dgm:pt modelId="{2827853A-99E2-41C3-B2FC-091041FA7097}" type="pres">
      <dgm:prSet presAssocID="{3AAD5672-20DD-4551-84FC-BB8339E79AEF}" presName="desTx" presStyleLbl="alignAccFollowNode1" presStyleIdx="5" presStyleCnt="6" custLinFactNeighborX="2679" custLinFactNeighborY="1254">
        <dgm:presLayoutVars>
          <dgm:bulletEnabled val="1"/>
        </dgm:presLayoutVars>
      </dgm:prSet>
      <dgm:spPr/>
    </dgm:pt>
  </dgm:ptLst>
  <dgm:cxnLst>
    <dgm:cxn modelId="{D1941FB3-67E8-40BB-858E-1DD32B1E8D78}" srcId="{90B8144D-30DB-4689-AEBD-E0B635CD37B7}" destId="{2E9ED4C3-A898-4089-8BC0-E98E30B94599}" srcOrd="3" destOrd="0" parTransId="{F719900E-3ABA-4EFD-8D04-8D409B4923A2}" sibTransId="{4C65169C-ADBC-41C0-AB7D-3DF0EBF46DBA}"/>
    <dgm:cxn modelId="{F69CB40B-B218-4817-B5C0-24BAEB8AD246}" srcId="{2A17CEAD-8173-4EED-9DFB-4C4422FC9D6B}" destId="{F9BC0061-FCDA-4ECA-9007-AEF4F7FC3038}" srcOrd="0" destOrd="0" parTransId="{B0DCD3AE-A017-484C-A27D-09018A9131D4}" sibTransId="{0191081B-B2B1-47FB-A037-C96C4B747FF4}"/>
    <dgm:cxn modelId="{AA55634E-DE39-425A-8E0B-D59AECA54F73}" type="presOf" srcId="{19F626C4-A9D9-4DF2-A6C1-C71D1DD2A039}" destId="{20D1409D-2E47-401E-A602-A26C5D1C7701}" srcOrd="0" destOrd="6" presId="urn:microsoft.com/office/officeart/2005/8/layout/hList1"/>
    <dgm:cxn modelId="{D33B7480-805E-4557-AC58-DE9CDA54BDF2}" type="presOf" srcId="{B2DC4D30-3728-41BD-A016-971850B24A6C}" destId="{1574E1D2-E840-40D9-B71C-39432DB79730}" srcOrd="0" destOrd="0" presId="urn:microsoft.com/office/officeart/2005/8/layout/hList1"/>
    <dgm:cxn modelId="{CBE66E8A-F098-40CD-A4B5-17EC1BB1986E}" type="presOf" srcId="{054372A8-3B08-4A8E-A9AC-44158AFE342B}" destId="{2827853A-99E2-41C3-B2FC-091041FA7097}" srcOrd="0" destOrd="10" presId="urn:microsoft.com/office/officeart/2005/8/layout/hList1"/>
    <dgm:cxn modelId="{28532CF9-F4CD-48CA-B0EC-96FA92F52707}" srcId="{3AAD5672-20DD-4551-84FC-BB8339E79AEF}" destId="{054372A8-3B08-4A8E-A9AC-44158AFE342B}" srcOrd="10" destOrd="0" parTransId="{F7B8DB9D-1864-4649-A323-5DE5BF2493E1}" sibTransId="{304D84EC-771F-40F6-953C-53AAC9AB40E0}"/>
    <dgm:cxn modelId="{8B8AAE2E-5851-44D6-9FE9-125716B60178}" type="presOf" srcId="{F0A324C2-A3F4-431B-A37B-6101FC1E137B}" destId="{7C0F83A0-4170-4C4B-B169-F46F83EA921C}" srcOrd="0" destOrd="1" presId="urn:microsoft.com/office/officeart/2005/8/layout/hList1"/>
    <dgm:cxn modelId="{BC6AFF06-4962-40D8-A56A-0B5A06F48CDA}" type="presOf" srcId="{C6AED1EB-5667-4ADE-9529-8D84E704B041}" destId="{49EED5C4-BCFE-4953-8E2A-C6EB14643E21}" srcOrd="0" destOrd="3" presId="urn:microsoft.com/office/officeart/2005/8/layout/hList1"/>
    <dgm:cxn modelId="{499C5F0F-D778-4D35-AB6E-D9F0026FEDC9}" srcId="{2A17CEAD-8173-4EED-9DFB-4C4422FC9D6B}" destId="{19F626C4-A9D9-4DF2-A6C1-C71D1DD2A039}" srcOrd="6" destOrd="0" parTransId="{322C1960-6863-4E10-AC78-888361847368}" sibTransId="{FE833C18-B86F-4149-889A-F28E00ACD493}"/>
    <dgm:cxn modelId="{2295952F-C337-450D-93E0-9D11F89CFD55}" srcId="{B232225E-1C2B-4169-8840-974289241994}" destId="{9AE65FDE-2907-410D-A873-566842AD0D22}" srcOrd="1" destOrd="0" parTransId="{62DDA73F-C5B7-441C-AB2F-04C4BBF75B99}" sibTransId="{E46CA74B-DBC8-497E-8C05-12B1C299B239}"/>
    <dgm:cxn modelId="{D49F1607-AEBD-4F54-813B-581BAC0DA76C}" type="presOf" srcId="{38901156-6DC9-4B7A-90F8-31CCC7D39209}" destId="{3EC5159E-4F27-4F02-91E4-FDD6D33BF08C}" srcOrd="0" destOrd="5" presId="urn:microsoft.com/office/officeart/2005/8/layout/hList1"/>
    <dgm:cxn modelId="{3D2D0541-16B0-48EB-8BC1-108AFC539A15}" type="presOf" srcId="{D03B3E68-9A7E-4B47-B56C-74B629E44881}" destId="{A764321A-F9BE-4BC3-925E-7D0A0CED66BA}" srcOrd="0" destOrd="0" presId="urn:microsoft.com/office/officeart/2005/8/layout/hList1"/>
    <dgm:cxn modelId="{2C71CD30-3158-45E0-BCE5-0D63E1D79037}" srcId="{B2DC4D30-3728-41BD-A016-971850B24A6C}" destId="{920343D9-A4FE-47E8-B355-172F6BD6CCC5}" srcOrd="8" destOrd="0" parTransId="{8EDA3735-2B91-42E3-B672-1C99253E3998}" sibTransId="{BA68B7A5-0B41-4F3C-B6EF-75B8568D063F}"/>
    <dgm:cxn modelId="{94981441-65B9-47FE-964D-D03CD9E62D85}" srcId="{2A17CEAD-8173-4EED-9DFB-4C4422FC9D6B}" destId="{25E94326-E655-4E4E-ADA7-2D1C7BBD8560}" srcOrd="1" destOrd="0" parTransId="{D9F327CE-6A11-4B1C-9612-51103AB5D997}" sibTransId="{C34738A3-8AE9-4803-AF97-C17FD53D9A23}"/>
    <dgm:cxn modelId="{181DE333-80D5-4359-9ABA-D2B037724FD0}" srcId="{B2DC4D30-3728-41BD-A016-971850B24A6C}" destId="{C6AED1EB-5667-4ADE-9529-8D84E704B041}" srcOrd="3" destOrd="0" parTransId="{AE2ED1D6-E351-4B5C-A608-EFC575BC3516}" sibTransId="{EF9967F1-4ED1-4A60-B2B5-510A76F4180B}"/>
    <dgm:cxn modelId="{0B8DB5F3-8F33-4BF9-A014-F006A85F06E5}" srcId="{3AAD5672-20DD-4551-84FC-BB8339E79AEF}" destId="{E0AC8940-8451-42C3-B398-DC0380F0BDB1}" srcOrd="8" destOrd="0" parTransId="{EECD408F-A342-4904-B955-03B26031AC86}" sibTransId="{AE46D5A4-AE7C-4F30-AEA2-251821EB00E2}"/>
    <dgm:cxn modelId="{923C6B04-3D03-461C-A79B-8AA5C1ABD4D8}" type="presOf" srcId="{9AE65FDE-2907-410D-A873-566842AD0D22}" destId="{3EC5159E-4F27-4F02-91E4-FDD6D33BF08C}" srcOrd="0" destOrd="1" presId="urn:microsoft.com/office/officeart/2005/8/layout/hList1"/>
    <dgm:cxn modelId="{5B2AAE58-D36B-466E-BD14-5AE13D3480B1}" type="presOf" srcId="{0AB3584A-5E3E-4812-AD4D-1EFE37580D5B}" destId="{A764321A-F9BE-4BC3-925E-7D0A0CED66BA}" srcOrd="0" destOrd="3" presId="urn:microsoft.com/office/officeart/2005/8/layout/hList1"/>
    <dgm:cxn modelId="{3CD4E07A-9470-4FAC-AED5-0E37F2B5B1AD}" srcId="{2E9ED4C3-A898-4089-8BC0-E98E30B94599}" destId="{36A3FB54-C560-478B-9499-7F168E81FDC0}" srcOrd="4" destOrd="0" parTransId="{7FB3BE68-6667-40FE-8B45-3A8B1C46A853}" sibTransId="{4FE2C2EA-C053-47DB-ACDD-47FC2F01FD45}"/>
    <dgm:cxn modelId="{6220AC68-5FA2-44BF-A2BD-DC6691C7E0A8}" type="presOf" srcId="{88160B2C-71ED-49C5-9FF2-DDDC634F3431}" destId="{2827853A-99E2-41C3-B2FC-091041FA7097}" srcOrd="0" destOrd="11" presId="urn:microsoft.com/office/officeart/2005/8/layout/hList1"/>
    <dgm:cxn modelId="{62C6C6DB-8722-4F1E-9724-FAB82EE81968}" type="presOf" srcId="{1760A77C-4947-45D9-A41B-EC41F9BA2D9A}" destId="{A764321A-F9BE-4BC3-925E-7D0A0CED66BA}" srcOrd="0" destOrd="8" presId="urn:microsoft.com/office/officeart/2005/8/layout/hList1"/>
    <dgm:cxn modelId="{9B0DC167-7116-4239-ADE0-227D48F130CF}" type="presOf" srcId="{5F0F087A-3328-4320-977C-9E41397FA2C7}" destId="{7C0F83A0-4170-4C4B-B169-F46F83EA921C}" srcOrd="0" destOrd="5" presId="urn:microsoft.com/office/officeart/2005/8/layout/hList1"/>
    <dgm:cxn modelId="{8C9B4C8B-02F9-47CC-BF66-21C7348BB0FE}" type="presOf" srcId="{FE09155E-34BE-49DD-936E-CFE5E98DAD97}" destId="{49EED5C4-BCFE-4953-8E2A-C6EB14643E21}" srcOrd="0" destOrd="7" presId="urn:microsoft.com/office/officeart/2005/8/layout/hList1"/>
    <dgm:cxn modelId="{E232D500-2BA7-4B95-9C40-79C7E669C687}" srcId="{2E9ED4C3-A898-4089-8BC0-E98E30B94599}" destId="{0AB3584A-5E3E-4812-AD4D-1EFE37580D5B}" srcOrd="3" destOrd="0" parTransId="{DA382F51-266C-492C-B428-DF5BA59E988C}" sibTransId="{A2A0E58D-2EC4-4936-9F2C-B671D253389C}"/>
    <dgm:cxn modelId="{7D3F5AF9-B390-473E-A457-93EA8EF1199A}" srcId="{3AAD5672-20DD-4551-84FC-BB8339E79AEF}" destId="{8F19463A-EE02-47A6-AE36-BB3F34A9FCBE}" srcOrd="6" destOrd="0" parTransId="{77DD3CCE-2BB3-4BE7-A1BA-4C942BC2B520}" sibTransId="{EB6F85C2-D9E2-43A8-A57E-77125C0D7492}"/>
    <dgm:cxn modelId="{D75A9855-A05D-45F3-9C34-0F8E0E4CAC06}" srcId="{B232225E-1C2B-4169-8840-974289241994}" destId="{BB5FFA1A-1154-4655-9AD1-D753B0D3C972}" srcOrd="6" destOrd="0" parTransId="{5CE25B16-5D97-4F94-B7FE-88F6179C1915}" sibTransId="{08BA4E6C-8B3A-4440-8C57-A88BA7E8F757}"/>
    <dgm:cxn modelId="{F9B8315A-67F8-488D-AB9A-3856BD529CD9}" srcId="{B2DC4D30-3728-41BD-A016-971850B24A6C}" destId="{98745B30-28F6-4529-BEC1-7BEC8F6A0D75}" srcOrd="6" destOrd="0" parTransId="{823B95CC-E8F9-4753-B740-41EBC0E1089F}" sibTransId="{2B3EF314-AA8D-48EE-A57A-078C753D2E03}"/>
    <dgm:cxn modelId="{01B2AFC2-24B7-4A91-B495-7CAEDF67574B}" srcId="{B232225E-1C2B-4169-8840-974289241994}" destId="{4EDEDD70-49C8-4F5A-9476-22289F7FC687}" srcOrd="2" destOrd="0" parTransId="{CB46DFE7-ADAD-4DE8-B86E-E051B1D657DD}" sibTransId="{4A7481C6-54E0-4E2A-9695-77F3C798E1A5}"/>
    <dgm:cxn modelId="{E0EED616-80D3-4AF1-B4ED-73CA5787592C}" srcId="{3AAD5672-20DD-4551-84FC-BB8339E79AEF}" destId="{1BB53C28-C606-415A-A687-EEDECF111627}" srcOrd="9" destOrd="0" parTransId="{D5E37EA1-DBE7-486B-AD7F-57B2681A98D2}" sibTransId="{932B5AFD-2140-467D-BEF0-5FA4ABE40A2B}"/>
    <dgm:cxn modelId="{7CC49CE7-3EC8-4738-85EB-3160BDC05690}" srcId="{F825F0B1-7695-4921-8AC1-6434EB6A27C7}" destId="{BA053C9E-1A29-4D6C-BAEC-B93509B93CEF}" srcOrd="4" destOrd="0" parTransId="{18A87E7F-A089-42A8-AC92-7E755339A695}" sibTransId="{824D3E11-B698-4394-B731-DAD8B5A1F4C7}"/>
    <dgm:cxn modelId="{13F81EA8-A176-43DD-B6BC-EC3045EE6509}" type="presOf" srcId="{5C971BE8-7E38-4A54-92AB-09578FB71031}" destId="{49EED5C4-BCFE-4953-8E2A-C6EB14643E21}" srcOrd="0" destOrd="2" presId="urn:microsoft.com/office/officeart/2005/8/layout/hList1"/>
    <dgm:cxn modelId="{1E7120E9-D299-4D2B-8748-EAA3B3C2F060}" srcId="{B232225E-1C2B-4169-8840-974289241994}" destId="{38901156-6DC9-4B7A-90F8-31CCC7D39209}" srcOrd="5" destOrd="0" parTransId="{51E3311B-7938-429A-9147-718946CC1EF4}" sibTransId="{AB7E8708-0099-45EB-B392-21E95225B67B}"/>
    <dgm:cxn modelId="{1EA1D5C1-1750-4A88-A670-9AFD07BB30F2}" type="presOf" srcId="{CCE0A2CD-2C2B-42A6-B968-E7EB47A94771}" destId="{3EC5159E-4F27-4F02-91E4-FDD6D33BF08C}" srcOrd="0" destOrd="3" presId="urn:microsoft.com/office/officeart/2005/8/layout/hList1"/>
    <dgm:cxn modelId="{800173AE-9582-4FB4-BDD4-4BDDAAA8D9F8}" type="presOf" srcId="{01E1D046-64AF-4B58-A5DE-BD16980408B5}" destId="{20D1409D-2E47-401E-A602-A26C5D1C7701}" srcOrd="0" destOrd="8" presId="urn:microsoft.com/office/officeart/2005/8/layout/hList1"/>
    <dgm:cxn modelId="{940B2485-6BAA-4F06-B241-24E5D05679A5}" type="presOf" srcId="{6208C2E3-3009-4F6E-909D-3D0A2B7D5409}" destId="{A764321A-F9BE-4BC3-925E-7D0A0CED66BA}" srcOrd="0" destOrd="2" presId="urn:microsoft.com/office/officeart/2005/8/layout/hList1"/>
    <dgm:cxn modelId="{1E9DC076-26F8-4D3E-8F9F-4D7E28718545}" srcId="{3AAD5672-20DD-4551-84FC-BB8339E79AEF}" destId="{C87903FB-D58A-4E9D-931D-582E4F01E8C4}" srcOrd="7" destOrd="0" parTransId="{42154A30-0DE1-4683-875F-884BC0A83401}" sibTransId="{E5263F3B-D60A-4B07-B642-7A805435B56E}"/>
    <dgm:cxn modelId="{35DEC4E2-A5AA-413D-836F-BAC0996404DD}" srcId="{2E9ED4C3-A898-4089-8BC0-E98E30B94599}" destId="{4D69B617-0618-45DB-8DFB-68AADA5B4026}" srcOrd="7" destOrd="0" parTransId="{A11F60D2-8487-4828-8E63-E359569323A0}" sibTransId="{4EA8C17C-632E-4426-A3B7-8FA4F235E591}"/>
    <dgm:cxn modelId="{A2C1C324-CD41-41BD-98E0-DD76FE0E567F}" srcId="{2E9ED4C3-A898-4089-8BC0-E98E30B94599}" destId="{A765D5BC-C861-4307-8F0B-E0855BCDDC4B}" srcOrd="1" destOrd="0" parTransId="{24BB03BC-EB7D-4099-A692-1B0CB6873999}" sibTransId="{8C266EC6-5F9C-4A96-A582-6D03E0B9EEAD}"/>
    <dgm:cxn modelId="{AC28D364-F3F7-474C-B7F5-579D666EA962}" srcId="{2A17CEAD-8173-4EED-9DFB-4C4422FC9D6B}" destId="{737820B9-636C-4753-8716-72073D63918D}" srcOrd="9" destOrd="0" parTransId="{42384C3E-6495-480F-A2C5-E8EAE0600789}" sibTransId="{396D9566-FBBE-4B62-B9B2-E04ECB90ACA6}"/>
    <dgm:cxn modelId="{3A74DA92-E0AE-4F7F-9CA4-4060D51CB848}" srcId="{B232225E-1C2B-4169-8840-974289241994}" destId="{8B1B41FD-1DA8-45A0-95D9-8AB934F20699}" srcOrd="7" destOrd="0" parTransId="{747533B5-1AE0-4A96-9964-82A942004550}" sibTransId="{E40D16D5-571E-4579-B6AE-BA4D9463EFDE}"/>
    <dgm:cxn modelId="{07F866DC-1620-4690-A0B2-BBBAD06DEFA0}" srcId="{2E9ED4C3-A898-4089-8BC0-E98E30B94599}" destId="{6EFCA4D3-7D96-4272-A3D7-53C250B3660C}" srcOrd="9" destOrd="0" parTransId="{09784AE7-0BFB-44C7-A2D4-04EA18A1E202}" sibTransId="{131109CB-DDC9-4D6C-ABCE-2DCE6DD0545F}"/>
    <dgm:cxn modelId="{8EFA00A4-2F36-4F7A-95AA-F2F329D27DA7}" srcId="{2E9ED4C3-A898-4089-8BC0-E98E30B94599}" destId="{6208C2E3-3009-4F6E-909D-3D0A2B7D5409}" srcOrd="2" destOrd="0" parTransId="{318F960F-2110-4A2D-8FFC-06C78381DBC7}" sibTransId="{42042FA5-C1A7-4488-A010-38B92DA6DC90}"/>
    <dgm:cxn modelId="{C7CE6E8E-F0B7-4275-8CD3-0F1FF820E764}" type="presOf" srcId="{90B8144D-30DB-4689-AEBD-E0B635CD37B7}" destId="{643A49F2-CF66-4056-B3CE-CADE3CFB4C9D}" srcOrd="0" destOrd="0" presId="urn:microsoft.com/office/officeart/2005/8/layout/hList1"/>
    <dgm:cxn modelId="{DF7AE4A2-018C-4823-B583-D341CAA09F5F}" type="presOf" srcId="{BA053C9E-1A29-4D6C-BAEC-B93509B93CEF}" destId="{7C0F83A0-4170-4C4B-B169-F46F83EA921C}" srcOrd="0" destOrd="4" presId="urn:microsoft.com/office/officeart/2005/8/layout/hList1"/>
    <dgm:cxn modelId="{25F207AF-619E-4E48-B5FD-09AD5A2CC0ED}" srcId="{2E9ED4C3-A898-4089-8BC0-E98E30B94599}" destId="{1760A77C-4947-45D9-A41B-EC41F9BA2D9A}" srcOrd="8" destOrd="0" parTransId="{384A914C-D26D-4FA6-8EF7-297CED74B76B}" sibTransId="{E98C52FD-579E-4E75-8F4E-363CAA883066}"/>
    <dgm:cxn modelId="{517FADF7-34A8-421F-BAE2-D58840BDFCB6}" type="presOf" srcId="{E0AC8940-8451-42C3-B398-DC0380F0BDB1}" destId="{2827853A-99E2-41C3-B2FC-091041FA7097}" srcOrd="0" destOrd="8" presId="urn:microsoft.com/office/officeart/2005/8/layout/hList1"/>
    <dgm:cxn modelId="{0BC95643-75F3-4199-8937-D8EB4A1BF493}" srcId="{B2DC4D30-3728-41BD-A016-971850B24A6C}" destId="{5C971BE8-7E38-4A54-92AB-09578FB71031}" srcOrd="2" destOrd="0" parTransId="{53A08CE2-AEAB-48B7-BCA0-46EEDF26BDD5}" sibTransId="{05CE383A-C430-432D-ADFC-5AE160EFAE2D}"/>
    <dgm:cxn modelId="{8C8ABA72-2E67-4181-9B7F-7DDA13B35935}" srcId="{F825F0B1-7695-4921-8AC1-6434EB6A27C7}" destId="{815A14CF-A1C3-4F4B-A3E6-FAB545C6FB38}" srcOrd="9" destOrd="0" parTransId="{FE691811-81BB-48A4-92F0-672912F0BCBC}" sibTransId="{28BC01AE-50F2-4AB2-A64F-72C8DDEA3663}"/>
    <dgm:cxn modelId="{F32136F6-A675-4982-90FA-61E02E75D993}" type="presOf" srcId="{555F4D0D-7B21-4255-8791-661119DBF30E}" destId="{2827853A-99E2-41C3-B2FC-091041FA7097}" srcOrd="0" destOrd="5" presId="urn:microsoft.com/office/officeart/2005/8/layout/hList1"/>
    <dgm:cxn modelId="{2CCF1FFE-CEA3-42F9-8CDD-A3A2903703C6}" type="presOf" srcId="{6EFCA4D3-7D96-4272-A3D7-53C250B3660C}" destId="{A764321A-F9BE-4BC3-925E-7D0A0CED66BA}" srcOrd="0" destOrd="9" presId="urn:microsoft.com/office/officeart/2005/8/layout/hList1"/>
    <dgm:cxn modelId="{08A0F3AF-4E8F-40AB-92C2-B3D49A458382}" srcId="{F825F0B1-7695-4921-8AC1-6434EB6A27C7}" destId="{478C3F3B-BF81-4FDE-91F6-D5C5AAC8629D}" srcOrd="8" destOrd="0" parTransId="{E1CC8D6A-B324-4CF6-B989-C1467F19134A}" sibTransId="{3C758241-9945-44EE-8D4E-CFB3176A9600}"/>
    <dgm:cxn modelId="{0E38FFD9-F8CE-4666-9D0A-4EB786508EE9}" type="presOf" srcId="{2A17CEAD-8173-4EED-9DFB-4C4422FC9D6B}" destId="{CADBABA1-0382-4358-9193-C878534A6777}" srcOrd="0" destOrd="0" presId="urn:microsoft.com/office/officeart/2005/8/layout/hList1"/>
    <dgm:cxn modelId="{0E173DBB-8A0C-4491-8BFC-9AA40E7E6B5F}" srcId="{3AAD5672-20DD-4551-84FC-BB8339E79AEF}" destId="{88160B2C-71ED-49C5-9FF2-DDDC634F3431}" srcOrd="11" destOrd="0" parTransId="{FD8DD5F5-8C3B-43D3-99DA-FAC8F7368753}" sibTransId="{055BCD92-7A94-48EC-8A30-0799C1E9F88C}"/>
    <dgm:cxn modelId="{D73C6B9E-E2FC-4EF3-856F-7E56A1D79C62}" type="presOf" srcId="{737820B9-636C-4753-8716-72073D63918D}" destId="{20D1409D-2E47-401E-A602-A26C5D1C7701}" srcOrd="0" destOrd="9" presId="urn:microsoft.com/office/officeart/2005/8/layout/hList1"/>
    <dgm:cxn modelId="{E5277ACB-7180-4080-8AD2-6D7E716F27B1}" srcId="{B232225E-1C2B-4169-8840-974289241994}" destId="{876E4DF3-2923-4DCE-91A6-0C8406666FB2}" srcOrd="0" destOrd="0" parTransId="{70F6532D-336D-497E-9A34-E4E0493B6A39}" sibTransId="{003337F2-5C14-4BD9-9087-272290CC2FC6}"/>
    <dgm:cxn modelId="{9EF95AD7-5C58-4E56-9B0C-382380D8C8F6}" type="presOf" srcId="{1299C715-B94F-40F9-95EB-F2918ECE22FF}" destId="{7C0F83A0-4170-4C4B-B169-F46F83EA921C}" srcOrd="0" destOrd="7" presId="urn:microsoft.com/office/officeart/2005/8/layout/hList1"/>
    <dgm:cxn modelId="{A3F0E207-D71E-471D-B6DB-2319A5A35934}" srcId="{F825F0B1-7695-4921-8AC1-6434EB6A27C7}" destId="{0B311F9B-1E51-4B37-9D71-AF27A26BAED3}" srcOrd="0" destOrd="0" parTransId="{D8DF2380-919E-4772-9AC6-9AF8E0960FBE}" sibTransId="{F6A4D9D9-4AE5-41AC-8F5E-5C8CFA7622A2}"/>
    <dgm:cxn modelId="{10050769-FDF4-4B80-B17E-589DC5C9A733}" type="presOf" srcId="{3EE3ED78-491F-4C3B-80E3-10CF335CF631}" destId="{2827853A-99E2-41C3-B2FC-091041FA7097}" srcOrd="0" destOrd="4" presId="urn:microsoft.com/office/officeart/2005/8/layout/hList1"/>
    <dgm:cxn modelId="{E11FA995-D47F-433E-8F89-74E56AA63784}" type="presOf" srcId="{9A0B50E1-7721-40E4-BDBC-CC39D8A00577}" destId="{49EED5C4-BCFE-4953-8E2A-C6EB14643E21}" srcOrd="0" destOrd="0" presId="urn:microsoft.com/office/officeart/2005/8/layout/hList1"/>
    <dgm:cxn modelId="{F85FC9CD-41E7-4CA7-B6D3-108871B99F28}" srcId="{B232225E-1C2B-4169-8840-974289241994}" destId="{CCE0A2CD-2C2B-42A6-B968-E7EB47A94771}" srcOrd="3" destOrd="0" parTransId="{FDAE8470-3080-4275-A935-802DEC988582}" sibTransId="{7F6F2F16-3BB6-4BEF-8D27-5B762599FD49}"/>
    <dgm:cxn modelId="{E1BBA032-C357-4CD4-8BCF-44E545D52C5B}" srcId="{2A17CEAD-8173-4EED-9DFB-4C4422FC9D6B}" destId="{904BC8C2-64D5-4356-A408-BE69955CF986}" srcOrd="10" destOrd="0" parTransId="{8025C659-F750-47F1-ADEA-5116E7961E07}" sibTransId="{7653F33E-34A4-4D0E-BD04-75A41E22F2A2}"/>
    <dgm:cxn modelId="{ECDF9B6F-EA57-4177-BCF0-6DC20CC6C440}" srcId="{B2DC4D30-3728-41BD-A016-971850B24A6C}" destId="{FE09155E-34BE-49DD-936E-CFE5E98DAD97}" srcOrd="7" destOrd="0" parTransId="{C2DFE61B-91AC-45D5-B8BC-7B96F3DF840D}" sibTransId="{7A25DA3E-31ED-46ED-980E-97A81DE121CD}"/>
    <dgm:cxn modelId="{0C217CF2-1A85-4CD7-89C6-0B5A70A2E1D0}" type="presOf" srcId="{98745B30-28F6-4529-BEC1-7BEC8F6A0D75}" destId="{49EED5C4-BCFE-4953-8E2A-C6EB14643E21}" srcOrd="0" destOrd="6" presId="urn:microsoft.com/office/officeart/2005/8/layout/hList1"/>
    <dgm:cxn modelId="{86D51304-5A69-4FFE-B568-B09373BEE0AA}" type="presOf" srcId="{876E4DF3-2923-4DCE-91A6-0C8406666FB2}" destId="{3EC5159E-4F27-4F02-91E4-FDD6D33BF08C}" srcOrd="0" destOrd="0" presId="urn:microsoft.com/office/officeart/2005/8/layout/hList1"/>
    <dgm:cxn modelId="{00DD5E42-76EC-4E10-8336-20D6BA1E625A}" srcId="{B2DC4D30-3728-41BD-A016-971850B24A6C}" destId="{AEA8813A-ADE4-47EA-B3AF-434EE1A23D53}" srcOrd="1" destOrd="0" parTransId="{8EDD2042-6130-464A-98EB-E71DE25B7127}" sibTransId="{5D35BB6D-34E1-40F5-8F6B-7BB76D4B8A79}"/>
    <dgm:cxn modelId="{534581A7-7F6F-4BC1-A585-65B45BE061E9}" type="presOf" srcId="{8B1B41FD-1DA8-45A0-95D9-8AB934F20699}" destId="{3EC5159E-4F27-4F02-91E4-FDD6D33BF08C}" srcOrd="0" destOrd="7" presId="urn:microsoft.com/office/officeart/2005/8/layout/hList1"/>
    <dgm:cxn modelId="{0C3D3BE0-28EF-4C2F-92A6-9904927C5135}" type="presOf" srcId="{DC4272FB-CE87-4EC1-8590-B7AFD0FEA2E3}" destId="{7C0F83A0-4170-4C4B-B169-F46F83EA921C}" srcOrd="0" destOrd="6" presId="urn:microsoft.com/office/officeart/2005/8/layout/hList1"/>
    <dgm:cxn modelId="{4599CD61-2EB3-46DA-BA00-66EE4F7DECD3}" srcId="{B2DC4D30-3728-41BD-A016-971850B24A6C}" destId="{5DC5B629-165B-4BD0-9E29-D8C50A1CE284}" srcOrd="4" destOrd="0" parTransId="{776BCF96-59C5-4373-83FA-22535037027A}" sibTransId="{0D18B7C4-5EFC-4AF2-98B9-26DAE209E268}"/>
    <dgm:cxn modelId="{03D1B3C7-DAD3-4107-92C7-8B889406E2C8}" type="presOf" srcId="{C5D97725-C532-4E22-ADB1-6C4CCD504D24}" destId="{A764321A-F9BE-4BC3-925E-7D0A0CED66BA}" srcOrd="0" destOrd="5" presId="urn:microsoft.com/office/officeart/2005/8/layout/hList1"/>
    <dgm:cxn modelId="{39D5E228-1C64-4B82-B4F6-9D9A283A2541}" type="presOf" srcId="{E19F05EC-EC63-41B9-97E4-502EF02D984F}" destId="{7C0F83A0-4170-4C4B-B169-F46F83EA921C}" srcOrd="0" destOrd="10" presId="urn:microsoft.com/office/officeart/2005/8/layout/hList1"/>
    <dgm:cxn modelId="{C3BBF621-48DA-4E12-ADD1-A35615897DE1}" srcId="{F825F0B1-7695-4921-8AC1-6434EB6A27C7}" destId="{FCBB6E87-5722-4600-BAC3-2562085FE527}" srcOrd="11" destOrd="0" parTransId="{6355808F-161D-4518-9032-73F621EEA6D9}" sibTransId="{433A16EE-BD38-46A7-A261-DC1ED495CABD}"/>
    <dgm:cxn modelId="{FBFC682E-4A43-4F90-AC31-80594A763728}" type="presOf" srcId="{6DE87D7A-97B0-450E-9B63-738B8098A10C}" destId="{20D1409D-2E47-401E-A602-A26C5D1C7701}" srcOrd="0" destOrd="5" presId="urn:microsoft.com/office/officeart/2005/8/layout/hList1"/>
    <dgm:cxn modelId="{FAFD342E-4FE1-4555-9467-610A180B742F}" type="presOf" srcId="{0B311F9B-1E51-4B37-9D71-AF27A26BAED3}" destId="{7C0F83A0-4170-4C4B-B169-F46F83EA921C}" srcOrd="0" destOrd="0" presId="urn:microsoft.com/office/officeart/2005/8/layout/hList1"/>
    <dgm:cxn modelId="{EF2CC350-26EE-49C1-9E77-5C98B49008D4}" srcId="{2A17CEAD-8173-4EED-9DFB-4C4422FC9D6B}" destId="{6DE87D7A-97B0-450E-9B63-738B8098A10C}" srcOrd="5" destOrd="0" parTransId="{69070715-994A-4BCF-AC94-5DD2296968D3}" sibTransId="{A0A13EF5-AEEC-4BA2-B74D-AD55B85176A5}"/>
    <dgm:cxn modelId="{2AB01814-D1F0-4491-8837-DE3D57DBAE85}" type="presOf" srcId="{25E94326-E655-4E4E-ADA7-2D1C7BBD8560}" destId="{20D1409D-2E47-401E-A602-A26C5D1C7701}" srcOrd="0" destOrd="1" presId="urn:microsoft.com/office/officeart/2005/8/layout/hList1"/>
    <dgm:cxn modelId="{C7EC3403-1502-4DEE-BBE5-0D198B6853F9}" srcId="{F825F0B1-7695-4921-8AC1-6434EB6A27C7}" destId="{E19F05EC-EC63-41B9-97E4-502EF02D984F}" srcOrd="10" destOrd="0" parTransId="{53FFF988-2289-4BCF-93B4-F341ADAD9C14}" sibTransId="{560A1C14-85C3-4366-B01D-0BCCDE21EC0D}"/>
    <dgm:cxn modelId="{B0617AD5-880F-46AC-954D-C1EB7DCE0624}" srcId="{2A17CEAD-8173-4EED-9DFB-4C4422FC9D6B}" destId="{01E1D046-64AF-4B58-A5DE-BD16980408B5}" srcOrd="8" destOrd="0" parTransId="{AA9C6466-2F6D-4B77-9217-F9ABE758BFE1}" sibTransId="{C9EAA8EC-2600-4F1A-8D54-8B6B2B3305B4}"/>
    <dgm:cxn modelId="{C1E93E17-BE60-484E-BE7F-78379070C68F}" srcId="{2A17CEAD-8173-4EED-9DFB-4C4422FC9D6B}" destId="{ACB25B3D-C1A5-445F-B196-9AEB4E284518}" srcOrd="4" destOrd="0" parTransId="{F55452CA-5B85-4698-B6E7-7EFCC0017437}" sibTransId="{3EE5FD31-A901-4B05-BD98-0124BFFDC011}"/>
    <dgm:cxn modelId="{96BF2489-4F02-4F5B-852B-495CB2DB9926}" srcId="{90B8144D-30DB-4689-AEBD-E0B635CD37B7}" destId="{3AAD5672-20DD-4551-84FC-BB8339E79AEF}" srcOrd="5" destOrd="0" parTransId="{A2B04CF9-4518-40C6-849D-4103A5495C3F}" sibTransId="{041955D7-670E-4462-81B3-954636394383}"/>
    <dgm:cxn modelId="{7CE8606C-DBA2-4622-B8C8-B371780858EB}" srcId="{90B8144D-30DB-4689-AEBD-E0B635CD37B7}" destId="{F825F0B1-7695-4921-8AC1-6434EB6A27C7}" srcOrd="2" destOrd="0" parTransId="{C0ABF5B7-187A-4547-B8F5-B6AEF5DB9D23}" sibTransId="{4DF75B60-D1C5-419D-BC07-09F9022A9A6D}"/>
    <dgm:cxn modelId="{BEC2566A-C88F-4D04-A529-9CBE95DAB390}" type="presOf" srcId="{815A14CF-A1C3-4F4B-A3E6-FAB545C6FB38}" destId="{7C0F83A0-4170-4C4B-B169-F46F83EA921C}" srcOrd="0" destOrd="9" presId="urn:microsoft.com/office/officeart/2005/8/layout/hList1"/>
    <dgm:cxn modelId="{28E119DC-3CD5-45CA-8C73-A5B4815BA693}" srcId="{3AAD5672-20DD-4551-84FC-BB8339E79AEF}" destId="{AA7444C3-3CB5-4EAC-97D2-B46EBBECAB5F}" srcOrd="2" destOrd="0" parTransId="{A25A795F-F284-4AAD-B346-F9083A893E75}" sibTransId="{E99CB1F5-A1F2-4982-9962-F6583DA2E0E9}"/>
    <dgm:cxn modelId="{70C8F57A-776B-4980-970A-260D218F5AD0}" type="presOf" srcId="{AA7444C3-3CB5-4EAC-97D2-B46EBBECAB5F}" destId="{2827853A-99E2-41C3-B2FC-091041FA7097}" srcOrd="0" destOrd="2" presId="urn:microsoft.com/office/officeart/2005/8/layout/hList1"/>
    <dgm:cxn modelId="{9DE4B482-2022-488D-9402-2DE5EC1B829A}" srcId="{2E9ED4C3-A898-4089-8BC0-E98E30B94599}" destId="{7C5D58D3-D662-4400-B58F-27818628D6F9}" srcOrd="11" destOrd="0" parTransId="{04AE32FC-5FC2-469D-9B2F-CC0E6FFD0F9B}" sibTransId="{C6834B02-E840-4A90-862D-AE2AA0BD3A17}"/>
    <dgm:cxn modelId="{56328AC3-9CD0-41E3-B031-98919F894AB1}" type="presOf" srcId="{904BC8C2-64D5-4356-A408-BE69955CF986}" destId="{20D1409D-2E47-401E-A602-A26C5D1C7701}" srcOrd="0" destOrd="10" presId="urn:microsoft.com/office/officeart/2005/8/layout/hList1"/>
    <dgm:cxn modelId="{311C4EB9-6C33-4EFE-966C-D8AACE50F545}" type="presOf" srcId="{8F19463A-EE02-47A6-AE36-BB3F34A9FCBE}" destId="{2827853A-99E2-41C3-B2FC-091041FA7097}" srcOrd="0" destOrd="6" presId="urn:microsoft.com/office/officeart/2005/8/layout/hList1"/>
    <dgm:cxn modelId="{A88964FE-479D-4383-95EC-397989816B14}" srcId="{2A17CEAD-8173-4EED-9DFB-4C4422FC9D6B}" destId="{CE095076-DC5E-4EAA-A770-44127451C1F8}" srcOrd="3" destOrd="0" parTransId="{DC3997CA-3A07-456F-81A8-DEB8462340FB}" sibTransId="{6BE9CF7F-02D6-430A-A3C9-8B2755DB1C65}"/>
    <dgm:cxn modelId="{B234F8B7-B6E2-4904-B7D9-86457F86219E}" type="presOf" srcId="{C9169381-F430-4611-B0CD-754308D377C0}" destId="{20D1409D-2E47-401E-A602-A26C5D1C7701}" srcOrd="0" destOrd="2" presId="urn:microsoft.com/office/officeart/2005/8/layout/hList1"/>
    <dgm:cxn modelId="{1C4D1B4A-A525-472C-85A9-2F2BE667BDE2}" srcId="{3AAD5672-20DD-4551-84FC-BB8339E79AEF}" destId="{C9B7E8D2-43AC-4223-9833-383D7BD98446}" srcOrd="0" destOrd="0" parTransId="{E283F5EE-5659-43D9-A254-94C50411BF83}" sibTransId="{E1A97009-0010-46FF-9AC0-9B8F7AEB84EA}"/>
    <dgm:cxn modelId="{8867EA3C-AD1F-40D4-8852-C0199D21BB2D}" type="presOf" srcId="{ACB25B3D-C1A5-445F-B196-9AEB4E284518}" destId="{20D1409D-2E47-401E-A602-A26C5D1C7701}" srcOrd="0" destOrd="4" presId="urn:microsoft.com/office/officeart/2005/8/layout/hList1"/>
    <dgm:cxn modelId="{27F60E42-EE83-4C6B-8FC9-D8FC5DEA864E}" srcId="{B2DC4D30-3728-41BD-A016-971850B24A6C}" destId="{19946D34-EABE-4189-B2B4-35408F3BDCCD}" srcOrd="5" destOrd="0" parTransId="{6DEB5937-59A3-4364-AAE8-F0B46DE0C4E6}" sibTransId="{E2388B85-57E2-4440-8723-6004B5EC41D4}"/>
    <dgm:cxn modelId="{5B3F282B-2B1F-4D23-9136-86DD67C66CDD}" srcId="{2A17CEAD-8173-4EED-9DFB-4C4422FC9D6B}" destId="{C9169381-F430-4611-B0CD-754308D377C0}" srcOrd="2" destOrd="0" parTransId="{E6D69EC4-7E02-4D37-9607-58ABD0103418}" sibTransId="{094A165B-A149-46DC-B043-D339CBCC99CD}"/>
    <dgm:cxn modelId="{CDE3F903-40C5-469A-8351-538207A04253}" type="presOf" srcId="{CE095076-DC5E-4EAA-A770-44127451C1F8}" destId="{20D1409D-2E47-401E-A602-A26C5D1C7701}" srcOrd="0" destOrd="3" presId="urn:microsoft.com/office/officeart/2005/8/layout/hList1"/>
    <dgm:cxn modelId="{0CFAAD52-E5F5-4A0E-AB93-BEA1AACC63A4}" srcId="{F825F0B1-7695-4921-8AC1-6434EB6A27C7}" destId="{1299C715-B94F-40F9-95EB-F2918ECE22FF}" srcOrd="7" destOrd="0" parTransId="{AFFFF135-DCB8-44E9-86D0-959C4BC317AE}" sibTransId="{BBC5A62B-C62A-4EBE-8224-7B6408197FAD}"/>
    <dgm:cxn modelId="{D45E9D0E-997E-4C64-9A90-CA0F4C42C201}" type="presOf" srcId="{4D69B617-0618-45DB-8DFB-68AADA5B4026}" destId="{A764321A-F9BE-4BC3-925E-7D0A0CED66BA}" srcOrd="0" destOrd="7" presId="urn:microsoft.com/office/officeart/2005/8/layout/hList1"/>
    <dgm:cxn modelId="{92214CDF-0F0A-4147-92BC-186E4374C8A2}" type="presOf" srcId="{FCBB6E87-5722-4600-BAC3-2562085FE527}" destId="{7C0F83A0-4170-4C4B-B169-F46F83EA921C}" srcOrd="0" destOrd="11" presId="urn:microsoft.com/office/officeart/2005/8/layout/hList1"/>
    <dgm:cxn modelId="{0177D85D-11C9-4AC7-9B64-738E04BA65F0}" type="presOf" srcId="{BACB2419-1556-4DB0-89D7-5D30699B8DD7}" destId="{7C0F83A0-4170-4C4B-B169-F46F83EA921C}" srcOrd="0" destOrd="2" presId="urn:microsoft.com/office/officeart/2005/8/layout/hList1"/>
    <dgm:cxn modelId="{B079DFD1-1242-4AB5-9E74-F8E30F246988}" type="presOf" srcId="{7C5D58D3-D662-4400-B58F-27818628D6F9}" destId="{A764321A-F9BE-4BC3-925E-7D0A0CED66BA}" srcOrd="0" destOrd="11" presId="urn:microsoft.com/office/officeart/2005/8/layout/hList1"/>
    <dgm:cxn modelId="{A431CD09-585F-4ACF-B9B8-6DBDC9BFF6EE}" type="presOf" srcId="{920343D9-A4FE-47E8-B355-172F6BD6CCC5}" destId="{49EED5C4-BCFE-4953-8E2A-C6EB14643E21}" srcOrd="0" destOrd="8" presId="urn:microsoft.com/office/officeart/2005/8/layout/hList1"/>
    <dgm:cxn modelId="{F6125677-B8FF-4D59-9C8D-2ECB3B213E0D}" type="presOf" srcId="{5DC5B629-165B-4BD0-9E29-D8C50A1CE284}" destId="{49EED5C4-BCFE-4953-8E2A-C6EB14643E21}" srcOrd="0" destOrd="4" presId="urn:microsoft.com/office/officeart/2005/8/layout/hList1"/>
    <dgm:cxn modelId="{B190C9A3-D4F0-4BA5-B596-9B0471277679}" type="presOf" srcId="{2E9ED4C3-A898-4089-8BC0-E98E30B94599}" destId="{9B1A7C85-2212-404C-9EE2-791C2485EFD1}" srcOrd="0" destOrd="0" presId="urn:microsoft.com/office/officeart/2005/8/layout/hList1"/>
    <dgm:cxn modelId="{06B6FD79-F03A-4D2A-88A7-2BA77152A7B0}" srcId="{F825F0B1-7695-4921-8AC1-6434EB6A27C7}" destId="{BACB2419-1556-4DB0-89D7-5D30699B8DD7}" srcOrd="2" destOrd="0" parTransId="{C776F28B-DE9E-4E91-9D4C-710682A51760}" sibTransId="{39FD8C2B-D833-466E-BB4A-E0A8BB24D7F8}"/>
    <dgm:cxn modelId="{A01DCF08-3E34-4396-B4AB-8E0BA7A4EDA1}" srcId="{F825F0B1-7695-4921-8AC1-6434EB6A27C7}" destId="{5F0F087A-3328-4320-977C-9E41397FA2C7}" srcOrd="5" destOrd="0" parTransId="{1A1CB617-D129-487A-BD91-07901C95CFD2}" sibTransId="{4FC7ECA6-E9FD-4F38-B147-192009721B83}"/>
    <dgm:cxn modelId="{F00AB8E6-5E9D-4EFE-8EC8-E80E8EC4D0C8}" srcId="{90B8144D-30DB-4689-AEBD-E0B635CD37B7}" destId="{2A17CEAD-8173-4EED-9DFB-4C4422FC9D6B}" srcOrd="1" destOrd="0" parTransId="{59D24B18-221F-4BB2-B7E7-0EC5E7B70EB8}" sibTransId="{CF5FB3E2-4A63-4BFD-AC68-73C027F9B1F2}"/>
    <dgm:cxn modelId="{993E92DB-0136-45EB-B027-5FCF1DEA687E}" type="presOf" srcId="{8855E927-99CF-4A32-A0AA-383C0EBB0B59}" destId="{A764321A-F9BE-4BC3-925E-7D0A0CED66BA}" srcOrd="0" destOrd="6" presId="urn:microsoft.com/office/officeart/2005/8/layout/hList1"/>
    <dgm:cxn modelId="{253C6516-B36F-441F-880E-99A8B99F6F8E}" type="presOf" srcId="{36A3FB54-C560-478B-9499-7F168E81FDC0}" destId="{A764321A-F9BE-4BC3-925E-7D0A0CED66BA}" srcOrd="0" destOrd="4" presId="urn:microsoft.com/office/officeart/2005/8/layout/hList1"/>
    <dgm:cxn modelId="{FD4A12F1-D91E-49E3-A227-C579D5B8C67E}" type="presOf" srcId="{6D2589DD-10C8-430A-AD8B-4CC27709811C}" destId="{3EC5159E-4F27-4F02-91E4-FDD6D33BF08C}" srcOrd="0" destOrd="8" presId="urn:microsoft.com/office/officeart/2005/8/layout/hList1"/>
    <dgm:cxn modelId="{748B2C9F-9FDC-400B-B8B5-D42EFF695CD7}" srcId="{F825F0B1-7695-4921-8AC1-6434EB6A27C7}" destId="{F0A324C2-A3F4-431B-A37B-6101FC1E137B}" srcOrd="1" destOrd="0" parTransId="{1D131B8D-3664-4257-863E-2BFC2C16C4C6}" sibTransId="{CA309958-DE7A-4C0C-8D85-43AAC77C98E1}"/>
    <dgm:cxn modelId="{4F3FAE3A-807D-48FF-9036-A0EF637F37DE}" type="presOf" srcId="{AEA8813A-ADE4-47EA-B3AF-434EE1A23D53}" destId="{49EED5C4-BCFE-4953-8E2A-C6EB14643E21}" srcOrd="0" destOrd="1" presId="urn:microsoft.com/office/officeart/2005/8/layout/hList1"/>
    <dgm:cxn modelId="{B00FCB84-F262-4620-A868-8C161718BDC4}" type="presOf" srcId="{F9BC0061-FCDA-4ECA-9007-AEF4F7FC3038}" destId="{20D1409D-2E47-401E-A602-A26C5D1C7701}" srcOrd="0" destOrd="0" presId="urn:microsoft.com/office/officeart/2005/8/layout/hList1"/>
    <dgm:cxn modelId="{44F15325-C1DA-4699-A1AB-513151356109}" type="presOf" srcId="{478C3F3B-BF81-4FDE-91F6-D5C5AAC8629D}" destId="{7C0F83A0-4170-4C4B-B169-F46F83EA921C}" srcOrd="0" destOrd="8" presId="urn:microsoft.com/office/officeart/2005/8/layout/hList1"/>
    <dgm:cxn modelId="{5E85318F-95DC-44F6-B894-DD87A2A5E8BC}" srcId="{F825F0B1-7695-4921-8AC1-6434EB6A27C7}" destId="{DC4272FB-CE87-4EC1-8590-B7AFD0FEA2E3}" srcOrd="6" destOrd="0" parTransId="{F05A6DE5-7A9D-4592-8DF1-DEB5F6F5836C}" sibTransId="{8AA5D045-78BC-43E3-BF80-F4B2EE7DFFCA}"/>
    <dgm:cxn modelId="{0FE04011-58EA-4410-9FB6-0FB224A90732}" srcId="{3AAD5672-20DD-4551-84FC-BB8339E79AEF}" destId="{3EE3ED78-491F-4C3B-80E3-10CF335CF631}" srcOrd="4" destOrd="0" parTransId="{B774DEB0-897D-4EEE-BC4B-40A0AE6640F8}" sibTransId="{A6802F05-903B-4C0F-9188-F6DCAA7653C9}"/>
    <dgm:cxn modelId="{62881577-D588-4C7B-994C-A4340CDEC78E}" srcId="{90B8144D-30DB-4689-AEBD-E0B635CD37B7}" destId="{B232225E-1C2B-4169-8840-974289241994}" srcOrd="0" destOrd="0" parTransId="{C88CFAF4-4E14-4C10-8E47-0E2567A7D5CB}" sibTransId="{ED7E3B91-4C09-40AC-8998-364E0B934F30}"/>
    <dgm:cxn modelId="{3211926F-56B0-4EC1-A315-EC27720F1237}" srcId="{3AAD5672-20DD-4551-84FC-BB8339E79AEF}" destId="{555F4D0D-7B21-4255-8791-661119DBF30E}" srcOrd="5" destOrd="0" parTransId="{8CFED3DF-015B-45E5-AB6F-3D05CE2686B5}" sibTransId="{6B45C2B6-BF58-4117-BD81-017C6B15D166}"/>
    <dgm:cxn modelId="{508A157A-83C5-4292-AC28-8FC8A415CFD4}" type="presOf" srcId="{C87903FB-D58A-4E9D-931D-582E4F01E8C4}" destId="{2827853A-99E2-41C3-B2FC-091041FA7097}" srcOrd="0" destOrd="7" presId="urn:microsoft.com/office/officeart/2005/8/layout/hList1"/>
    <dgm:cxn modelId="{4D025F2D-593F-4800-B377-E15B68A4C61F}" srcId="{B232225E-1C2B-4169-8840-974289241994}" destId="{082DEA57-44EC-4B75-9663-AF8777E56EAE}" srcOrd="4" destOrd="0" parTransId="{1B213DDE-2126-4D70-8007-62553DA027EB}" sibTransId="{77DB4ABD-42EB-42FE-824E-A0C5A2321210}"/>
    <dgm:cxn modelId="{BB71C8BA-62D3-4AA3-9D4A-3141D076EA50}" type="presOf" srcId="{B232225E-1C2B-4169-8840-974289241994}" destId="{25C98B8B-DC0D-4150-970C-DE98076AA59B}" srcOrd="0" destOrd="0" presId="urn:microsoft.com/office/officeart/2005/8/layout/hList1"/>
    <dgm:cxn modelId="{C81B7975-CEC4-4362-A326-E0CB5B0BE3C6}" type="presOf" srcId="{C9B7E8D2-43AC-4223-9833-383D7BD98446}" destId="{2827853A-99E2-41C3-B2FC-091041FA7097}" srcOrd="0" destOrd="0" presId="urn:microsoft.com/office/officeart/2005/8/layout/hList1"/>
    <dgm:cxn modelId="{1CD76909-DDC1-47A1-A576-F0A73FFE570F}" srcId="{F825F0B1-7695-4921-8AC1-6434EB6A27C7}" destId="{835B2555-5579-4DCE-A2AA-BE03A99C87F9}" srcOrd="3" destOrd="0" parTransId="{AAA7E45D-FAED-41BE-B92D-0A2C9E6CC6BB}" sibTransId="{EED9BAB9-FE1A-470C-BD9A-014FFA309A58}"/>
    <dgm:cxn modelId="{9D6FDD13-478D-44BD-AFB8-CF8E8242245D}" srcId="{2E9ED4C3-A898-4089-8BC0-E98E30B94599}" destId="{8855E927-99CF-4A32-A0AA-383C0EBB0B59}" srcOrd="6" destOrd="0" parTransId="{095C1559-5FCF-474B-9319-DAFA0F4F067C}" sibTransId="{125931FB-73DE-452E-8258-C4B4D4404AF9}"/>
    <dgm:cxn modelId="{9DA41D99-D4F9-4D19-9331-2667A4DBA10E}" srcId="{2E9ED4C3-A898-4089-8BC0-E98E30B94599}" destId="{299B9FB9-B223-4257-95AD-9E46884FCB4E}" srcOrd="10" destOrd="0" parTransId="{BEAC6825-DE07-4B71-92AF-376BBC113E9A}" sibTransId="{099213BD-8A3B-43DE-BFDC-2D46C52D80B4}"/>
    <dgm:cxn modelId="{48ADEC0F-2CCD-44CD-8BEE-3B9F5A84FD71}" type="presOf" srcId="{0A252966-A121-42F7-84EE-DB0A4DC8C387}" destId="{20D1409D-2E47-401E-A602-A26C5D1C7701}" srcOrd="0" destOrd="7" presId="urn:microsoft.com/office/officeart/2005/8/layout/hList1"/>
    <dgm:cxn modelId="{D3B84247-3B6C-431E-AF47-BF6EDC914501}" type="presOf" srcId="{323AB8A8-6FEE-493B-BF45-ED1B643C0C81}" destId="{2827853A-99E2-41C3-B2FC-091041FA7097}" srcOrd="0" destOrd="1" presId="urn:microsoft.com/office/officeart/2005/8/layout/hList1"/>
    <dgm:cxn modelId="{C8C20B43-2E9C-404E-88DC-2CFD08824EA6}" type="presOf" srcId="{25821975-33A9-4FE0-9500-B814F560D111}" destId="{2827853A-99E2-41C3-B2FC-091041FA7097}" srcOrd="0" destOrd="3" presId="urn:microsoft.com/office/officeart/2005/8/layout/hList1"/>
    <dgm:cxn modelId="{8E19F241-B465-43AA-86D8-C7F620EEEF69}" type="presOf" srcId="{1BB53C28-C606-415A-A687-EEDECF111627}" destId="{2827853A-99E2-41C3-B2FC-091041FA7097}" srcOrd="0" destOrd="9" presId="urn:microsoft.com/office/officeart/2005/8/layout/hList1"/>
    <dgm:cxn modelId="{FB5FC56F-9BC0-48F2-953A-1ACDC9E5716B}" type="presOf" srcId="{3AAD5672-20DD-4551-84FC-BB8339E79AEF}" destId="{9ED0BD71-99FF-480B-A3AF-1E322EFC2AFE}" srcOrd="0" destOrd="0" presId="urn:microsoft.com/office/officeart/2005/8/layout/hList1"/>
    <dgm:cxn modelId="{54BCF67B-BA63-490C-BF0E-6EAE85B6A892}" srcId="{3AAD5672-20DD-4551-84FC-BB8339E79AEF}" destId="{25821975-33A9-4FE0-9500-B814F560D111}" srcOrd="3" destOrd="0" parTransId="{55FCCEED-5AC4-4505-9793-9B405529924E}" sibTransId="{45F99802-7E80-4341-B6AA-86A258C98459}"/>
    <dgm:cxn modelId="{1E8FA8F2-6AE9-4FA9-AE67-80B5FDBA4248}" srcId="{B2DC4D30-3728-41BD-A016-971850B24A6C}" destId="{B39C9BB9-73BD-48FC-979A-598D18080399}" srcOrd="9" destOrd="0" parTransId="{F7788BF5-2B4A-4A07-B031-128E86DA9E3B}" sibTransId="{DB29A81F-50A2-4FA5-BFA0-D1BDCC2A823B}"/>
    <dgm:cxn modelId="{E265A766-4C03-42DB-8080-D508508786FC}" type="presOf" srcId="{F825F0B1-7695-4921-8AC1-6434EB6A27C7}" destId="{2062BF07-1D53-4B58-95B7-5D2B78CB1F85}" srcOrd="0" destOrd="0" presId="urn:microsoft.com/office/officeart/2005/8/layout/hList1"/>
    <dgm:cxn modelId="{F29D68C7-63EE-4AA3-8A34-9719B57E0369}" srcId="{3AAD5672-20DD-4551-84FC-BB8339E79AEF}" destId="{323AB8A8-6FEE-493B-BF45-ED1B643C0C81}" srcOrd="1" destOrd="0" parTransId="{6BAC31A5-4E69-4CB4-98FB-43A3FE3D961E}" sibTransId="{4D9524EE-D21A-4CB8-8018-7CBCD6DB49CE}"/>
    <dgm:cxn modelId="{7074C28A-94C9-480F-8CB0-31BB94DBAA96}" srcId="{2E9ED4C3-A898-4089-8BC0-E98E30B94599}" destId="{D03B3E68-9A7E-4B47-B56C-74B629E44881}" srcOrd="0" destOrd="0" parTransId="{588DBC88-4EEF-448B-8082-EC62423B7D3D}" sibTransId="{CB321DF4-0D6D-4214-828E-9603C3B6E7FD}"/>
    <dgm:cxn modelId="{CDB02D6E-121E-42FA-B876-5B3B406285C7}" type="presOf" srcId="{19946D34-EABE-4189-B2B4-35408F3BDCCD}" destId="{49EED5C4-BCFE-4953-8E2A-C6EB14643E21}" srcOrd="0" destOrd="5" presId="urn:microsoft.com/office/officeart/2005/8/layout/hList1"/>
    <dgm:cxn modelId="{E3CED76B-236E-4FDC-BCE0-5D1D916FAEEF}" type="presOf" srcId="{299B9FB9-B223-4257-95AD-9E46884FCB4E}" destId="{A764321A-F9BE-4BC3-925E-7D0A0CED66BA}" srcOrd="0" destOrd="10" presId="urn:microsoft.com/office/officeart/2005/8/layout/hList1"/>
    <dgm:cxn modelId="{E2ED2C7D-D682-405E-A81D-768720E7C54F}" srcId="{B232225E-1C2B-4169-8840-974289241994}" destId="{6D2589DD-10C8-430A-AD8B-4CC27709811C}" srcOrd="8" destOrd="0" parTransId="{144E2793-D960-4135-A71D-A0D68FFE096A}" sibTransId="{B88360D8-92F5-4ECD-93AE-E4F90CAEE290}"/>
    <dgm:cxn modelId="{1AE56D74-EB11-4AAF-9B01-2E37ACA29739}" type="presOf" srcId="{082DEA57-44EC-4B75-9663-AF8777E56EAE}" destId="{3EC5159E-4F27-4F02-91E4-FDD6D33BF08C}" srcOrd="0" destOrd="4" presId="urn:microsoft.com/office/officeart/2005/8/layout/hList1"/>
    <dgm:cxn modelId="{169B57AC-0425-4D12-AE24-9A39BE36089D}" type="presOf" srcId="{A765D5BC-C861-4307-8F0B-E0855BCDDC4B}" destId="{A764321A-F9BE-4BC3-925E-7D0A0CED66BA}" srcOrd="0" destOrd="1" presId="urn:microsoft.com/office/officeart/2005/8/layout/hList1"/>
    <dgm:cxn modelId="{E668D030-0A1D-4B87-9872-EBC46AE3CE6D}" srcId="{B2DC4D30-3728-41BD-A016-971850B24A6C}" destId="{9A0B50E1-7721-40E4-BDBC-CC39D8A00577}" srcOrd="0" destOrd="0" parTransId="{8DE72205-7A51-403C-B43D-1A65CB00DA80}" sibTransId="{3832BF52-513E-4130-A044-F71E034F56A1}"/>
    <dgm:cxn modelId="{1EE903F2-7BA7-4AA2-9828-A3B394AF7405}" srcId="{90B8144D-30DB-4689-AEBD-E0B635CD37B7}" destId="{B2DC4D30-3728-41BD-A016-971850B24A6C}" srcOrd="4" destOrd="0" parTransId="{29405A44-4B28-48F9-BD6C-65CFE82950F4}" sibTransId="{881AA490-E2F9-40FB-8AD2-FBA7DD530A13}"/>
    <dgm:cxn modelId="{86DCEA77-9471-43BC-9069-DAE60B3D553E}" srcId="{2E9ED4C3-A898-4089-8BC0-E98E30B94599}" destId="{C5D97725-C532-4E22-ADB1-6C4CCD504D24}" srcOrd="5" destOrd="0" parTransId="{88A4925D-A461-4A45-9512-ABD1331E302A}" sibTransId="{4C934087-F0DE-4678-AE7C-F5FAD24C86C8}"/>
    <dgm:cxn modelId="{CBCF45D1-F66E-4F33-88AD-F399621498C0}" type="presOf" srcId="{B39C9BB9-73BD-48FC-979A-598D18080399}" destId="{49EED5C4-BCFE-4953-8E2A-C6EB14643E21}" srcOrd="0" destOrd="9" presId="urn:microsoft.com/office/officeart/2005/8/layout/hList1"/>
    <dgm:cxn modelId="{7956533A-42AE-4303-937E-61841353F5A7}" type="presOf" srcId="{4EDEDD70-49C8-4F5A-9476-22289F7FC687}" destId="{3EC5159E-4F27-4F02-91E4-FDD6D33BF08C}" srcOrd="0" destOrd="2" presId="urn:microsoft.com/office/officeart/2005/8/layout/hList1"/>
    <dgm:cxn modelId="{2E43BF72-0E1A-4FEE-BF5F-F1E17D0352C3}" srcId="{2A17CEAD-8173-4EED-9DFB-4C4422FC9D6B}" destId="{0A252966-A121-42F7-84EE-DB0A4DC8C387}" srcOrd="7" destOrd="0" parTransId="{E7DBB670-4890-4106-9913-D59785571605}" sibTransId="{155F0B9E-A3BC-4484-94A5-2BD56674472A}"/>
    <dgm:cxn modelId="{31E4BB5E-F058-4095-A0D6-F4ED000B5B48}" type="presOf" srcId="{BB5FFA1A-1154-4655-9AD1-D753B0D3C972}" destId="{3EC5159E-4F27-4F02-91E4-FDD6D33BF08C}" srcOrd="0" destOrd="6" presId="urn:microsoft.com/office/officeart/2005/8/layout/hList1"/>
    <dgm:cxn modelId="{2C47B3EE-22EA-4A8B-87F1-C72F6BE484E8}" type="presOf" srcId="{835B2555-5579-4DCE-A2AA-BE03A99C87F9}" destId="{7C0F83A0-4170-4C4B-B169-F46F83EA921C}" srcOrd="0" destOrd="3" presId="urn:microsoft.com/office/officeart/2005/8/layout/hList1"/>
    <dgm:cxn modelId="{9E7FDF59-2A88-4EDB-B291-063F4E37F29E}" type="presParOf" srcId="{643A49F2-CF66-4056-B3CE-CADE3CFB4C9D}" destId="{302D75B8-5D64-4064-9629-57AB0F646F40}" srcOrd="0" destOrd="0" presId="urn:microsoft.com/office/officeart/2005/8/layout/hList1"/>
    <dgm:cxn modelId="{541734BF-1046-4C40-9562-1C84F5E52538}" type="presParOf" srcId="{302D75B8-5D64-4064-9629-57AB0F646F40}" destId="{25C98B8B-DC0D-4150-970C-DE98076AA59B}" srcOrd="0" destOrd="0" presId="urn:microsoft.com/office/officeart/2005/8/layout/hList1"/>
    <dgm:cxn modelId="{BBB059AE-96BC-4BE1-BB32-24961720C313}" type="presParOf" srcId="{302D75B8-5D64-4064-9629-57AB0F646F40}" destId="{3EC5159E-4F27-4F02-91E4-FDD6D33BF08C}" srcOrd="1" destOrd="0" presId="urn:microsoft.com/office/officeart/2005/8/layout/hList1"/>
    <dgm:cxn modelId="{604B2076-E423-437D-B02F-2A9C2CF41BA9}" type="presParOf" srcId="{643A49F2-CF66-4056-B3CE-CADE3CFB4C9D}" destId="{FD426CAE-C2CD-4135-BC11-FC92278BDC57}" srcOrd="1" destOrd="0" presId="urn:microsoft.com/office/officeart/2005/8/layout/hList1"/>
    <dgm:cxn modelId="{BE5F5B72-D1C2-4CD5-BA40-F30E3B355F15}" type="presParOf" srcId="{643A49F2-CF66-4056-B3CE-CADE3CFB4C9D}" destId="{902E2C13-FE90-4E61-B578-AF9D1BBF7F5D}" srcOrd="2" destOrd="0" presId="urn:microsoft.com/office/officeart/2005/8/layout/hList1"/>
    <dgm:cxn modelId="{577F590A-1455-4A9D-A96D-9A384290BA07}" type="presParOf" srcId="{902E2C13-FE90-4E61-B578-AF9D1BBF7F5D}" destId="{CADBABA1-0382-4358-9193-C878534A6777}" srcOrd="0" destOrd="0" presId="urn:microsoft.com/office/officeart/2005/8/layout/hList1"/>
    <dgm:cxn modelId="{93BFAA83-7270-46BC-9F29-26E88AA04250}" type="presParOf" srcId="{902E2C13-FE90-4E61-B578-AF9D1BBF7F5D}" destId="{20D1409D-2E47-401E-A602-A26C5D1C7701}" srcOrd="1" destOrd="0" presId="urn:microsoft.com/office/officeart/2005/8/layout/hList1"/>
    <dgm:cxn modelId="{0FB2A6DB-E8FC-4AE4-B0DE-434C8CB0F21B}" type="presParOf" srcId="{643A49F2-CF66-4056-B3CE-CADE3CFB4C9D}" destId="{F45E1682-9775-4AFE-B5E5-A26378CB0ADB}" srcOrd="3" destOrd="0" presId="urn:microsoft.com/office/officeart/2005/8/layout/hList1"/>
    <dgm:cxn modelId="{31B22459-5E95-4FF3-9B71-256E08300081}" type="presParOf" srcId="{643A49F2-CF66-4056-B3CE-CADE3CFB4C9D}" destId="{C29057B2-F8FC-48D3-941E-262929C35C89}" srcOrd="4" destOrd="0" presId="urn:microsoft.com/office/officeart/2005/8/layout/hList1"/>
    <dgm:cxn modelId="{6C0356DA-AD3E-4690-8B12-BEB4CAC45357}" type="presParOf" srcId="{C29057B2-F8FC-48D3-941E-262929C35C89}" destId="{2062BF07-1D53-4B58-95B7-5D2B78CB1F85}" srcOrd="0" destOrd="0" presId="urn:microsoft.com/office/officeart/2005/8/layout/hList1"/>
    <dgm:cxn modelId="{E24D88E7-7A19-4230-8155-5ACDB571A9BF}" type="presParOf" srcId="{C29057B2-F8FC-48D3-941E-262929C35C89}" destId="{7C0F83A0-4170-4C4B-B169-F46F83EA921C}" srcOrd="1" destOrd="0" presId="urn:microsoft.com/office/officeart/2005/8/layout/hList1"/>
    <dgm:cxn modelId="{644FA184-E2E4-42C6-BFF9-F7B083E60A46}" type="presParOf" srcId="{643A49F2-CF66-4056-B3CE-CADE3CFB4C9D}" destId="{49DA6B03-8F6E-4FA2-83EC-FB17B4F309F7}" srcOrd="5" destOrd="0" presId="urn:microsoft.com/office/officeart/2005/8/layout/hList1"/>
    <dgm:cxn modelId="{53880EB0-AF5B-41ED-9B0D-994F108CDD5C}" type="presParOf" srcId="{643A49F2-CF66-4056-B3CE-CADE3CFB4C9D}" destId="{EAC1709E-F4CF-41B3-AE6D-D3B98094E6FD}" srcOrd="6" destOrd="0" presId="urn:microsoft.com/office/officeart/2005/8/layout/hList1"/>
    <dgm:cxn modelId="{88BCEBF1-FE81-492E-BF06-5DBB2500FC09}" type="presParOf" srcId="{EAC1709E-F4CF-41B3-AE6D-D3B98094E6FD}" destId="{9B1A7C85-2212-404C-9EE2-791C2485EFD1}" srcOrd="0" destOrd="0" presId="urn:microsoft.com/office/officeart/2005/8/layout/hList1"/>
    <dgm:cxn modelId="{3C4C1B2F-EC87-4531-AFB1-E493DEA2208A}" type="presParOf" srcId="{EAC1709E-F4CF-41B3-AE6D-D3B98094E6FD}" destId="{A764321A-F9BE-4BC3-925E-7D0A0CED66BA}" srcOrd="1" destOrd="0" presId="urn:microsoft.com/office/officeart/2005/8/layout/hList1"/>
    <dgm:cxn modelId="{24E9DCCE-AE48-4DC8-ADD6-4C3B45EC7CEC}" type="presParOf" srcId="{643A49F2-CF66-4056-B3CE-CADE3CFB4C9D}" destId="{2017C110-5947-408C-88C6-04682417F3DB}" srcOrd="7" destOrd="0" presId="urn:microsoft.com/office/officeart/2005/8/layout/hList1"/>
    <dgm:cxn modelId="{34A0F9CD-EB53-41D2-8577-DA1C4177B50E}" type="presParOf" srcId="{643A49F2-CF66-4056-B3CE-CADE3CFB4C9D}" destId="{015AD04A-8007-4B27-B709-5491BB6B1BA6}" srcOrd="8" destOrd="0" presId="urn:microsoft.com/office/officeart/2005/8/layout/hList1"/>
    <dgm:cxn modelId="{90D12C7F-D6C0-46BD-949C-4CCE20065C55}" type="presParOf" srcId="{015AD04A-8007-4B27-B709-5491BB6B1BA6}" destId="{1574E1D2-E840-40D9-B71C-39432DB79730}" srcOrd="0" destOrd="0" presId="urn:microsoft.com/office/officeart/2005/8/layout/hList1"/>
    <dgm:cxn modelId="{0943FA29-EDE5-403F-B59E-A734A556A92F}" type="presParOf" srcId="{015AD04A-8007-4B27-B709-5491BB6B1BA6}" destId="{49EED5C4-BCFE-4953-8E2A-C6EB14643E21}" srcOrd="1" destOrd="0" presId="urn:microsoft.com/office/officeart/2005/8/layout/hList1"/>
    <dgm:cxn modelId="{976E47EF-B415-4B5D-A952-9BD3A55C7320}" type="presParOf" srcId="{643A49F2-CF66-4056-B3CE-CADE3CFB4C9D}" destId="{B118A8E5-2427-4B7F-B6D0-3C55158F2FD2}" srcOrd="9" destOrd="0" presId="urn:microsoft.com/office/officeart/2005/8/layout/hList1"/>
    <dgm:cxn modelId="{D1856605-7BE7-4ACC-822D-4F064F638514}" type="presParOf" srcId="{643A49F2-CF66-4056-B3CE-CADE3CFB4C9D}" destId="{D418431A-57ED-47BA-942E-ACA5E1FC0394}" srcOrd="10" destOrd="0" presId="urn:microsoft.com/office/officeart/2005/8/layout/hList1"/>
    <dgm:cxn modelId="{59FCEE39-41AB-4A3F-8D32-183AD4ABCAFD}" type="presParOf" srcId="{D418431A-57ED-47BA-942E-ACA5E1FC0394}" destId="{9ED0BD71-99FF-480B-A3AF-1E322EFC2AFE}" srcOrd="0" destOrd="0" presId="urn:microsoft.com/office/officeart/2005/8/layout/hList1"/>
    <dgm:cxn modelId="{BD557C21-99DF-414B-BBB4-E637A9DB1CB1}" type="presParOf" srcId="{D418431A-57ED-47BA-942E-ACA5E1FC0394}" destId="{2827853A-99E2-41C3-B2FC-091041FA7097}"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9D9716E-98FD-4B88-9FFF-1DFD6D188E3F}" type="doc">
      <dgm:prSet loTypeId="urn:microsoft.com/office/officeart/2005/8/layout/matrix1" loCatId="matrix" qsTypeId="urn:microsoft.com/office/officeart/2005/8/quickstyle/simple1" qsCatId="simple" csTypeId="urn:microsoft.com/office/officeart/2005/8/colors/colorful1" csCatId="colorful" phldr="1"/>
      <dgm:spPr/>
      <dgm:t>
        <a:bodyPr/>
        <a:lstStyle/>
        <a:p>
          <a:endParaRPr lang="en-US"/>
        </a:p>
      </dgm:t>
    </dgm:pt>
    <dgm:pt modelId="{F92961A9-C1FF-4581-8F5E-00A06FD74B6D}">
      <dgm:prSet custT="1"/>
      <dgm:spPr/>
      <dgm:t>
        <a:bodyPr/>
        <a:lstStyle/>
        <a:p>
          <a:pPr rtl="0"/>
          <a:r>
            <a:rPr lang="en-US" sz="1400" b="1" dirty="0">
              <a:latin typeface="Arial" pitchFamily="34" charset="0"/>
              <a:cs typeface="Arial" pitchFamily="34" charset="0"/>
            </a:rPr>
            <a:t>Specific Training</a:t>
          </a:r>
        </a:p>
        <a:p>
          <a:pPr rtl="0"/>
          <a:r>
            <a:rPr lang="en-US" sz="1400" b="0" dirty="0">
              <a:latin typeface="Arial" pitchFamily="34" charset="0"/>
              <a:cs typeface="Arial" pitchFamily="34" charset="0"/>
            </a:rPr>
            <a:t>(4-5 hours)</a:t>
          </a:r>
        </a:p>
      </dgm:t>
    </dgm:pt>
    <dgm:pt modelId="{50A2B12A-04F3-4372-9595-9E410AFD2CB8}" type="parTrans" cxnId="{7E3ECA82-7153-4B0A-BEDF-28F1611E5D8E}">
      <dgm:prSet/>
      <dgm:spPr/>
      <dgm:t>
        <a:bodyPr/>
        <a:lstStyle/>
        <a:p>
          <a:endParaRPr lang="en-US">
            <a:solidFill>
              <a:schemeClr val="tx1"/>
            </a:solidFill>
          </a:endParaRPr>
        </a:p>
      </dgm:t>
    </dgm:pt>
    <dgm:pt modelId="{F3AE7D49-F2E9-45B1-A4E8-AA2815D95777}" type="sibTrans" cxnId="{7E3ECA82-7153-4B0A-BEDF-28F1611E5D8E}">
      <dgm:prSet/>
      <dgm:spPr/>
      <dgm:t>
        <a:bodyPr/>
        <a:lstStyle/>
        <a:p>
          <a:endParaRPr lang="en-US">
            <a:solidFill>
              <a:schemeClr val="tx1"/>
            </a:solidFill>
          </a:endParaRPr>
        </a:p>
      </dgm:t>
    </dgm:pt>
    <dgm:pt modelId="{139E25C5-B7DF-468D-B53D-1353845D99CF}">
      <dgm:prSet custT="1">
        <dgm:style>
          <a:lnRef idx="0">
            <a:schemeClr val="accent3"/>
          </a:lnRef>
          <a:fillRef idx="3">
            <a:schemeClr val="accent3"/>
          </a:fillRef>
          <a:effectRef idx="3">
            <a:schemeClr val="accent3"/>
          </a:effectRef>
          <a:fontRef idx="minor">
            <a:schemeClr val="lt1"/>
          </a:fontRef>
        </dgm:style>
      </dgm:prSet>
      <dgm:spPr/>
      <dgm:t>
        <a:bodyPr/>
        <a:lstStyle/>
        <a:p>
          <a:pPr marL="519113" indent="-177800" algn="ctr" rtl="0"/>
          <a:r>
            <a:rPr lang="en-US" sz="1500" b="1" dirty="0">
              <a:solidFill>
                <a:schemeClr val="tx1"/>
              </a:solidFill>
              <a:latin typeface="Arial" pitchFamily="34" charset="0"/>
              <a:cs typeface="Arial" pitchFamily="34" charset="0"/>
            </a:rPr>
            <a:t>All (Less HR/Legal)</a:t>
          </a:r>
        </a:p>
      </dgm:t>
    </dgm:pt>
    <dgm:pt modelId="{8C3C26FD-6D22-443B-B245-6079D4A034D0}" type="parTrans" cxnId="{375F7DD5-0611-4268-9623-D86AB240B0B9}">
      <dgm:prSet/>
      <dgm:spPr/>
      <dgm:t>
        <a:bodyPr/>
        <a:lstStyle/>
        <a:p>
          <a:endParaRPr lang="en-US" sz="1400">
            <a:solidFill>
              <a:schemeClr val="tx1"/>
            </a:solidFill>
            <a:latin typeface="Arial" pitchFamily="34" charset="0"/>
            <a:cs typeface="Arial" pitchFamily="34" charset="0"/>
          </a:endParaRPr>
        </a:p>
      </dgm:t>
    </dgm:pt>
    <dgm:pt modelId="{C26DDB8D-F553-4F77-93FF-BE8309800739}" type="sibTrans" cxnId="{375F7DD5-0611-4268-9623-D86AB240B0B9}">
      <dgm:prSet/>
      <dgm:spPr/>
      <dgm:t>
        <a:bodyPr/>
        <a:lstStyle/>
        <a:p>
          <a:endParaRPr lang="en-US">
            <a:solidFill>
              <a:schemeClr val="tx1"/>
            </a:solidFill>
          </a:endParaRPr>
        </a:p>
      </dgm:t>
    </dgm:pt>
    <dgm:pt modelId="{1F1BA6CD-CA06-4185-B415-26EAE923EE9F}">
      <dgm:prSet custT="1">
        <dgm:style>
          <a:lnRef idx="0">
            <a:schemeClr val="accent3"/>
          </a:lnRef>
          <a:fillRef idx="3">
            <a:schemeClr val="accent3"/>
          </a:fillRef>
          <a:effectRef idx="3">
            <a:schemeClr val="accent3"/>
          </a:effectRef>
          <a:fontRef idx="minor">
            <a:schemeClr val="lt1"/>
          </a:fontRef>
        </dgm:style>
      </dgm:prSet>
      <dgm:spPr/>
      <dgm:t>
        <a:bodyPr/>
        <a:lstStyle/>
        <a:p>
          <a:pPr marL="519113" indent="-177800" algn="l" rtl="0"/>
          <a:r>
            <a:rPr lang="en-US" sz="1500" dirty="0">
              <a:solidFill>
                <a:schemeClr val="tx1"/>
              </a:solidFill>
              <a:latin typeface="Arial" pitchFamily="34" charset="0"/>
              <a:cs typeface="Arial" pitchFamily="34" charset="0"/>
            </a:rPr>
            <a:t>Social Media</a:t>
          </a:r>
        </a:p>
      </dgm:t>
    </dgm:pt>
    <dgm:pt modelId="{0408EE71-D4D3-43EE-8A41-D05E662211F0}" type="parTrans" cxnId="{0651BE04-9340-4652-AF50-85EBD9B38CD6}">
      <dgm:prSet/>
      <dgm:spPr/>
      <dgm:t>
        <a:bodyPr/>
        <a:lstStyle/>
        <a:p>
          <a:endParaRPr lang="en-US">
            <a:solidFill>
              <a:schemeClr val="tx1"/>
            </a:solidFill>
          </a:endParaRPr>
        </a:p>
      </dgm:t>
    </dgm:pt>
    <dgm:pt modelId="{2D576B52-2463-4566-859E-D71675D53D09}" type="sibTrans" cxnId="{0651BE04-9340-4652-AF50-85EBD9B38CD6}">
      <dgm:prSet/>
      <dgm:spPr/>
      <dgm:t>
        <a:bodyPr/>
        <a:lstStyle/>
        <a:p>
          <a:endParaRPr lang="en-US"/>
        </a:p>
      </dgm:t>
    </dgm:pt>
    <dgm:pt modelId="{AB2C6081-F2FF-478E-874E-0FE114AEA520}">
      <dgm:prSet custT="1">
        <dgm:style>
          <a:lnRef idx="0">
            <a:schemeClr val="accent3"/>
          </a:lnRef>
          <a:fillRef idx="3">
            <a:schemeClr val="accent3"/>
          </a:fillRef>
          <a:effectRef idx="3">
            <a:schemeClr val="accent3"/>
          </a:effectRef>
          <a:fontRef idx="minor">
            <a:schemeClr val="lt1"/>
          </a:fontRef>
        </dgm:style>
      </dgm:prSet>
      <dgm:spPr/>
      <dgm:t>
        <a:bodyPr/>
        <a:lstStyle/>
        <a:p>
          <a:pPr marL="519113" indent="-177800" algn="l"/>
          <a:r>
            <a:rPr lang="en-US" sz="1500" dirty="0">
              <a:solidFill>
                <a:schemeClr val="tx1"/>
              </a:solidFill>
              <a:latin typeface="Arial" pitchFamily="34" charset="0"/>
              <a:cs typeface="Arial" pitchFamily="34" charset="0"/>
            </a:rPr>
            <a:t>Med Info inquiries</a:t>
          </a:r>
        </a:p>
      </dgm:t>
    </dgm:pt>
    <dgm:pt modelId="{E2B40017-CFE7-4B9F-8F6F-177E57D22111}" type="parTrans" cxnId="{EAF3E1B0-23E1-4480-8AE3-5E90EF7AC2C7}">
      <dgm:prSet/>
      <dgm:spPr/>
      <dgm:t>
        <a:bodyPr/>
        <a:lstStyle/>
        <a:p>
          <a:endParaRPr lang="en-US">
            <a:solidFill>
              <a:schemeClr val="tx1"/>
            </a:solidFill>
          </a:endParaRPr>
        </a:p>
      </dgm:t>
    </dgm:pt>
    <dgm:pt modelId="{06041C93-9CF6-4052-9E90-D77FB6B0D971}" type="sibTrans" cxnId="{EAF3E1B0-23E1-4480-8AE3-5E90EF7AC2C7}">
      <dgm:prSet/>
      <dgm:spPr/>
      <dgm:t>
        <a:bodyPr/>
        <a:lstStyle/>
        <a:p>
          <a:endParaRPr lang="en-US"/>
        </a:p>
      </dgm:t>
    </dgm:pt>
    <dgm:pt modelId="{7622F026-7D7B-462F-8C4E-A48A9D4FD555}">
      <dgm:prSet custT="1">
        <dgm:style>
          <a:lnRef idx="0">
            <a:schemeClr val="accent3"/>
          </a:lnRef>
          <a:fillRef idx="3">
            <a:schemeClr val="accent3"/>
          </a:fillRef>
          <a:effectRef idx="3">
            <a:schemeClr val="accent3"/>
          </a:effectRef>
          <a:fontRef idx="minor">
            <a:schemeClr val="lt1"/>
          </a:fontRef>
        </dgm:style>
      </dgm:prSet>
      <dgm:spPr/>
      <dgm:t>
        <a:bodyPr/>
        <a:lstStyle/>
        <a:p>
          <a:pPr marL="519113" indent="-177800" algn="l"/>
          <a:r>
            <a:rPr lang="en-US" sz="1500" dirty="0">
              <a:solidFill>
                <a:schemeClr val="tx1"/>
              </a:solidFill>
              <a:latin typeface="Arial" pitchFamily="34" charset="0"/>
              <a:cs typeface="Arial" pitchFamily="34" charset="0"/>
            </a:rPr>
            <a:t>Funding HCOs </a:t>
          </a:r>
        </a:p>
      </dgm:t>
    </dgm:pt>
    <dgm:pt modelId="{2E479CF1-ABC9-44D2-94A3-E13B2279809A}" type="parTrans" cxnId="{72B75B89-1A4A-4CC2-8071-B4EBDE591BAC}">
      <dgm:prSet/>
      <dgm:spPr/>
      <dgm:t>
        <a:bodyPr/>
        <a:lstStyle/>
        <a:p>
          <a:endParaRPr lang="en-US">
            <a:solidFill>
              <a:schemeClr val="tx1"/>
            </a:solidFill>
          </a:endParaRPr>
        </a:p>
      </dgm:t>
    </dgm:pt>
    <dgm:pt modelId="{7C3C8987-29AD-4D48-9650-A97C523BD033}" type="sibTrans" cxnId="{72B75B89-1A4A-4CC2-8071-B4EBDE591BAC}">
      <dgm:prSet/>
      <dgm:spPr/>
      <dgm:t>
        <a:bodyPr/>
        <a:lstStyle/>
        <a:p>
          <a:endParaRPr lang="en-US"/>
        </a:p>
      </dgm:t>
    </dgm:pt>
    <dgm:pt modelId="{2ABBF1E5-8800-487B-87CB-98748C1F81C7}">
      <dgm:prSet custT="1">
        <dgm:style>
          <a:lnRef idx="0">
            <a:schemeClr val="accent3"/>
          </a:lnRef>
          <a:fillRef idx="3">
            <a:schemeClr val="accent3"/>
          </a:fillRef>
          <a:effectRef idx="3">
            <a:schemeClr val="accent3"/>
          </a:effectRef>
          <a:fontRef idx="minor">
            <a:schemeClr val="lt1"/>
          </a:fontRef>
        </dgm:style>
      </dgm:prSet>
      <dgm:spPr/>
      <dgm:t>
        <a:bodyPr/>
        <a:lstStyle/>
        <a:p>
          <a:pPr marL="519113" indent="-177800" algn="l"/>
          <a:r>
            <a:rPr lang="en-US" sz="1500">
              <a:solidFill>
                <a:schemeClr val="tx1"/>
              </a:solidFill>
              <a:latin typeface="Arial" pitchFamily="34" charset="0"/>
              <a:cs typeface="Arial" pitchFamily="34" charset="0"/>
            </a:rPr>
            <a:t>Basic engagements of HCPs</a:t>
          </a:r>
          <a:endParaRPr lang="en-US" sz="1500" dirty="0">
            <a:solidFill>
              <a:schemeClr val="tx1"/>
            </a:solidFill>
            <a:latin typeface="Arial" pitchFamily="34" charset="0"/>
            <a:cs typeface="Arial" pitchFamily="34" charset="0"/>
          </a:endParaRPr>
        </a:p>
      </dgm:t>
    </dgm:pt>
    <dgm:pt modelId="{DC1BFDFD-9249-4C07-A55C-69312B96FEC7}" type="parTrans" cxnId="{FBB11B46-BF9C-47CA-8872-AFE00FB5448E}">
      <dgm:prSet/>
      <dgm:spPr/>
      <dgm:t>
        <a:bodyPr/>
        <a:lstStyle/>
        <a:p>
          <a:endParaRPr lang="en-US">
            <a:solidFill>
              <a:schemeClr val="tx1"/>
            </a:solidFill>
          </a:endParaRPr>
        </a:p>
      </dgm:t>
    </dgm:pt>
    <dgm:pt modelId="{17D7D5EB-DD92-4335-A08E-C2CDA326C0B8}" type="sibTrans" cxnId="{FBB11B46-BF9C-47CA-8872-AFE00FB5448E}">
      <dgm:prSet/>
      <dgm:spPr/>
      <dgm:t>
        <a:bodyPr/>
        <a:lstStyle/>
        <a:p>
          <a:endParaRPr lang="en-US"/>
        </a:p>
      </dgm:t>
    </dgm:pt>
    <dgm:pt modelId="{601F63C9-DC59-4E7F-A939-7A6FBA3ED541}">
      <dgm:prSet custT="1">
        <dgm:style>
          <a:lnRef idx="0">
            <a:schemeClr val="accent3"/>
          </a:lnRef>
          <a:fillRef idx="3">
            <a:schemeClr val="accent3"/>
          </a:fillRef>
          <a:effectRef idx="3">
            <a:schemeClr val="accent3"/>
          </a:effectRef>
          <a:fontRef idx="minor">
            <a:schemeClr val="lt1"/>
          </a:fontRef>
        </dgm:style>
      </dgm:prSet>
      <dgm:spPr/>
      <dgm:t>
        <a:bodyPr/>
        <a:lstStyle/>
        <a:p>
          <a:pPr marL="519113" indent="-177800" algn="l"/>
          <a:r>
            <a:rPr lang="en-US" sz="1500">
              <a:solidFill>
                <a:schemeClr val="tx1"/>
              </a:solidFill>
              <a:latin typeface="Arial" pitchFamily="34" charset="0"/>
              <a:cs typeface="Arial" pitchFamily="34" charset="0"/>
            </a:rPr>
            <a:t>Consulting Arrangements with HCPs</a:t>
          </a:r>
          <a:endParaRPr lang="en-US" sz="1500" dirty="0">
            <a:solidFill>
              <a:schemeClr val="tx1"/>
            </a:solidFill>
            <a:latin typeface="Arial" pitchFamily="34" charset="0"/>
            <a:cs typeface="Arial" pitchFamily="34" charset="0"/>
          </a:endParaRPr>
        </a:p>
      </dgm:t>
    </dgm:pt>
    <dgm:pt modelId="{1C78A9F7-5C2D-4CFE-B452-562380AC7745}" type="parTrans" cxnId="{6F353E06-E76B-467C-97AB-BEA6DBAE4BAC}">
      <dgm:prSet/>
      <dgm:spPr/>
      <dgm:t>
        <a:bodyPr/>
        <a:lstStyle/>
        <a:p>
          <a:endParaRPr lang="en-US">
            <a:solidFill>
              <a:schemeClr val="tx1"/>
            </a:solidFill>
          </a:endParaRPr>
        </a:p>
      </dgm:t>
    </dgm:pt>
    <dgm:pt modelId="{2EAD6957-8CC4-43BB-BF68-02D6551F4A3C}" type="sibTrans" cxnId="{6F353E06-E76B-467C-97AB-BEA6DBAE4BAC}">
      <dgm:prSet/>
      <dgm:spPr/>
      <dgm:t>
        <a:bodyPr/>
        <a:lstStyle/>
        <a:p>
          <a:endParaRPr lang="en-US"/>
        </a:p>
      </dgm:t>
    </dgm:pt>
    <dgm:pt modelId="{4E224A0D-5767-4A04-8297-DFDD2E89BE37}">
      <dgm:prSet custT="1">
        <dgm:style>
          <a:lnRef idx="0">
            <a:schemeClr val="accent3"/>
          </a:lnRef>
          <a:fillRef idx="3">
            <a:schemeClr val="accent3"/>
          </a:fillRef>
          <a:effectRef idx="3">
            <a:schemeClr val="accent3"/>
          </a:effectRef>
          <a:fontRef idx="minor">
            <a:schemeClr val="lt1"/>
          </a:fontRef>
        </dgm:style>
      </dgm:prSet>
      <dgm:spPr/>
      <dgm:t>
        <a:bodyPr/>
        <a:lstStyle/>
        <a:p>
          <a:pPr marL="519113" indent="-177800" algn="l"/>
          <a:r>
            <a:rPr lang="en-US" sz="1500" dirty="0">
              <a:solidFill>
                <a:schemeClr val="tx1"/>
              </a:solidFill>
              <a:latin typeface="Arial" pitchFamily="34" charset="0"/>
              <a:cs typeface="Arial" pitchFamily="34" charset="0"/>
            </a:rPr>
            <a:t>Managed Care/Payer Interaction </a:t>
          </a:r>
        </a:p>
      </dgm:t>
    </dgm:pt>
    <dgm:pt modelId="{89269CA2-E729-4100-9DB3-200F3A2F653C}" type="parTrans" cxnId="{241ED18C-23DE-4EB9-9377-2881A15EB2A7}">
      <dgm:prSet/>
      <dgm:spPr/>
      <dgm:t>
        <a:bodyPr/>
        <a:lstStyle/>
        <a:p>
          <a:endParaRPr lang="en-US">
            <a:solidFill>
              <a:schemeClr val="tx1"/>
            </a:solidFill>
          </a:endParaRPr>
        </a:p>
      </dgm:t>
    </dgm:pt>
    <dgm:pt modelId="{1B9EF7D4-E297-45DF-9F38-9F37675DB4E2}" type="sibTrans" cxnId="{241ED18C-23DE-4EB9-9377-2881A15EB2A7}">
      <dgm:prSet/>
      <dgm:spPr/>
      <dgm:t>
        <a:bodyPr/>
        <a:lstStyle/>
        <a:p>
          <a:endParaRPr lang="en-US"/>
        </a:p>
      </dgm:t>
    </dgm:pt>
    <dgm:pt modelId="{F0AD88E4-BCD9-41B3-BCE3-DFB2C77A6D98}">
      <dgm:prSet custT="1">
        <dgm:style>
          <a:lnRef idx="0">
            <a:schemeClr val="accent3"/>
          </a:lnRef>
          <a:fillRef idx="3">
            <a:schemeClr val="accent3"/>
          </a:fillRef>
          <a:effectRef idx="3">
            <a:schemeClr val="accent3"/>
          </a:effectRef>
          <a:fontRef idx="minor">
            <a:schemeClr val="lt1"/>
          </a:fontRef>
        </dgm:style>
      </dgm:prSet>
      <dgm:spPr/>
      <dgm:t>
        <a:bodyPr/>
        <a:lstStyle/>
        <a:p>
          <a:pPr marL="519113" indent="-177800" algn="l"/>
          <a:r>
            <a:rPr lang="en-US" sz="1500">
              <a:solidFill>
                <a:schemeClr val="tx1"/>
              </a:solidFill>
              <a:latin typeface="Arial" pitchFamily="34" charset="0"/>
              <a:cs typeface="Arial" pitchFamily="34" charset="0"/>
            </a:rPr>
            <a:t>Product Promotion</a:t>
          </a:r>
          <a:endParaRPr lang="en-US" sz="1500" dirty="0">
            <a:solidFill>
              <a:schemeClr val="tx1"/>
            </a:solidFill>
            <a:latin typeface="Arial" pitchFamily="34" charset="0"/>
            <a:cs typeface="Arial" pitchFamily="34" charset="0"/>
          </a:endParaRPr>
        </a:p>
      </dgm:t>
    </dgm:pt>
    <dgm:pt modelId="{4DA8A548-CFAA-4113-81D8-63B78B997219}" type="parTrans" cxnId="{E8D9EEE9-A26B-423D-988A-C7217CA52BFE}">
      <dgm:prSet/>
      <dgm:spPr/>
      <dgm:t>
        <a:bodyPr/>
        <a:lstStyle/>
        <a:p>
          <a:endParaRPr lang="en-US">
            <a:solidFill>
              <a:schemeClr val="tx1"/>
            </a:solidFill>
          </a:endParaRPr>
        </a:p>
      </dgm:t>
    </dgm:pt>
    <dgm:pt modelId="{A05950AC-8CED-4934-8F24-948D82E157E6}" type="sibTrans" cxnId="{E8D9EEE9-A26B-423D-988A-C7217CA52BFE}">
      <dgm:prSet/>
      <dgm:spPr/>
      <dgm:t>
        <a:bodyPr/>
        <a:lstStyle/>
        <a:p>
          <a:endParaRPr lang="en-US"/>
        </a:p>
      </dgm:t>
    </dgm:pt>
    <dgm:pt modelId="{E6A230DD-8B06-47D1-8F73-A81B5B2A3B4A}">
      <dgm:prSet custT="1">
        <dgm:style>
          <a:lnRef idx="0">
            <a:schemeClr val="accent3"/>
          </a:lnRef>
          <a:fillRef idx="3">
            <a:schemeClr val="accent3"/>
          </a:fillRef>
          <a:effectRef idx="3">
            <a:schemeClr val="accent3"/>
          </a:effectRef>
          <a:fontRef idx="minor">
            <a:schemeClr val="lt1"/>
          </a:fontRef>
        </dgm:style>
      </dgm:prSet>
      <dgm:spPr/>
      <dgm:t>
        <a:bodyPr/>
        <a:lstStyle/>
        <a:p>
          <a:pPr marL="519113" indent="-177800" algn="l"/>
          <a:r>
            <a:rPr lang="en-US" sz="1500">
              <a:solidFill>
                <a:schemeClr val="tx1"/>
              </a:solidFill>
              <a:latin typeface="Arial" pitchFamily="34" charset="0"/>
              <a:cs typeface="Arial" pitchFamily="34" charset="0"/>
            </a:rPr>
            <a:t>CMLR</a:t>
          </a:r>
          <a:endParaRPr lang="en-US" sz="1500" dirty="0">
            <a:solidFill>
              <a:schemeClr val="tx1"/>
            </a:solidFill>
            <a:latin typeface="Arial" pitchFamily="34" charset="0"/>
            <a:cs typeface="Arial" pitchFamily="34" charset="0"/>
          </a:endParaRPr>
        </a:p>
      </dgm:t>
    </dgm:pt>
    <dgm:pt modelId="{BB9AF96D-2AA9-4391-863E-446330FB7AA3}" type="parTrans" cxnId="{91DACE72-5CFD-437E-A444-2747B59E3A01}">
      <dgm:prSet/>
      <dgm:spPr/>
      <dgm:t>
        <a:bodyPr/>
        <a:lstStyle/>
        <a:p>
          <a:endParaRPr lang="en-US">
            <a:solidFill>
              <a:schemeClr val="tx1"/>
            </a:solidFill>
          </a:endParaRPr>
        </a:p>
      </dgm:t>
    </dgm:pt>
    <dgm:pt modelId="{30EF4157-B38C-4E21-874D-C917B018204C}" type="sibTrans" cxnId="{91DACE72-5CFD-437E-A444-2747B59E3A01}">
      <dgm:prSet/>
      <dgm:spPr/>
      <dgm:t>
        <a:bodyPr/>
        <a:lstStyle/>
        <a:p>
          <a:endParaRPr lang="en-US"/>
        </a:p>
      </dgm:t>
    </dgm:pt>
    <dgm:pt modelId="{FA88B0CF-C9FC-4ABB-961F-50A1656A63C0}">
      <dgm:prSet custT="1">
        <dgm:style>
          <a:lnRef idx="0">
            <a:schemeClr val="accent2"/>
          </a:lnRef>
          <a:fillRef idx="3">
            <a:schemeClr val="accent2"/>
          </a:fillRef>
          <a:effectRef idx="3">
            <a:schemeClr val="accent2"/>
          </a:effectRef>
          <a:fontRef idx="minor">
            <a:schemeClr val="lt1"/>
          </a:fontRef>
        </dgm:style>
      </dgm:prSet>
      <dgm:spPr/>
      <dgm:t>
        <a:bodyPr/>
        <a:lstStyle/>
        <a:p>
          <a:pPr marL="109538" indent="0" algn="ctr" rtl="0"/>
          <a:r>
            <a:rPr lang="en-US" sz="1500" b="1" dirty="0">
              <a:solidFill>
                <a:schemeClr val="tx1"/>
              </a:solidFill>
              <a:latin typeface="Arial" pitchFamily="34" charset="0"/>
              <a:cs typeface="Arial" pitchFamily="34" charset="0"/>
            </a:rPr>
            <a:t>R&amp;D </a:t>
          </a:r>
        </a:p>
      </dgm:t>
    </dgm:pt>
    <dgm:pt modelId="{6420FAC9-C39B-4938-B4D1-49B86AA15CFF}" type="parTrans" cxnId="{84069A10-9571-4B3C-AE5F-A4A080B4A612}">
      <dgm:prSet/>
      <dgm:spPr/>
      <dgm:t>
        <a:bodyPr/>
        <a:lstStyle/>
        <a:p>
          <a:endParaRPr lang="en-US">
            <a:solidFill>
              <a:schemeClr val="tx1"/>
            </a:solidFill>
          </a:endParaRPr>
        </a:p>
      </dgm:t>
    </dgm:pt>
    <dgm:pt modelId="{401B4EA8-E640-481C-B3B7-E4B1C27C10D5}" type="sibTrans" cxnId="{84069A10-9571-4B3C-AE5F-A4A080B4A612}">
      <dgm:prSet/>
      <dgm:spPr/>
      <dgm:t>
        <a:bodyPr/>
        <a:lstStyle/>
        <a:p>
          <a:endParaRPr lang="en-US"/>
        </a:p>
      </dgm:t>
    </dgm:pt>
    <dgm:pt modelId="{8412AADA-EDD2-4A93-92B9-9E0C7D751ADB}">
      <dgm:prSet custT="1">
        <dgm:style>
          <a:lnRef idx="0">
            <a:schemeClr val="accent6"/>
          </a:lnRef>
          <a:fillRef idx="3">
            <a:schemeClr val="accent6"/>
          </a:fillRef>
          <a:effectRef idx="3">
            <a:schemeClr val="accent6"/>
          </a:effectRef>
          <a:fontRef idx="minor">
            <a:schemeClr val="lt1"/>
          </a:fontRef>
        </dgm:style>
      </dgm:prSet>
      <dgm:spPr/>
      <dgm:t>
        <a:bodyPr/>
        <a:lstStyle/>
        <a:p>
          <a:pPr algn="ctr" rtl="0">
            <a:spcBef>
              <a:spcPts val="1"/>
            </a:spcBef>
          </a:pPr>
          <a:r>
            <a:rPr lang="en-US" sz="1500" b="1" dirty="0">
              <a:solidFill>
                <a:schemeClr val="tx1"/>
              </a:solidFill>
              <a:latin typeface="Arial" pitchFamily="34" charset="0"/>
              <a:cs typeface="Arial" pitchFamily="34" charset="0"/>
            </a:rPr>
            <a:t>Marketing/Commercial Ops</a:t>
          </a:r>
        </a:p>
      </dgm:t>
    </dgm:pt>
    <dgm:pt modelId="{926160DD-9E47-4031-8641-BAA79CE8CE6A}" type="parTrans" cxnId="{A6108587-ACCF-4530-99AF-83FE24A97F62}">
      <dgm:prSet/>
      <dgm:spPr/>
      <dgm:t>
        <a:bodyPr/>
        <a:lstStyle/>
        <a:p>
          <a:endParaRPr lang="en-US">
            <a:solidFill>
              <a:schemeClr val="tx1"/>
            </a:solidFill>
          </a:endParaRPr>
        </a:p>
      </dgm:t>
    </dgm:pt>
    <dgm:pt modelId="{4FB8DFBF-498C-43A9-9E2F-08D581C7DFF8}" type="sibTrans" cxnId="{A6108587-ACCF-4530-99AF-83FE24A97F62}">
      <dgm:prSet/>
      <dgm:spPr/>
      <dgm:t>
        <a:bodyPr/>
        <a:lstStyle/>
        <a:p>
          <a:endParaRPr lang="en-US"/>
        </a:p>
      </dgm:t>
    </dgm:pt>
    <dgm:pt modelId="{E92BF2E0-E0FC-4FF4-A6B6-841AE75B8537}">
      <dgm:prSet custT="1">
        <dgm:style>
          <a:lnRef idx="0">
            <a:schemeClr val="accent5"/>
          </a:lnRef>
          <a:fillRef idx="3">
            <a:schemeClr val="accent5"/>
          </a:fillRef>
          <a:effectRef idx="3">
            <a:schemeClr val="accent5"/>
          </a:effectRef>
          <a:fontRef idx="minor">
            <a:schemeClr val="lt1"/>
          </a:fontRef>
        </dgm:style>
      </dgm:prSet>
      <dgm:spPr/>
      <dgm:t>
        <a:bodyPr/>
        <a:lstStyle/>
        <a:p>
          <a:pPr algn="ctr" rtl="0"/>
          <a:r>
            <a:rPr lang="en-US" sz="1500" b="1" dirty="0">
              <a:solidFill>
                <a:schemeClr val="tx1"/>
              </a:solidFill>
              <a:latin typeface="Arial" pitchFamily="34" charset="0"/>
              <a:cs typeface="Arial" pitchFamily="34" charset="0"/>
            </a:rPr>
            <a:t>Sales</a:t>
          </a:r>
        </a:p>
      </dgm:t>
    </dgm:pt>
    <dgm:pt modelId="{9B5D5017-B27C-4FD3-9B3C-D5814AFF070F}" type="parTrans" cxnId="{2460DA5F-1BCF-46FB-A7C1-A9269BC28DC6}">
      <dgm:prSet/>
      <dgm:spPr/>
      <dgm:t>
        <a:bodyPr/>
        <a:lstStyle/>
        <a:p>
          <a:endParaRPr lang="en-US">
            <a:solidFill>
              <a:schemeClr val="tx1"/>
            </a:solidFill>
          </a:endParaRPr>
        </a:p>
      </dgm:t>
    </dgm:pt>
    <dgm:pt modelId="{DCDA0826-E24D-44A9-9CB4-B850126F34AC}" type="sibTrans" cxnId="{2460DA5F-1BCF-46FB-A7C1-A9269BC28DC6}">
      <dgm:prSet/>
      <dgm:spPr/>
      <dgm:t>
        <a:bodyPr/>
        <a:lstStyle/>
        <a:p>
          <a:endParaRPr lang="en-US"/>
        </a:p>
      </dgm:t>
    </dgm:pt>
    <dgm:pt modelId="{9AC8EA47-A33A-46B6-B558-37FFE1D80C16}">
      <dgm:prSet custT="1"/>
      <dgm:spPr/>
      <dgm:t>
        <a:bodyPr/>
        <a:lstStyle/>
        <a:p>
          <a:endParaRPr lang="en-US"/>
        </a:p>
      </dgm:t>
    </dgm:pt>
    <dgm:pt modelId="{21B3A1BE-3209-4D73-A4BA-4B524285F4E9}" type="parTrans" cxnId="{6D2CD377-1D32-4412-B639-C7AD9A3E11FF}">
      <dgm:prSet/>
      <dgm:spPr/>
      <dgm:t>
        <a:bodyPr/>
        <a:lstStyle/>
        <a:p>
          <a:endParaRPr lang="en-US">
            <a:solidFill>
              <a:schemeClr val="tx1"/>
            </a:solidFill>
          </a:endParaRPr>
        </a:p>
      </dgm:t>
    </dgm:pt>
    <dgm:pt modelId="{B2048036-4F5F-4718-9240-B3E6CF8D7401}" type="sibTrans" cxnId="{6D2CD377-1D32-4412-B639-C7AD9A3E11FF}">
      <dgm:prSet/>
      <dgm:spPr/>
      <dgm:t>
        <a:bodyPr/>
        <a:lstStyle/>
        <a:p>
          <a:endParaRPr lang="en-US"/>
        </a:p>
      </dgm:t>
    </dgm:pt>
    <dgm:pt modelId="{8AC71C02-1657-4EED-A4C7-1A0941CB7241}">
      <dgm:prSet custT="1">
        <dgm:style>
          <a:lnRef idx="0">
            <a:schemeClr val="accent2"/>
          </a:lnRef>
          <a:fillRef idx="3">
            <a:schemeClr val="accent2"/>
          </a:fillRef>
          <a:effectRef idx="3">
            <a:schemeClr val="accent2"/>
          </a:effectRef>
          <a:fontRef idx="minor">
            <a:schemeClr val="lt1"/>
          </a:fontRef>
        </dgm:style>
      </dgm:prSet>
      <dgm:spPr/>
      <dgm:t>
        <a:bodyPr/>
        <a:lstStyle/>
        <a:p>
          <a:pPr marL="395288" indent="-231775" algn="l" rtl="0"/>
          <a:r>
            <a:rPr lang="en-US" sz="1500" dirty="0">
              <a:solidFill>
                <a:schemeClr val="tx1"/>
              </a:solidFill>
              <a:latin typeface="Arial" pitchFamily="34" charset="0"/>
              <a:cs typeface="Arial" pitchFamily="34" charset="0"/>
            </a:rPr>
            <a:t>Publications</a:t>
          </a:r>
        </a:p>
      </dgm:t>
    </dgm:pt>
    <dgm:pt modelId="{EA8D19BC-1724-4EC7-9CBB-BAC4C23E411F}" type="parTrans" cxnId="{D30E7FCE-71B4-4353-9EB9-370E23DF4428}">
      <dgm:prSet/>
      <dgm:spPr/>
      <dgm:t>
        <a:bodyPr/>
        <a:lstStyle/>
        <a:p>
          <a:endParaRPr lang="en-US">
            <a:solidFill>
              <a:schemeClr val="tx1"/>
            </a:solidFill>
          </a:endParaRPr>
        </a:p>
      </dgm:t>
    </dgm:pt>
    <dgm:pt modelId="{01D1D9AB-830B-484A-AED1-9D95F2BDAFFC}" type="sibTrans" cxnId="{D30E7FCE-71B4-4353-9EB9-370E23DF4428}">
      <dgm:prSet/>
      <dgm:spPr/>
      <dgm:t>
        <a:bodyPr/>
        <a:lstStyle/>
        <a:p>
          <a:endParaRPr lang="en-US"/>
        </a:p>
      </dgm:t>
    </dgm:pt>
    <dgm:pt modelId="{D44DD4B4-449F-44FD-9B82-A86937C2CD1C}">
      <dgm:prSet custT="1">
        <dgm:style>
          <a:lnRef idx="0">
            <a:schemeClr val="accent2"/>
          </a:lnRef>
          <a:fillRef idx="3">
            <a:schemeClr val="accent2"/>
          </a:fillRef>
          <a:effectRef idx="3">
            <a:schemeClr val="accent2"/>
          </a:effectRef>
          <a:fontRef idx="minor">
            <a:schemeClr val="lt1"/>
          </a:fontRef>
        </dgm:style>
      </dgm:prSet>
      <dgm:spPr/>
      <dgm:t>
        <a:bodyPr/>
        <a:lstStyle/>
        <a:p>
          <a:pPr marL="395288" indent="-231775" algn="l"/>
          <a:r>
            <a:rPr lang="en-US" sz="1500" dirty="0">
              <a:solidFill>
                <a:schemeClr val="tx1"/>
              </a:solidFill>
              <a:latin typeface="Arial" pitchFamily="34" charset="0"/>
              <a:cs typeface="Arial" pitchFamily="34" charset="0"/>
            </a:rPr>
            <a:t>Specific Engagement of HCPs within R&amp;D</a:t>
          </a:r>
        </a:p>
      </dgm:t>
    </dgm:pt>
    <dgm:pt modelId="{57490D68-93FE-40E2-9270-60ED736C4F70}" type="parTrans" cxnId="{C96C1296-FC69-47F9-B498-3C4EA4359C72}">
      <dgm:prSet/>
      <dgm:spPr/>
      <dgm:t>
        <a:bodyPr/>
        <a:lstStyle/>
        <a:p>
          <a:endParaRPr lang="en-US">
            <a:solidFill>
              <a:schemeClr val="tx1"/>
            </a:solidFill>
          </a:endParaRPr>
        </a:p>
      </dgm:t>
    </dgm:pt>
    <dgm:pt modelId="{C0F44F40-5F69-4A14-AED5-C3708B552081}" type="sibTrans" cxnId="{C96C1296-FC69-47F9-B498-3C4EA4359C72}">
      <dgm:prSet/>
      <dgm:spPr/>
      <dgm:t>
        <a:bodyPr/>
        <a:lstStyle/>
        <a:p>
          <a:endParaRPr lang="en-US"/>
        </a:p>
      </dgm:t>
    </dgm:pt>
    <dgm:pt modelId="{61324D4E-9E38-43CE-AABE-BCD6D2BC00AE}">
      <dgm:prSet custT="1">
        <dgm:style>
          <a:lnRef idx="0">
            <a:schemeClr val="accent2"/>
          </a:lnRef>
          <a:fillRef idx="3">
            <a:schemeClr val="accent2"/>
          </a:fillRef>
          <a:effectRef idx="3">
            <a:schemeClr val="accent2"/>
          </a:effectRef>
          <a:fontRef idx="minor">
            <a:schemeClr val="lt1"/>
          </a:fontRef>
        </dgm:style>
      </dgm:prSet>
      <dgm:spPr/>
      <dgm:t>
        <a:bodyPr/>
        <a:lstStyle/>
        <a:p>
          <a:pPr marL="395288" indent="-231775" algn="l"/>
          <a:r>
            <a:rPr lang="en-US" sz="1500">
              <a:solidFill>
                <a:schemeClr val="tx1"/>
              </a:solidFill>
              <a:latin typeface="Arial" pitchFamily="34" charset="0"/>
              <a:cs typeface="Arial" pitchFamily="34" charset="0"/>
            </a:rPr>
            <a:t>Ad Boards/Scientific Meetings</a:t>
          </a:r>
          <a:endParaRPr lang="en-US" sz="1500" dirty="0">
            <a:solidFill>
              <a:schemeClr val="tx1"/>
            </a:solidFill>
            <a:latin typeface="Arial" pitchFamily="34" charset="0"/>
            <a:cs typeface="Arial" pitchFamily="34" charset="0"/>
          </a:endParaRPr>
        </a:p>
      </dgm:t>
    </dgm:pt>
    <dgm:pt modelId="{B8D731B7-C603-48E0-A6B6-AA49BD01758B}" type="parTrans" cxnId="{A3E879C9-4D0A-4AB6-ABA0-7260E84417B5}">
      <dgm:prSet/>
      <dgm:spPr/>
      <dgm:t>
        <a:bodyPr/>
        <a:lstStyle/>
        <a:p>
          <a:endParaRPr lang="en-US">
            <a:solidFill>
              <a:schemeClr val="tx1"/>
            </a:solidFill>
          </a:endParaRPr>
        </a:p>
      </dgm:t>
    </dgm:pt>
    <dgm:pt modelId="{C32D2F77-717F-4342-A205-8F56C66AC4D0}" type="sibTrans" cxnId="{A3E879C9-4D0A-4AB6-ABA0-7260E84417B5}">
      <dgm:prSet/>
      <dgm:spPr/>
      <dgm:t>
        <a:bodyPr/>
        <a:lstStyle/>
        <a:p>
          <a:endParaRPr lang="en-US"/>
        </a:p>
      </dgm:t>
    </dgm:pt>
    <dgm:pt modelId="{2E5EB8DA-FF5E-4747-9ED6-1A25448DA3FB}">
      <dgm:prSet custT="1">
        <dgm:style>
          <a:lnRef idx="0">
            <a:schemeClr val="accent2"/>
          </a:lnRef>
          <a:fillRef idx="3">
            <a:schemeClr val="accent2"/>
          </a:fillRef>
          <a:effectRef idx="3">
            <a:schemeClr val="accent2"/>
          </a:effectRef>
          <a:fontRef idx="minor">
            <a:schemeClr val="lt1"/>
          </a:fontRef>
        </dgm:style>
      </dgm:prSet>
      <dgm:spPr/>
      <dgm:t>
        <a:bodyPr/>
        <a:lstStyle/>
        <a:p>
          <a:pPr marL="395288" indent="-231775" algn="l"/>
          <a:r>
            <a:rPr lang="en-US" sz="1500" dirty="0">
              <a:solidFill>
                <a:schemeClr val="tx1"/>
              </a:solidFill>
              <a:latin typeface="Arial" pitchFamily="34" charset="0"/>
              <a:cs typeface="Arial" pitchFamily="34" charset="0"/>
            </a:rPr>
            <a:t>Scientific Integrity</a:t>
          </a:r>
        </a:p>
      </dgm:t>
    </dgm:pt>
    <dgm:pt modelId="{80EAE976-E4D3-44DC-96FC-996450579148}" type="parTrans" cxnId="{35A18A74-C20B-4032-AC1F-697A9FF83B64}">
      <dgm:prSet/>
      <dgm:spPr/>
      <dgm:t>
        <a:bodyPr/>
        <a:lstStyle/>
        <a:p>
          <a:endParaRPr lang="en-US">
            <a:solidFill>
              <a:schemeClr val="tx1"/>
            </a:solidFill>
          </a:endParaRPr>
        </a:p>
      </dgm:t>
    </dgm:pt>
    <dgm:pt modelId="{0E0FD184-DEB2-41BF-8E48-47B0D2D221FD}" type="sibTrans" cxnId="{35A18A74-C20B-4032-AC1F-697A9FF83B64}">
      <dgm:prSet/>
      <dgm:spPr/>
      <dgm:t>
        <a:bodyPr/>
        <a:lstStyle/>
        <a:p>
          <a:endParaRPr lang="en-US"/>
        </a:p>
      </dgm:t>
    </dgm:pt>
    <dgm:pt modelId="{67026744-5390-47FB-B3A7-44E0C3803CD2}">
      <dgm:prSet custT="1">
        <dgm:style>
          <a:lnRef idx="0">
            <a:schemeClr val="accent2"/>
          </a:lnRef>
          <a:fillRef idx="3">
            <a:schemeClr val="accent2"/>
          </a:fillRef>
          <a:effectRef idx="3">
            <a:schemeClr val="accent2"/>
          </a:effectRef>
          <a:fontRef idx="minor">
            <a:schemeClr val="lt1"/>
          </a:fontRef>
        </dgm:style>
      </dgm:prSet>
      <dgm:spPr/>
      <dgm:t>
        <a:bodyPr/>
        <a:lstStyle/>
        <a:p>
          <a:pPr marL="395288" indent="-231775" algn="l"/>
          <a:r>
            <a:rPr lang="en-US" sz="1500" dirty="0">
              <a:solidFill>
                <a:schemeClr val="tx1"/>
              </a:solidFill>
              <a:latin typeface="Arial" pitchFamily="34" charset="0"/>
              <a:cs typeface="Arial" pitchFamily="34" charset="0"/>
            </a:rPr>
            <a:t>Investigator Sponsored Trials</a:t>
          </a:r>
        </a:p>
      </dgm:t>
    </dgm:pt>
    <dgm:pt modelId="{CEC09DA9-3845-4DBC-BD87-8608BB297885}" type="parTrans" cxnId="{9E3A0593-55C8-4ADF-912D-4419C189A834}">
      <dgm:prSet/>
      <dgm:spPr/>
      <dgm:t>
        <a:bodyPr/>
        <a:lstStyle/>
        <a:p>
          <a:endParaRPr lang="en-US">
            <a:solidFill>
              <a:schemeClr val="tx1"/>
            </a:solidFill>
          </a:endParaRPr>
        </a:p>
      </dgm:t>
    </dgm:pt>
    <dgm:pt modelId="{BDF8AC0E-DCA6-42F5-9CED-E8DC5071D399}" type="sibTrans" cxnId="{9E3A0593-55C8-4ADF-912D-4419C189A834}">
      <dgm:prSet/>
      <dgm:spPr/>
      <dgm:t>
        <a:bodyPr/>
        <a:lstStyle/>
        <a:p>
          <a:endParaRPr lang="en-US"/>
        </a:p>
      </dgm:t>
    </dgm:pt>
    <dgm:pt modelId="{EDC9D1DD-07B5-4E84-BE47-43704C9DE394}">
      <dgm:prSet custT="1">
        <dgm:style>
          <a:lnRef idx="0">
            <a:schemeClr val="accent2"/>
          </a:lnRef>
          <a:fillRef idx="3">
            <a:schemeClr val="accent2"/>
          </a:fillRef>
          <a:effectRef idx="3">
            <a:schemeClr val="accent2"/>
          </a:effectRef>
          <a:fontRef idx="minor">
            <a:schemeClr val="lt1"/>
          </a:fontRef>
        </dgm:style>
      </dgm:prSet>
      <dgm:spPr/>
      <dgm:t>
        <a:bodyPr/>
        <a:lstStyle/>
        <a:p>
          <a:pPr marL="395288" indent="-231775" algn="l"/>
          <a:r>
            <a:rPr lang="en-US" sz="1500" dirty="0">
              <a:solidFill>
                <a:schemeClr val="tx1"/>
              </a:solidFill>
              <a:latin typeface="Arial" pitchFamily="34" charset="0"/>
              <a:cs typeface="Arial" pitchFamily="34" charset="0"/>
            </a:rPr>
            <a:t>Roles/Responsibilities of </a:t>
          </a:r>
          <a:r>
            <a:rPr lang="en-US" sz="1500" dirty="0" err="1">
              <a:solidFill>
                <a:schemeClr val="tx1"/>
              </a:solidFill>
              <a:latin typeface="Arial" pitchFamily="34" charset="0"/>
              <a:cs typeface="Arial" pitchFamily="34" charset="0"/>
            </a:rPr>
            <a:t>MSLs</a:t>
          </a:r>
          <a:endParaRPr lang="en-US" sz="1500" dirty="0">
            <a:solidFill>
              <a:schemeClr val="tx1"/>
            </a:solidFill>
            <a:latin typeface="Arial" pitchFamily="34" charset="0"/>
            <a:cs typeface="Arial" pitchFamily="34" charset="0"/>
          </a:endParaRPr>
        </a:p>
      </dgm:t>
    </dgm:pt>
    <dgm:pt modelId="{6B3FDC94-6C1C-4503-B3B6-E85215630FBF}" type="parTrans" cxnId="{E98DB080-C15D-42DC-B75A-EF1F01F798AC}">
      <dgm:prSet/>
      <dgm:spPr/>
      <dgm:t>
        <a:bodyPr/>
        <a:lstStyle/>
        <a:p>
          <a:endParaRPr lang="en-US">
            <a:solidFill>
              <a:schemeClr val="tx1"/>
            </a:solidFill>
          </a:endParaRPr>
        </a:p>
      </dgm:t>
    </dgm:pt>
    <dgm:pt modelId="{7987D4B7-3C2C-4879-9CD8-39EC17B8DC0C}" type="sibTrans" cxnId="{E98DB080-C15D-42DC-B75A-EF1F01F798AC}">
      <dgm:prSet/>
      <dgm:spPr/>
      <dgm:t>
        <a:bodyPr/>
        <a:lstStyle/>
        <a:p>
          <a:endParaRPr lang="en-US"/>
        </a:p>
      </dgm:t>
    </dgm:pt>
    <dgm:pt modelId="{E4750610-9391-4A5A-81CB-EA6433EFBDA4}">
      <dgm:prSet custT="1">
        <dgm:style>
          <a:lnRef idx="0">
            <a:schemeClr val="accent2"/>
          </a:lnRef>
          <a:fillRef idx="3">
            <a:schemeClr val="accent2"/>
          </a:fillRef>
          <a:effectRef idx="3">
            <a:schemeClr val="accent2"/>
          </a:effectRef>
          <a:fontRef idx="minor">
            <a:schemeClr val="lt1"/>
          </a:fontRef>
        </dgm:style>
      </dgm:prSet>
      <dgm:spPr/>
      <dgm:t>
        <a:bodyPr/>
        <a:lstStyle/>
        <a:p>
          <a:pPr marL="395288" indent="-231775" algn="l"/>
          <a:r>
            <a:rPr lang="en-US" sz="1500">
              <a:solidFill>
                <a:schemeClr val="tx1"/>
              </a:solidFill>
              <a:latin typeface="Arial" pitchFamily="34" charset="0"/>
              <a:cs typeface="Arial" pitchFamily="34" charset="0"/>
            </a:rPr>
            <a:t>Roles/Responsibilities of HEOR/HEOR MSLs</a:t>
          </a:r>
          <a:endParaRPr lang="en-US" sz="1500" dirty="0">
            <a:solidFill>
              <a:schemeClr val="tx1"/>
            </a:solidFill>
            <a:latin typeface="Arial" pitchFamily="34" charset="0"/>
            <a:cs typeface="Arial" pitchFamily="34" charset="0"/>
          </a:endParaRPr>
        </a:p>
      </dgm:t>
    </dgm:pt>
    <dgm:pt modelId="{16A08938-866E-46E2-9D2D-AA950656824A}" type="parTrans" cxnId="{DC8E71DD-F17D-446F-A811-E5765AB3BDB2}">
      <dgm:prSet/>
      <dgm:spPr/>
      <dgm:t>
        <a:bodyPr/>
        <a:lstStyle/>
        <a:p>
          <a:endParaRPr lang="en-US">
            <a:solidFill>
              <a:schemeClr val="tx1"/>
            </a:solidFill>
          </a:endParaRPr>
        </a:p>
      </dgm:t>
    </dgm:pt>
    <dgm:pt modelId="{77F0E912-8A08-4152-8FB0-397E17B5BFCE}" type="sibTrans" cxnId="{DC8E71DD-F17D-446F-A811-E5765AB3BDB2}">
      <dgm:prSet/>
      <dgm:spPr/>
      <dgm:t>
        <a:bodyPr/>
        <a:lstStyle/>
        <a:p>
          <a:endParaRPr lang="en-US"/>
        </a:p>
      </dgm:t>
    </dgm:pt>
    <dgm:pt modelId="{5A4551F7-6642-4D28-AAA6-14E2DD3FF0BB}">
      <dgm:prSet custT="1">
        <dgm:style>
          <a:lnRef idx="0">
            <a:schemeClr val="accent6"/>
          </a:lnRef>
          <a:fillRef idx="3">
            <a:schemeClr val="accent6"/>
          </a:fillRef>
          <a:effectRef idx="3">
            <a:schemeClr val="accent6"/>
          </a:effectRef>
          <a:fontRef idx="minor">
            <a:schemeClr val="lt1"/>
          </a:fontRef>
        </dgm:style>
      </dgm:prSet>
      <dgm:spPr/>
      <dgm:t>
        <a:bodyPr/>
        <a:lstStyle/>
        <a:p>
          <a:pPr marL="519113" indent="-177800" algn="l" rtl="0">
            <a:spcBef>
              <a:spcPct val="0"/>
            </a:spcBef>
          </a:pPr>
          <a:r>
            <a:rPr lang="en-US" sz="1500" dirty="0">
              <a:solidFill>
                <a:schemeClr val="tx1"/>
              </a:solidFill>
              <a:latin typeface="Arial" pitchFamily="34" charset="0"/>
              <a:cs typeface="Arial" pitchFamily="34" charset="0"/>
            </a:rPr>
            <a:t>Ad Boards</a:t>
          </a:r>
        </a:p>
      </dgm:t>
    </dgm:pt>
    <dgm:pt modelId="{25BD8736-6997-42CC-97D3-234E693CEB48}" type="parTrans" cxnId="{E5003589-7DCC-4720-AD23-436D78B90888}">
      <dgm:prSet/>
      <dgm:spPr/>
      <dgm:t>
        <a:bodyPr/>
        <a:lstStyle/>
        <a:p>
          <a:endParaRPr lang="en-US">
            <a:solidFill>
              <a:schemeClr val="tx1"/>
            </a:solidFill>
          </a:endParaRPr>
        </a:p>
      </dgm:t>
    </dgm:pt>
    <dgm:pt modelId="{E6A437CD-9508-4A42-8339-D721C85E1990}" type="sibTrans" cxnId="{E5003589-7DCC-4720-AD23-436D78B90888}">
      <dgm:prSet/>
      <dgm:spPr/>
      <dgm:t>
        <a:bodyPr/>
        <a:lstStyle/>
        <a:p>
          <a:endParaRPr lang="en-US"/>
        </a:p>
      </dgm:t>
    </dgm:pt>
    <dgm:pt modelId="{C710AD05-BC65-4274-A75A-36BFC55C59BF}">
      <dgm:prSet custT="1">
        <dgm:style>
          <a:lnRef idx="0">
            <a:schemeClr val="accent6"/>
          </a:lnRef>
          <a:fillRef idx="3">
            <a:schemeClr val="accent6"/>
          </a:fillRef>
          <a:effectRef idx="3">
            <a:schemeClr val="accent6"/>
          </a:effectRef>
          <a:fontRef idx="minor">
            <a:schemeClr val="lt1"/>
          </a:fontRef>
        </dgm:style>
      </dgm:prSet>
      <dgm:spPr/>
      <dgm:t>
        <a:bodyPr/>
        <a:lstStyle/>
        <a:p>
          <a:pPr marL="519113" indent="-177800" algn="l">
            <a:spcBef>
              <a:spcPct val="0"/>
            </a:spcBef>
          </a:pPr>
          <a:r>
            <a:rPr lang="en-US" sz="1500" dirty="0">
              <a:solidFill>
                <a:schemeClr val="tx1"/>
              </a:solidFill>
              <a:latin typeface="Arial" pitchFamily="34" charset="0"/>
              <a:cs typeface="Arial" pitchFamily="34" charset="0"/>
            </a:rPr>
            <a:t>Speaker Training</a:t>
          </a:r>
        </a:p>
      </dgm:t>
    </dgm:pt>
    <dgm:pt modelId="{9288F08A-5FC9-4C4D-8311-CEAF63F88BF0}" type="parTrans" cxnId="{0E3142A9-1874-4CD6-ADDB-1E4860F87AE2}">
      <dgm:prSet/>
      <dgm:spPr/>
      <dgm:t>
        <a:bodyPr/>
        <a:lstStyle/>
        <a:p>
          <a:endParaRPr lang="en-US">
            <a:solidFill>
              <a:schemeClr val="tx1"/>
            </a:solidFill>
          </a:endParaRPr>
        </a:p>
      </dgm:t>
    </dgm:pt>
    <dgm:pt modelId="{C79CF03A-A780-453C-A98B-5672EA1A2246}" type="sibTrans" cxnId="{0E3142A9-1874-4CD6-ADDB-1E4860F87AE2}">
      <dgm:prSet/>
      <dgm:spPr/>
      <dgm:t>
        <a:bodyPr/>
        <a:lstStyle/>
        <a:p>
          <a:endParaRPr lang="en-US"/>
        </a:p>
      </dgm:t>
    </dgm:pt>
    <dgm:pt modelId="{BAA78212-7B67-4E88-8AE0-86F34EBA26E6}">
      <dgm:prSet custT="1">
        <dgm:style>
          <a:lnRef idx="0">
            <a:schemeClr val="accent6"/>
          </a:lnRef>
          <a:fillRef idx="3">
            <a:schemeClr val="accent6"/>
          </a:fillRef>
          <a:effectRef idx="3">
            <a:schemeClr val="accent6"/>
          </a:effectRef>
          <a:fontRef idx="minor">
            <a:schemeClr val="lt1"/>
          </a:fontRef>
        </dgm:style>
      </dgm:prSet>
      <dgm:spPr/>
      <dgm:t>
        <a:bodyPr/>
        <a:lstStyle/>
        <a:p>
          <a:pPr marL="519113" indent="-177800" algn="l">
            <a:spcBef>
              <a:spcPct val="0"/>
            </a:spcBef>
          </a:pPr>
          <a:r>
            <a:rPr lang="en-US" sz="1500" dirty="0">
              <a:solidFill>
                <a:schemeClr val="tx1"/>
              </a:solidFill>
              <a:latin typeface="Arial" pitchFamily="34" charset="0"/>
              <a:cs typeface="Arial" pitchFamily="34" charset="0"/>
            </a:rPr>
            <a:t>Specific Engagements </a:t>
          </a:r>
          <a:br>
            <a:rPr lang="en-US" sz="1500" dirty="0">
              <a:solidFill>
                <a:schemeClr val="tx1"/>
              </a:solidFill>
              <a:latin typeface="Arial" pitchFamily="34" charset="0"/>
              <a:cs typeface="Arial" pitchFamily="34" charset="0"/>
            </a:rPr>
          </a:br>
          <a:r>
            <a:rPr lang="en-US" sz="1500" dirty="0">
              <a:solidFill>
                <a:schemeClr val="tx1"/>
              </a:solidFill>
              <a:latin typeface="Arial" pitchFamily="34" charset="0"/>
              <a:cs typeface="Arial" pitchFamily="34" charset="0"/>
            </a:rPr>
            <a:t>with HCPs</a:t>
          </a:r>
        </a:p>
      </dgm:t>
    </dgm:pt>
    <dgm:pt modelId="{00D44FD7-D0FB-4D8C-BD73-A1F0D57EA863}" type="parTrans" cxnId="{26A7BE9D-2C2D-4E62-9E2E-1C9A4EDD8D24}">
      <dgm:prSet/>
      <dgm:spPr/>
      <dgm:t>
        <a:bodyPr/>
        <a:lstStyle/>
        <a:p>
          <a:endParaRPr lang="en-US">
            <a:solidFill>
              <a:schemeClr val="tx1"/>
            </a:solidFill>
          </a:endParaRPr>
        </a:p>
      </dgm:t>
    </dgm:pt>
    <dgm:pt modelId="{D075257F-03FB-4B60-823B-C834E9F504CA}" type="sibTrans" cxnId="{26A7BE9D-2C2D-4E62-9E2E-1C9A4EDD8D24}">
      <dgm:prSet/>
      <dgm:spPr/>
      <dgm:t>
        <a:bodyPr/>
        <a:lstStyle/>
        <a:p>
          <a:endParaRPr lang="en-US"/>
        </a:p>
      </dgm:t>
    </dgm:pt>
    <dgm:pt modelId="{C99D86D3-DC5C-4BF1-87CD-137A2A36A1D2}">
      <dgm:prSet custT="1">
        <dgm:style>
          <a:lnRef idx="0">
            <a:schemeClr val="accent5"/>
          </a:lnRef>
          <a:fillRef idx="3">
            <a:schemeClr val="accent5"/>
          </a:fillRef>
          <a:effectRef idx="3">
            <a:schemeClr val="accent5"/>
          </a:effectRef>
          <a:fontRef idx="minor">
            <a:schemeClr val="lt1"/>
          </a:fontRef>
        </dgm:style>
      </dgm:prSet>
      <dgm:spPr/>
      <dgm:t>
        <a:bodyPr/>
        <a:lstStyle/>
        <a:p>
          <a:pPr marL="395288" indent="-217488" algn="l" rtl="0"/>
          <a:r>
            <a:rPr lang="en-US" sz="1500" dirty="0">
              <a:solidFill>
                <a:schemeClr val="tx1"/>
              </a:solidFill>
              <a:latin typeface="Arial" pitchFamily="34" charset="0"/>
              <a:cs typeface="Arial" pitchFamily="34" charset="0"/>
            </a:rPr>
            <a:t>Samples</a:t>
          </a:r>
        </a:p>
      </dgm:t>
    </dgm:pt>
    <dgm:pt modelId="{935EF59E-5686-4126-B24A-D8182709A198}" type="parTrans" cxnId="{6786FDF1-3DBE-4794-9F7D-0BA44B4EA1B6}">
      <dgm:prSet/>
      <dgm:spPr/>
      <dgm:t>
        <a:bodyPr/>
        <a:lstStyle/>
        <a:p>
          <a:endParaRPr lang="en-US">
            <a:solidFill>
              <a:schemeClr val="tx1"/>
            </a:solidFill>
          </a:endParaRPr>
        </a:p>
      </dgm:t>
    </dgm:pt>
    <dgm:pt modelId="{67501731-1137-4E20-9A5C-8F188613B27D}" type="sibTrans" cxnId="{6786FDF1-3DBE-4794-9F7D-0BA44B4EA1B6}">
      <dgm:prSet/>
      <dgm:spPr/>
      <dgm:t>
        <a:bodyPr/>
        <a:lstStyle/>
        <a:p>
          <a:endParaRPr lang="en-US"/>
        </a:p>
      </dgm:t>
    </dgm:pt>
    <dgm:pt modelId="{EEBB0725-EAF7-4D15-8A06-020AF60EE136}">
      <dgm:prSet custT="1">
        <dgm:style>
          <a:lnRef idx="0">
            <a:schemeClr val="accent5"/>
          </a:lnRef>
          <a:fillRef idx="3">
            <a:schemeClr val="accent5"/>
          </a:fillRef>
          <a:effectRef idx="3">
            <a:schemeClr val="accent5"/>
          </a:effectRef>
          <a:fontRef idx="minor">
            <a:schemeClr val="lt1"/>
          </a:fontRef>
        </dgm:style>
      </dgm:prSet>
      <dgm:spPr/>
      <dgm:t>
        <a:bodyPr/>
        <a:lstStyle/>
        <a:p>
          <a:pPr marL="395288" indent="-217488" algn="l"/>
          <a:r>
            <a:rPr lang="en-US" sz="1500" dirty="0">
              <a:solidFill>
                <a:schemeClr val="tx1"/>
              </a:solidFill>
              <a:latin typeface="Arial" pitchFamily="34" charset="0"/>
              <a:cs typeface="Arial" pitchFamily="34" charset="0"/>
            </a:rPr>
            <a:t>Incentive Compensation</a:t>
          </a:r>
        </a:p>
      </dgm:t>
    </dgm:pt>
    <dgm:pt modelId="{A3F8B2E7-B078-4755-94CB-AC5E9F401AEC}" type="parTrans" cxnId="{2C6F1892-9E23-4070-88CB-4066CF7C2932}">
      <dgm:prSet/>
      <dgm:spPr/>
      <dgm:t>
        <a:bodyPr/>
        <a:lstStyle/>
        <a:p>
          <a:endParaRPr lang="en-US">
            <a:solidFill>
              <a:schemeClr val="tx1"/>
            </a:solidFill>
          </a:endParaRPr>
        </a:p>
      </dgm:t>
    </dgm:pt>
    <dgm:pt modelId="{DB474CA7-AC3B-4593-BC79-2DA92DFF478B}" type="sibTrans" cxnId="{2C6F1892-9E23-4070-88CB-4066CF7C2932}">
      <dgm:prSet/>
      <dgm:spPr/>
      <dgm:t>
        <a:bodyPr/>
        <a:lstStyle/>
        <a:p>
          <a:endParaRPr lang="en-US"/>
        </a:p>
      </dgm:t>
    </dgm:pt>
    <dgm:pt modelId="{372EA1C8-F055-46EC-9370-466E5F0C42D1}">
      <dgm:prSet custT="1">
        <dgm:style>
          <a:lnRef idx="0">
            <a:schemeClr val="accent5"/>
          </a:lnRef>
          <a:fillRef idx="3">
            <a:schemeClr val="accent5"/>
          </a:fillRef>
          <a:effectRef idx="3">
            <a:schemeClr val="accent5"/>
          </a:effectRef>
          <a:fontRef idx="minor">
            <a:schemeClr val="lt1"/>
          </a:fontRef>
        </dgm:style>
      </dgm:prSet>
      <dgm:spPr/>
      <dgm:t>
        <a:bodyPr/>
        <a:lstStyle/>
        <a:p>
          <a:pPr marL="395288" indent="-217488" algn="l"/>
          <a:r>
            <a:rPr lang="en-US" sz="1500" dirty="0">
              <a:solidFill>
                <a:schemeClr val="tx1"/>
              </a:solidFill>
              <a:latin typeface="Arial" pitchFamily="34" charset="0"/>
              <a:cs typeface="Arial" pitchFamily="34" charset="0"/>
            </a:rPr>
            <a:t>Call Planning</a:t>
          </a:r>
        </a:p>
      </dgm:t>
    </dgm:pt>
    <dgm:pt modelId="{1D3E9241-B436-4EF1-9CEA-8D777521A787}" type="parTrans" cxnId="{655E18A6-F6C0-4313-A041-5539A502523D}">
      <dgm:prSet/>
      <dgm:spPr/>
      <dgm:t>
        <a:bodyPr/>
        <a:lstStyle/>
        <a:p>
          <a:endParaRPr lang="en-US">
            <a:solidFill>
              <a:schemeClr val="tx1"/>
            </a:solidFill>
          </a:endParaRPr>
        </a:p>
      </dgm:t>
    </dgm:pt>
    <dgm:pt modelId="{981E5F50-B93A-4B33-A97A-56696B2BA26F}" type="sibTrans" cxnId="{655E18A6-F6C0-4313-A041-5539A502523D}">
      <dgm:prSet/>
      <dgm:spPr/>
      <dgm:t>
        <a:bodyPr/>
        <a:lstStyle/>
        <a:p>
          <a:endParaRPr lang="en-US"/>
        </a:p>
      </dgm:t>
    </dgm:pt>
    <dgm:pt modelId="{8508657D-3144-4C08-9B50-30309F20778B}">
      <dgm:prSet custT="1">
        <dgm:style>
          <a:lnRef idx="0">
            <a:schemeClr val="accent5"/>
          </a:lnRef>
          <a:fillRef idx="3">
            <a:schemeClr val="accent5"/>
          </a:fillRef>
          <a:effectRef idx="3">
            <a:schemeClr val="accent5"/>
          </a:effectRef>
          <a:fontRef idx="minor">
            <a:schemeClr val="lt1"/>
          </a:fontRef>
        </dgm:style>
      </dgm:prSet>
      <dgm:spPr/>
      <dgm:t>
        <a:bodyPr/>
        <a:lstStyle/>
        <a:p>
          <a:pPr marL="395288" indent="-217488" algn="l"/>
          <a:r>
            <a:rPr lang="en-US" sz="1500" dirty="0">
              <a:solidFill>
                <a:schemeClr val="tx1"/>
              </a:solidFill>
              <a:latin typeface="Arial" pitchFamily="34" charset="0"/>
              <a:cs typeface="Arial" pitchFamily="34" charset="0"/>
            </a:rPr>
            <a:t>Reprints</a:t>
          </a:r>
        </a:p>
      </dgm:t>
    </dgm:pt>
    <dgm:pt modelId="{F577E1A2-0FFF-4873-91E1-DB3ADE1F63D7}" type="parTrans" cxnId="{2B0EDFD6-30A4-4CBC-8725-33659EDC4B2D}">
      <dgm:prSet/>
      <dgm:spPr/>
      <dgm:t>
        <a:bodyPr/>
        <a:lstStyle/>
        <a:p>
          <a:endParaRPr lang="en-US">
            <a:solidFill>
              <a:schemeClr val="tx1"/>
            </a:solidFill>
          </a:endParaRPr>
        </a:p>
      </dgm:t>
    </dgm:pt>
    <dgm:pt modelId="{D0549DB2-1F0B-4382-8E89-582A94C58F51}" type="sibTrans" cxnId="{2B0EDFD6-30A4-4CBC-8725-33659EDC4B2D}">
      <dgm:prSet/>
      <dgm:spPr/>
      <dgm:t>
        <a:bodyPr/>
        <a:lstStyle/>
        <a:p>
          <a:endParaRPr lang="en-US"/>
        </a:p>
      </dgm:t>
    </dgm:pt>
    <dgm:pt modelId="{BFE73DA0-014B-41DF-AC87-19AE305556DC}">
      <dgm:prSet custT="1"/>
      <dgm:spPr/>
      <dgm:t>
        <a:bodyPr/>
        <a:lstStyle/>
        <a:p>
          <a:endParaRPr lang="en-US"/>
        </a:p>
      </dgm:t>
    </dgm:pt>
    <dgm:pt modelId="{A9D50808-7FF3-4196-985C-8002311417CC}" type="parTrans" cxnId="{B13631C3-97A4-4D8C-95CD-2F4F9646217E}">
      <dgm:prSet/>
      <dgm:spPr/>
      <dgm:t>
        <a:bodyPr/>
        <a:lstStyle/>
        <a:p>
          <a:endParaRPr lang="en-US">
            <a:solidFill>
              <a:schemeClr val="tx1"/>
            </a:solidFill>
          </a:endParaRPr>
        </a:p>
      </dgm:t>
    </dgm:pt>
    <dgm:pt modelId="{76FFE1E9-7991-4C5C-AA07-4E7D59688910}" type="sibTrans" cxnId="{B13631C3-97A4-4D8C-95CD-2F4F9646217E}">
      <dgm:prSet/>
      <dgm:spPr/>
      <dgm:t>
        <a:bodyPr/>
        <a:lstStyle/>
        <a:p>
          <a:endParaRPr lang="en-US"/>
        </a:p>
      </dgm:t>
    </dgm:pt>
    <dgm:pt modelId="{A01343A5-7ABB-4673-A241-8489BF5738E2}">
      <dgm:prSet custT="1">
        <dgm:style>
          <a:lnRef idx="0">
            <a:schemeClr val="accent5"/>
          </a:lnRef>
          <a:fillRef idx="3">
            <a:schemeClr val="accent5"/>
          </a:fillRef>
          <a:effectRef idx="3">
            <a:schemeClr val="accent5"/>
          </a:effectRef>
          <a:fontRef idx="minor">
            <a:schemeClr val="lt1"/>
          </a:fontRef>
        </dgm:style>
      </dgm:prSet>
      <dgm:spPr/>
      <dgm:t>
        <a:bodyPr/>
        <a:lstStyle/>
        <a:p>
          <a:pPr marL="395288" indent="-217488" algn="l"/>
          <a:r>
            <a:rPr lang="en-US" sz="1500" dirty="0">
              <a:solidFill>
                <a:schemeClr val="tx1"/>
              </a:solidFill>
              <a:latin typeface="Arial" pitchFamily="34" charset="0"/>
              <a:cs typeface="Arial" pitchFamily="34" charset="0"/>
            </a:rPr>
            <a:t>Speaker Programs</a:t>
          </a:r>
        </a:p>
      </dgm:t>
    </dgm:pt>
    <dgm:pt modelId="{114EDAD5-E660-4EEC-B648-E2CFBEA4C44C}" type="parTrans" cxnId="{49488DED-C39C-4A62-BB95-A9699C77AA5E}">
      <dgm:prSet/>
      <dgm:spPr/>
      <dgm:t>
        <a:bodyPr/>
        <a:lstStyle/>
        <a:p>
          <a:endParaRPr lang="en-US"/>
        </a:p>
      </dgm:t>
    </dgm:pt>
    <dgm:pt modelId="{46242137-3CD5-4FB1-905A-59F4E0C0CFE6}" type="sibTrans" cxnId="{49488DED-C39C-4A62-BB95-A9699C77AA5E}">
      <dgm:prSet/>
      <dgm:spPr/>
      <dgm:t>
        <a:bodyPr/>
        <a:lstStyle/>
        <a:p>
          <a:endParaRPr lang="en-US"/>
        </a:p>
      </dgm:t>
    </dgm:pt>
    <dgm:pt modelId="{B74CD8C2-64C3-451E-8050-7E7F770BF5A1}">
      <dgm:prSet custT="1">
        <dgm:style>
          <a:lnRef idx="0">
            <a:schemeClr val="accent6"/>
          </a:lnRef>
          <a:fillRef idx="3">
            <a:schemeClr val="accent6"/>
          </a:fillRef>
          <a:effectRef idx="3">
            <a:schemeClr val="accent6"/>
          </a:effectRef>
          <a:fontRef idx="minor">
            <a:schemeClr val="lt1"/>
          </a:fontRef>
        </dgm:style>
      </dgm:prSet>
      <dgm:spPr/>
      <dgm:t>
        <a:bodyPr/>
        <a:lstStyle/>
        <a:p>
          <a:pPr marL="519113" indent="-177800" algn="l">
            <a:spcBef>
              <a:spcPct val="0"/>
            </a:spcBef>
          </a:pPr>
          <a:r>
            <a:rPr lang="en-US" sz="1500" dirty="0">
              <a:solidFill>
                <a:schemeClr val="tx1"/>
              </a:solidFill>
              <a:latin typeface="Arial" pitchFamily="34" charset="0"/>
              <a:cs typeface="Arial" pitchFamily="34" charset="0"/>
            </a:rPr>
            <a:t>Speaker Programs</a:t>
          </a:r>
        </a:p>
      </dgm:t>
    </dgm:pt>
    <dgm:pt modelId="{99D26CB4-D473-4B1F-B94D-DEDF9F723904}" type="parTrans" cxnId="{7CD96C7D-012B-422C-A1DC-0A7B2A04CB43}">
      <dgm:prSet/>
      <dgm:spPr/>
      <dgm:t>
        <a:bodyPr/>
        <a:lstStyle/>
        <a:p>
          <a:endParaRPr lang="en-US"/>
        </a:p>
      </dgm:t>
    </dgm:pt>
    <dgm:pt modelId="{373349DB-F029-4822-9E35-C0E50C6AE4B3}" type="sibTrans" cxnId="{7CD96C7D-012B-422C-A1DC-0A7B2A04CB43}">
      <dgm:prSet/>
      <dgm:spPr/>
      <dgm:t>
        <a:bodyPr/>
        <a:lstStyle/>
        <a:p>
          <a:endParaRPr lang="en-US"/>
        </a:p>
      </dgm:t>
    </dgm:pt>
    <dgm:pt modelId="{807E9F51-D643-4512-A281-312D0D97C4FA}">
      <dgm:prSet custT="1">
        <dgm:style>
          <a:lnRef idx="0">
            <a:schemeClr val="accent5"/>
          </a:lnRef>
          <a:fillRef idx="3">
            <a:schemeClr val="accent5"/>
          </a:fillRef>
          <a:effectRef idx="3">
            <a:schemeClr val="accent5"/>
          </a:effectRef>
          <a:fontRef idx="minor">
            <a:schemeClr val="lt1"/>
          </a:fontRef>
        </dgm:style>
      </dgm:prSet>
      <dgm:spPr/>
      <dgm:t>
        <a:bodyPr/>
        <a:lstStyle/>
        <a:p>
          <a:pPr marL="395288" indent="-217488" algn="l"/>
          <a:r>
            <a:rPr lang="en-US" sz="1500" dirty="0">
              <a:solidFill>
                <a:schemeClr val="tx1"/>
              </a:solidFill>
              <a:latin typeface="Arial" pitchFamily="34" charset="0"/>
              <a:cs typeface="Arial" pitchFamily="34" charset="0"/>
            </a:rPr>
            <a:t>SALES SCENARIOS</a:t>
          </a:r>
        </a:p>
      </dgm:t>
    </dgm:pt>
    <dgm:pt modelId="{AD533C62-9F09-48B7-8581-8916E3105BF0}" type="parTrans" cxnId="{87E5D7CF-03BA-4FEA-AC05-2CA37EE1F676}">
      <dgm:prSet/>
      <dgm:spPr/>
      <dgm:t>
        <a:bodyPr/>
        <a:lstStyle/>
        <a:p>
          <a:endParaRPr lang="en-US"/>
        </a:p>
      </dgm:t>
    </dgm:pt>
    <dgm:pt modelId="{8E060B21-6D70-4DD3-A405-8A73E9BF2D23}" type="sibTrans" cxnId="{87E5D7CF-03BA-4FEA-AC05-2CA37EE1F676}">
      <dgm:prSet/>
      <dgm:spPr/>
      <dgm:t>
        <a:bodyPr/>
        <a:lstStyle/>
        <a:p>
          <a:endParaRPr lang="en-US"/>
        </a:p>
      </dgm:t>
    </dgm:pt>
    <dgm:pt modelId="{B4055271-37ED-4AA0-A2C7-467F9EFB43AC}">
      <dgm:prSet custT="1"/>
      <dgm:spPr/>
      <dgm:t>
        <a:bodyPr/>
        <a:lstStyle/>
        <a:p>
          <a:pPr marL="395288" indent="-217488" algn="l"/>
          <a:endParaRPr lang="en-US" sz="1500" dirty="0">
            <a:solidFill>
              <a:schemeClr val="tx1"/>
            </a:solidFill>
            <a:latin typeface="Arial" pitchFamily="34" charset="0"/>
            <a:cs typeface="Arial" pitchFamily="34" charset="0"/>
          </a:endParaRPr>
        </a:p>
      </dgm:t>
    </dgm:pt>
    <dgm:pt modelId="{330C0EDE-C696-4592-A945-7BC4E2C50DD4}" type="parTrans" cxnId="{84B57E2E-765B-4171-A558-AE91196304F9}">
      <dgm:prSet/>
      <dgm:spPr/>
      <dgm:t>
        <a:bodyPr/>
        <a:lstStyle/>
        <a:p>
          <a:endParaRPr lang="en-US"/>
        </a:p>
      </dgm:t>
    </dgm:pt>
    <dgm:pt modelId="{247D87D8-20FF-4EDD-9520-D384672B0448}" type="sibTrans" cxnId="{84B57E2E-765B-4171-A558-AE91196304F9}">
      <dgm:prSet/>
      <dgm:spPr/>
      <dgm:t>
        <a:bodyPr/>
        <a:lstStyle/>
        <a:p>
          <a:endParaRPr lang="en-US"/>
        </a:p>
      </dgm:t>
    </dgm:pt>
    <dgm:pt modelId="{92F6D6D4-A9E9-44C9-BB30-335C322FCD39}">
      <dgm:prSet custT="1">
        <dgm:style>
          <a:lnRef idx="0">
            <a:schemeClr val="accent5"/>
          </a:lnRef>
          <a:fillRef idx="3">
            <a:schemeClr val="accent5"/>
          </a:fillRef>
          <a:effectRef idx="3">
            <a:schemeClr val="accent5"/>
          </a:effectRef>
          <a:fontRef idx="minor">
            <a:schemeClr val="lt1"/>
          </a:fontRef>
        </dgm:style>
      </dgm:prSet>
      <dgm:spPr/>
      <dgm:t>
        <a:bodyPr/>
        <a:lstStyle/>
        <a:p>
          <a:pPr marL="395288" indent="-217488" algn="l"/>
          <a:endParaRPr lang="en-US" sz="1500" dirty="0">
            <a:solidFill>
              <a:schemeClr val="tx1"/>
            </a:solidFill>
            <a:latin typeface="Arial" pitchFamily="34" charset="0"/>
            <a:cs typeface="Arial" pitchFamily="34" charset="0"/>
          </a:endParaRPr>
        </a:p>
      </dgm:t>
    </dgm:pt>
    <dgm:pt modelId="{42227438-3A13-49B0-906B-E521C29E76FD}" type="parTrans" cxnId="{8A750504-8465-4D81-8B44-8CE94E302AEF}">
      <dgm:prSet/>
      <dgm:spPr/>
      <dgm:t>
        <a:bodyPr/>
        <a:lstStyle/>
        <a:p>
          <a:endParaRPr lang="en-US"/>
        </a:p>
      </dgm:t>
    </dgm:pt>
    <dgm:pt modelId="{6FCBA475-06CC-42EE-BB4C-33633450491B}" type="sibTrans" cxnId="{8A750504-8465-4D81-8B44-8CE94E302AEF}">
      <dgm:prSet/>
      <dgm:spPr/>
      <dgm:t>
        <a:bodyPr/>
        <a:lstStyle/>
        <a:p>
          <a:endParaRPr lang="en-US"/>
        </a:p>
      </dgm:t>
    </dgm:pt>
    <dgm:pt modelId="{14733491-6F87-4716-AF36-5811505D9158}">
      <dgm:prSet custT="1">
        <dgm:style>
          <a:lnRef idx="0">
            <a:schemeClr val="accent6"/>
          </a:lnRef>
          <a:fillRef idx="3">
            <a:schemeClr val="accent6"/>
          </a:fillRef>
          <a:effectRef idx="3">
            <a:schemeClr val="accent6"/>
          </a:effectRef>
          <a:fontRef idx="minor">
            <a:schemeClr val="lt1"/>
          </a:fontRef>
        </dgm:style>
      </dgm:prSet>
      <dgm:spPr/>
      <dgm:t>
        <a:bodyPr/>
        <a:lstStyle/>
        <a:p>
          <a:pPr marL="519113" indent="-177800" algn="l">
            <a:spcBef>
              <a:spcPct val="0"/>
            </a:spcBef>
          </a:pPr>
          <a:r>
            <a:rPr lang="en-US" sz="1500" dirty="0">
              <a:solidFill>
                <a:schemeClr val="tx1"/>
              </a:solidFill>
              <a:latin typeface="Arial" pitchFamily="34" charset="0"/>
              <a:cs typeface="Arial" pitchFamily="34" charset="0"/>
            </a:rPr>
            <a:t>SALES SCENARIOS</a:t>
          </a:r>
        </a:p>
      </dgm:t>
    </dgm:pt>
    <dgm:pt modelId="{A43E74BC-4EC6-4015-866D-003DFC5C1FBA}" type="parTrans" cxnId="{151ADBE9-6CAE-47BB-B9F9-36A374A5C9A4}">
      <dgm:prSet/>
      <dgm:spPr/>
      <dgm:t>
        <a:bodyPr/>
        <a:lstStyle/>
        <a:p>
          <a:endParaRPr lang="en-US"/>
        </a:p>
      </dgm:t>
    </dgm:pt>
    <dgm:pt modelId="{4C2F7BFB-7D95-48B4-A2C8-3E4A0BA95D61}" type="sibTrans" cxnId="{151ADBE9-6CAE-47BB-B9F9-36A374A5C9A4}">
      <dgm:prSet/>
      <dgm:spPr/>
      <dgm:t>
        <a:bodyPr/>
        <a:lstStyle/>
        <a:p>
          <a:endParaRPr lang="en-US"/>
        </a:p>
      </dgm:t>
    </dgm:pt>
    <dgm:pt modelId="{96EB7B38-35CC-4465-B7F4-9A1C275B53C1}">
      <dgm:prSet custT="1">
        <dgm:style>
          <a:lnRef idx="0">
            <a:schemeClr val="accent6"/>
          </a:lnRef>
          <a:fillRef idx="3">
            <a:schemeClr val="accent6"/>
          </a:fillRef>
          <a:effectRef idx="3">
            <a:schemeClr val="accent6"/>
          </a:effectRef>
          <a:fontRef idx="minor">
            <a:schemeClr val="lt1"/>
          </a:fontRef>
        </dgm:style>
      </dgm:prSet>
      <dgm:spPr/>
      <dgm:t>
        <a:bodyPr/>
        <a:lstStyle/>
        <a:p>
          <a:pPr marL="519113" indent="-177800" algn="l">
            <a:spcBef>
              <a:spcPct val="0"/>
            </a:spcBef>
          </a:pPr>
          <a:endParaRPr lang="en-US" sz="1500" dirty="0">
            <a:solidFill>
              <a:schemeClr val="tx1"/>
            </a:solidFill>
            <a:latin typeface="Arial" pitchFamily="34" charset="0"/>
            <a:cs typeface="Arial" pitchFamily="34" charset="0"/>
          </a:endParaRPr>
        </a:p>
      </dgm:t>
    </dgm:pt>
    <dgm:pt modelId="{785C81F6-3FD3-4D03-BC19-2A889D68AA38}" type="parTrans" cxnId="{7FF1983B-09A7-40C1-8FBF-CE91974A561D}">
      <dgm:prSet/>
      <dgm:spPr/>
      <dgm:t>
        <a:bodyPr/>
        <a:lstStyle/>
        <a:p>
          <a:endParaRPr lang="en-US"/>
        </a:p>
      </dgm:t>
    </dgm:pt>
    <dgm:pt modelId="{129762C2-1FDB-40A6-822C-9AB7FFB252BB}" type="sibTrans" cxnId="{7FF1983B-09A7-40C1-8FBF-CE91974A561D}">
      <dgm:prSet/>
      <dgm:spPr/>
      <dgm:t>
        <a:bodyPr/>
        <a:lstStyle/>
        <a:p>
          <a:endParaRPr lang="en-US"/>
        </a:p>
      </dgm:t>
    </dgm:pt>
    <dgm:pt modelId="{E6FA077B-4697-408F-AAFD-0A08C26F1B72}">
      <dgm:prSet custT="1">
        <dgm:style>
          <a:lnRef idx="0">
            <a:schemeClr val="accent6"/>
          </a:lnRef>
          <a:fillRef idx="3">
            <a:schemeClr val="accent6"/>
          </a:fillRef>
          <a:effectRef idx="3">
            <a:schemeClr val="accent6"/>
          </a:effectRef>
          <a:fontRef idx="minor">
            <a:schemeClr val="lt1"/>
          </a:fontRef>
        </dgm:style>
      </dgm:prSet>
      <dgm:spPr/>
      <dgm:t>
        <a:bodyPr/>
        <a:lstStyle/>
        <a:p>
          <a:pPr marL="519113" indent="-177800" algn="l">
            <a:spcBef>
              <a:spcPct val="0"/>
            </a:spcBef>
          </a:pPr>
          <a:endParaRPr lang="en-US" sz="1500" dirty="0">
            <a:solidFill>
              <a:schemeClr val="tx1"/>
            </a:solidFill>
            <a:latin typeface="Arial" pitchFamily="34" charset="0"/>
            <a:cs typeface="Arial" pitchFamily="34" charset="0"/>
          </a:endParaRPr>
        </a:p>
      </dgm:t>
    </dgm:pt>
    <dgm:pt modelId="{387DA10D-A76A-4710-9371-41AE894A199F}" type="parTrans" cxnId="{ED59C1DA-00CF-4A14-9A3F-03C630DBA4BB}">
      <dgm:prSet/>
      <dgm:spPr/>
      <dgm:t>
        <a:bodyPr/>
        <a:lstStyle/>
        <a:p>
          <a:endParaRPr lang="en-US"/>
        </a:p>
      </dgm:t>
    </dgm:pt>
    <dgm:pt modelId="{437A1B1B-7156-4586-8D13-E6F0906C2125}" type="sibTrans" cxnId="{ED59C1DA-00CF-4A14-9A3F-03C630DBA4BB}">
      <dgm:prSet/>
      <dgm:spPr/>
      <dgm:t>
        <a:bodyPr/>
        <a:lstStyle/>
        <a:p>
          <a:endParaRPr lang="en-US"/>
        </a:p>
      </dgm:t>
    </dgm:pt>
    <dgm:pt modelId="{93695EE1-92D7-4ACF-8C42-EDF154B729E2}">
      <dgm:prSet custT="1">
        <dgm:style>
          <a:lnRef idx="0">
            <a:schemeClr val="accent6"/>
          </a:lnRef>
          <a:fillRef idx="3">
            <a:schemeClr val="accent6"/>
          </a:fillRef>
          <a:effectRef idx="3">
            <a:schemeClr val="accent6"/>
          </a:effectRef>
          <a:fontRef idx="minor">
            <a:schemeClr val="lt1"/>
          </a:fontRef>
        </dgm:style>
      </dgm:prSet>
      <dgm:spPr/>
      <dgm:t>
        <a:bodyPr/>
        <a:lstStyle/>
        <a:p>
          <a:pPr marL="519113" indent="-177800" algn="l">
            <a:spcBef>
              <a:spcPct val="0"/>
            </a:spcBef>
          </a:pPr>
          <a:r>
            <a:rPr lang="en-US" sz="1500" dirty="0">
              <a:solidFill>
                <a:schemeClr val="tx1"/>
              </a:solidFill>
              <a:latin typeface="Arial" pitchFamily="34" charset="0"/>
              <a:cs typeface="Arial" pitchFamily="34" charset="0"/>
            </a:rPr>
            <a:t>SALES SPECIFIC </a:t>
          </a:r>
        </a:p>
      </dgm:t>
    </dgm:pt>
    <dgm:pt modelId="{27A67327-9D66-4911-BF4B-595C4E05C702}" type="parTrans" cxnId="{4A39597F-47C0-449A-8107-0B80C891AA7A}">
      <dgm:prSet/>
      <dgm:spPr/>
      <dgm:t>
        <a:bodyPr/>
        <a:lstStyle/>
        <a:p>
          <a:endParaRPr lang="en-US"/>
        </a:p>
      </dgm:t>
    </dgm:pt>
    <dgm:pt modelId="{91CEC868-1E3A-4502-B988-2E49C69B7696}" type="sibTrans" cxnId="{4A39597F-47C0-449A-8107-0B80C891AA7A}">
      <dgm:prSet/>
      <dgm:spPr/>
      <dgm:t>
        <a:bodyPr/>
        <a:lstStyle/>
        <a:p>
          <a:endParaRPr lang="en-US"/>
        </a:p>
      </dgm:t>
    </dgm:pt>
    <dgm:pt modelId="{FB552EF4-CE39-4DF0-8340-388551D2C874}" type="pres">
      <dgm:prSet presAssocID="{99D9716E-98FD-4B88-9FFF-1DFD6D188E3F}" presName="diagram" presStyleCnt="0">
        <dgm:presLayoutVars>
          <dgm:chMax val="1"/>
          <dgm:dir/>
          <dgm:animLvl val="ctr"/>
          <dgm:resizeHandles val="exact"/>
        </dgm:presLayoutVars>
      </dgm:prSet>
      <dgm:spPr/>
    </dgm:pt>
    <dgm:pt modelId="{EAB494E8-69BF-4FDA-AE56-80968745D96E}" type="pres">
      <dgm:prSet presAssocID="{99D9716E-98FD-4B88-9FFF-1DFD6D188E3F}" presName="matrix" presStyleCnt="0"/>
      <dgm:spPr/>
    </dgm:pt>
    <dgm:pt modelId="{907C099F-46C4-4BC1-A0F9-2C1178E903F2}" type="pres">
      <dgm:prSet presAssocID="{99D9716E-98FD-4B88-9FFF-1DFD6D188E3F}" presName="tile1" presStyleLbl="node1" presStyleIdx="0" presStyleCnt="4" custLinFactNeighborX="-23636" custLinFactNeighborY="-31579"/>
      <dgm:spPr/>
    </dgm:pt>
    <dgm:pt modelId="{29B640FA-0770-41C4-B4C4-18A79ACCEA2A}" type="pres">
      <dgm:prSet presAssocID="{99D9716E-98FD-4B88-9FFF-1DFD6D188E3F}" presName="tile1text" presStyleLbl="node1" presStyleIdx="0" presStyleCnt="4">
        <dgm:presLayoutVars>
          <dgm:chMax val="0"/>
          <dgm:chPref val="0"/>
          <dgm:bulletEnabled val="1"/>
        </dgm:presLayoutVars>
      </dgm:prSet>
      <dgm:spPr/>
    </dgm:pt>
    <dgm:pt modelId="{AE19CEF9-FCDB-4BDC-BAFF-E97821948132}" type="pres">
      <dgm:prSet presAssocID="{99D9716E-98FD-4B88-9FFF-1DFD6D188E3F}" presName="tile2" presStyleLbl="node1" presStyleIdx="1" presStyleCnt="4"/>
      <dgm:spPr/>
    </dgm:pt>
    <dgm:pt modelId="{BA8B75B2-0AF0-4F1B-8F1A-4517404DB4B7}" type="pres">
      <dgm:prSet presAssocID="{99D9716E-98FD-4B88-9FFF-1DFD6D188E3F}" presName="tile2text" presStyleLbl="node1" presStyleIdx="1" presStyleCnt="4">
        <dgm:presLayoutVars>
          <dgm:chMax val="0"/>
          <dgm:chPref val="0"/>
          <dgm:bulletEnabled val="1"/>
        </dgm:presLayoutVars>
      </dgm:prSet>
      <dgm:spPr/>
    </dgm:pt>
    <dgm:pt modelId="{277F0C3D-5434-41E3-8C6F-A99A33045F33}" type="pres">
      <dgm:prSet presAssocID="{99D9716E-98FD-4B88-9FFF-1DFD6D188E3F}" presName="tile3" presStyleLbl="node1" presStyleIdx="2" presStyleCnt="4"/>
      <dgm:spPr/>
    </dgm:pt>
    <dgm:pt modelId="{08B674EC-D3E9-45D1-9B03-9E83582BD5D0}" type="pres">
      <dgm:prSet presAssocID="{99D9716E-98FD-4B88-9FFF-1DFD6D188E3F}" presName="tile3text" presStyleLbl="node1" presStyleIdx="2" presStyleCnt="4">
        <dgm:presLayoutVars>
          <dgm:chMax val="0"/>
          <dgm:chPref val="0"/>
          <dgm:bulletEnabled val="1"/>
        </dgm:presLayoutVars>
      </dgm:prSet>
      <dgm:spPr/>
    </dgm:pt>
    <dgm:pt modelId="{2D98F2F6-E8D6-4160-AEBB-7F42B5C53C55}" type="pres">
      <dgm:prSet presAssocID="{99D9716E-98FD-4B88-9FFF-1DFD6D188E3F}" presName="tile4" presStyleLbl="node1" presStyleIdx="3" presStyleCnt="4" custScaleY="102891" custLinFactNeighborY="-1415"/>
      <dgm:spPr/>
    </dgm:pt>
    <dgm:pt modelId="{D44DD298-A79A-4E65-8524-BE194AA21E93}" type="pres">
      <dgm:prSet presAssocID="{99D9716E-98FD-4B88-9FFF-1DFD6D188E3F}" presName="tile4text" presStyleLbl="node1" presStyleIdx="3" presStyleCnt="4">
        <dgm:presLayoutVars>
          <dgm:chMax val="0"/>
          <dgm:chPref val="0"/>
          <dgm:bulletEnabled val="1"/>
        </dgm:presLayoutVars>
      </dgm:prSet>
      <dgm:spPr/>
    </dgm:pt>
    <dgm:pt modelId="{A0F5A636-4D7A-4736-B463-58929B420E54}" type="pres">
      <dgm:prSet presAssocID="{99D9716E-98FD-4B88-9FFF-1DFD6D188E3F}" presName="centerTile" presStyleLbl="fgShp" presStyleIdx="0" presStyleCnt="1" custScaleX="84848" custScaleY="61972">
        <dgm:presLayoutVars>
          <dgm:chMax val="0"/>
          <dgm:chPref val="0"/>
        </dgm:presLayoutVars>
      </dgm:prSet>
      <dgm:spPr/>
    </dgm:pt>
  </dgm:ptLst>
  <dgm:cxnLst>
    <dgm:cxn modelId="{D2F7B740-733A-40CB-BA82-E7465AB0CEA6}" type="presOf" srcId="{AB2C6081-F2FF-478E-874E-0FE114AEA520}" destId="{29B640FA-0770-41C4-B4C4-18A79ACCEA2A}" srcOrd="1" destOrd="2" presId="urn:microsoft.com/office/officeart/2005/8/layout/matrix1"/>
    <dgm:cxn modelId="{C3757AD9-95CA-42D6-A15C-AAB0B811D14D}" type="presOf" srcId="{67026744-5390-47FB-B3A7-44E0C3803CD2}" destId="{BA8B75B2-0AF0-4F1B-8F1A-4517404DB4B7}" srcOrd="1" destOrd="5" presId="urn:microsoft.com/office/officeart/2005/8/layout/matrix1"/>
    <dgm:cxn modelId="{DC8F5897-2F03-4124-8438-A05197ACD843}" type="presOf" srcId="{C99D86D3-DC5C-4BF1-87CD-137A2A36A1D2}" destId="{D44DD298-A79A-4E65-8524-BE194AA21E93}" srcOrd="1" destOrd="1" presId="urn:microsoft.com/office/officeart/2005/8/layout/matrix1"/>
    <dgm:cxn modelId="{7584A4EA-7C00-40F7-AECA-250381B11E8F}" type="presOf" srcId="{EEBB0725-EAF7-4D15-8A06-020AF60EE136}" destId="{D44DD298-A79A-4E65-8524-BE194AA21E93}" srcOrd="1" destOrd="2" presId="urn:microsoft.com/office/officeart/2005/8/layout/matrix1"/>
    <dgm:cxn modelId="{375F7DD5-0611-4268-9623-D86AB240B0B9}" srcId="{F92961A9-C1FF-4581-8F5E-00A06FD74B6D}" destId="{139E25C5-B7DF-468D-B53D-1353845D99CF}" srcOrd="0" destOrd="0" parTransId="{8C3C26FD-6D22-443B-B245-6079D4A034D0}" sibTransId="{C26DDB8D-F553-4F77-93FF-BE8309800739}"/>
    <dgm:cxn modelId="{691C4E45-6985-4EAB-8796-CF33729C778B}" type="presOf" srcId="{372EA1C8-F055-46EC-9370-466E5F0C42D1}" destId="{2D98F2F6-E8D6-4160-AEBB-7F42B5C53C55}" srcOrd="0" destOrd="3" presId="urn:microsoft.com/office/officeart/2005/8/layout/matrix1"/>
    <dgm:cxn modelId="{49488DED-C39C-4A62-BB95-A9699C77AA5E}" srcId="{E92BF2E0-E0FC-4FF4-A6B6-841AE75B8537}" destId="{A01343A5-7ABB-4673-A241-8489BF5738E2}" srcOrd="4" destOrd="0" parTransId="{114EDAD5-E660-4EEC-B648-E2CFBEA4C44C}" sibTransId="{46242137-3CD5-4FB1-905A-59F4E0C0CFE6}"/>
    <dgm:cxn modelId="{458411EC-45FD-4D96-A458-16C80B0CDFAC}" type="presOf" srcId="{92F6D6D4-A9E9-44C9-BB30-335C322FCD39}" destId="{D44DD298-A79A-4E65-8524-BE194AA21E93}" srcOrd="1" destOrd="7" presId="urn:microsoft.com/office/officeart/2005/8/layout/matrix1"/>
    <dgm:cxn modelId="{2CB75C4E-9337-4B4A-BAFD-50633B165B1B}" type="presOf" srcId="{D44DD4B4-449F-44FD-9B82-A86937C2CD1C}" destId="{AE19CEF9-FCDB-4BDC-BAFF-E97821948132}" srcOrd="0" destOrd="2" presId="urn:microsoft.com/office/officeart/2005/8/layout/matrix1"/>
    <dgm:cxn modelId="{0E3142A9-1874-4CD6-ADDB-1E4860F87AE2}" srcId="{8412AADA-EDD2-4A93-92B9-9E0C7D751ADB}" destId="{C710AD05-BC65-4274-A75A-36BFC55C59BF}" srcOrd="1" destOrd="0" parTransId="{9288F08A-5FC9-4C4D-8311-CEAF63F88BF0}" sibTransId="{C79CF03A-A780-453C-A98B-5672EA1A2246}"/>
    <dgm:cxn modelId="{E98DB080-C15D-42DC-B75A-EF1F01F798AC}" srcId="{FA88B0CF-C9FC-4ABB-961F-50A1656A63C0}" destId="{EDC9D1DD-07B5-4E84-BE47-43704C9DE394}" srcOrd="5" destOrd="0" parTransId="{6B3FDC94-6C1C-4503-B3B6-E85215630FBF}" sibTransId="{7987D4B7-3C2C-4879-9CD8-39EC17B8DC0C}"/>
    <dgm:cxn modelId="{72B75B89-1A4A-4CC2-8071-B4EBDE591BAC}" srcId="{139E25C5-B7DF-468D-B53D-1353845D99CF}" destId="{7622F026-7D7B-462F-8C4E-A48A9D4FD555}" srcOrd="2" destOrd="0" parTransId="{2E479CF1-ABC9-44D2-94A3-E13B2279809A}" sibTransId="{7C3C8987-29AD-4D48-9650-A97C523BD033}"/>
    <dgm:cxn modelId="{044BD129-EBFB-47FA-BBAF-4AC73ADCCE32}" type="presOf" srcId="{FA88B0CF-C9FC-4ABB-961F-50A1656A63C0}" destId="{AE19CEF9-FCDB-4BDC-BAFF-E97821948132}" srcOrd="0" destOrd="0" presId="urn:microsoft.com/office/officeart/2005/8/layout/matrix1"/>
    <dgm:cxn modelId="{1D40F1D8-1AF6-4726-89EE-2FB277418870}" type="presOf" srcId="{8AC71C02-1657-4EED-A4C7-1A0941CB7241}" destId="{AE19CEF9-FCDB-4BDC-BAFF-E97821948132}" srcOrd="0" destOrd="1" presId="urn:microsoft.com/office/officeart/2005/8/layout/matrix1"/>
    <dgm:cxn modelId="{AF9BA3D7-B59B-4257-8E57-584848BC123F}" type="presOf" srcId="{93695EE1-92D7-4ACF-8C42-EDF154B729E2}" destId="{277F0C3D-5434-41E3-8C6F-A99A33045F33}" srcOrd="0" destOrd="5" presId="urn:microsoft.com/office/officeart/2005/8/layout/matrix1"/>
    <dgm:cxn modelId="{6C651CB5-4AA9-4876-9EAD-B92CFE06D7FC}" type="presOf" srcId="{14733491-6F87-4716-AF36-5811505D9158}" destId="{08B674EC-D3E9-45D1-9B03-9E83582BD5D0}" srcOrd="1" destOrd="6" presId="urn:microsoft.com/office/officeart/2005/8/layout/matrix1"/>
    <dgm:cxn modelId="{C31AF400-83EA-4C72-BD63-2CCB23C9CA07}" type="presOf" srcId="{92F6D6D4-A9E9-44C9-BB30-335C322FCD39}" destId="{2D98F2F6-E8D6-4160-AEBB-7F42B5C53C55}" srcOrd="0" destOrd="7" presId="urn:microsoft.com/office/officeart/2005/8/layout/matrix1"/>
    <dgm:cxn modelId="{26A7BE9D-2C2D-4E62-9E2E-1C9A4EDD8D24}" srcId="{8412AADA-EDD2-4A93-92B9-9E0C7D751ADB}" destId="{BAA78212-7B67-4E88-8AE0-86F34EBA26E6}" srcOrd="2" destOrd="0" parTransId="{00D44FD7-D0FB-4D8C-BD73-A1F0D57EA863}" sibTransId="{D075257F-03FB-4B60-823B-C834E9F504CA}"/>
    <dgm:cxn modelId="{8E240A2F-F0E5-4A31-A80E-BB595FC7617B}" type="presOf" srcId="{7622F026-7D7B-462F-8C4E-A48A9D4FD555}" destId="{29B640FA-0770-41C4-B4C4-18A79ACCEA2A}" srcOrd="1" destOrd="3" presId="urn:microsoft.com/office/officeart/2005/8/layout/matrix1"/>
    <dgm:cxn modelId="{6F353E06-E76B-467C-97AB-BEA6DBAE4BAC}" srcId="{139E25C5-B7DF-468D-B53D-1353845D99CF}" destId="{601F63C9-DC59-4E7F-A939-7A6FBA3ED541}" srcOrd="4" destOrd="0" parTransId="{1C78A9F7-5C2D-4CFE-B452-562380AC7745}" sibTransId="{2EAD6957-8CC4-43BB-BF68-02D6551F4A3C}"/>
    <dgm:cxn modelId="{A3E879C9-4D0A-4AB6-ABA0-7260E84417B5}" srcId="{FA88B0CF-C9FC-4ABB-961F-50A1656A63C0}" destId="{61324D4E-9E38-43CE-AABE-BCD6D2BC00AE}" srcOrd="2" destOrd="0" parTransId="{B8D731B7-C603-48E0-A6B6-AA49BD01758B}" sibTransId="{C32D2F77-717F-4342-A205-8F56C66AC4D0}"/>
    <dgm:cxn modelId="{B13631C3-97A4-4D8C-95CD-2F4F9646217E}" srcId="{9AC8EA47-A33A-46B6-B558-37FFE1D80C16}" destId="{BFE73DA0-014B-41DF-AC87-19AE305556DC}" srcOrd="0" destOrd="0" parTransId="{A9D50808-7FF3-4196-985C-8002311417CC}" sibTransId="{76FFE1E9-7991-4C5C-AA07-4E7D59688910}"/>
    <dgm:cxn modelId="{E5003589-7DCC-4720-AD23-436D78B90888}" srcId="{8412AADA-EDD2-4A93-92B9-9E0C7D751ADB}" destId="{5A4551F7-6642-4D28-AAA6-14E2DD3FF0BB}" srcOrd="0" destOrd="0" parTransId="{25BD8736-6997-42CC-97D3-234E693CEB48}" sibTransId="{E6A437CD-9508-4A42-8339-D721C85E1990}"/>
    <dgm:cxn modelId="{7CD96C7D-012B-422C-A1DC-0A7B2A04CB43}" srcId="{8412AADA-EDD2-4A93-92B9-9E0C7D751ADB}" destId="{B74CD8C2-64C3-451E-8050-7E7F770BF5A1}" srcOrd="3" destOrd="0" parTransId="{99D26CB4-D473-4B1F-B94D-DEDF9F723904}" sibTransId="{373349DB-F029-4822-9E35-C0E50C6AE4B3}"/>
    <dgm:cxn modelId="{FFDF89D3-30AD-4BF2-B65C-93B39D756C8A}" type="presOf" srcId="{61324D4E-9E38-43CE-AABE-BCD6D2BC00AE}" destId="{AE19CEF9-FCDB-4BDC-BAFF-E97821948132}" srcOrd="0" destOrd="3" presId="urn:microsoft.com/office/officeart/2005/8/layout/matrix1"/>
    <dgm:cxn modelId="{27E9C58F-C5F9-4987-BBA6-9F72FEA4659E}" type="presOf" srcId="{B74CD8C2-64C3-451E-8050-7E7F770BF5A1}" destId="{277F0C3D-5434-41E3-8C6F-A99A33045F33}" srcOrd="0" destOrd="4" presId="urn:microsoft.com/office/officeart/2005/8/layout/matrix1"/>
    <dgm:cxn modelId="{34D0CCCA-13AF-4968-9E82-CF50EFA2FD2E}" type="presOf" srcId="{14733491-6F87-4716-AF36-5811505D9158}" destId="{277F0C3D-5434-41E3-8C6F-A99A33045F33}" srcOrd="0" destOrd="6" presId="urn:microsoft.com/office/officeart/2005/8/layout/matrix1"/>
    <dgm:cxn modelId="{EAF3E1B0-23E1-4480-8AE3-5E90EF7AC2C7}" srcId="{139E25C5-B7DF-468D-B53D-1353845D99CF}" destId="{AB2C6081-F2FF-478E-874E-0FE114AEA520}" srcOrd="1" destOrd="0" parTransId="{E2B40017-CFE7-4B9F-8F6F-177E57D22111}" sibTransId="{06041C93-9CF6-4052-9E90-D77FB6B0D971}"/>
    <dgm:cxn modelId="{F29DE2E3-B9CD-4E0C-8FF5-3D1F4206F459}" type="presOf" srcId="{1F1BA6CD-CA06-4185-B415-26EAE923EE9F}" destId="{907C099F-46C4-4BC1-A0F9-2C1178E903F2}" srcOrd="0" destOrd="1" presId="urn:microsoft.com/office/officeart/2005/8/layout/matrix1"/>
    <dgm:cxn modelId="{57609CEA-21CB-484D-8392-DFE29FA759E4}" type="presOf" srcId="{8AC71C02-1657-4EED-A4C7-1A0941CB7241}" destId="{BA8B75B2-0AF0-4F1B-8F1A-4517404DB4B7}" srcOrd="1" destOrd="1" presId="urn:microsoft.com/office/officeart/2005/8/layout/matrix1"/>
    <dgm:cxn modelId="{D30E7FCE-71B4-4353-9EB9-370E23DF4428}" srcId="{FA88B0CF-C9FC-4ABB-961F-50A1656A63C0}" destId="{8AC71C02-1657-4EED-A4C7-1A0941CB7241}" srcOrd="0" destOrd="0" parTransId="{EA8D19BC-1724-4EC7-9CBB-BAC4C23E411F}" sibTransId="{01D1D9AB-830B-484A-AED1-9D95F2BDAFFC}"/>
    <dgm:cxn modelId="{44A721EF-41D0-463D-9E5F-BDF598DB8965}" type="presOf" srcId="{67026744-5390-47FB-B3A7-44E0C3803CD2}" destId="{AE19CEF9-FCDB-4BDC-BAFF-E97821948132}" srcOrd="0" destOrd="5" presId="urn:microsoft.com/office/officeart/2005/8/layout/matrix1"/>
    <dgm:cxn modelId="{2C6F1892-9E23-4070-88CB-4066CF7C2932}" srcId="{E92BF2E0-E0FC-4FF4-A6B6-841AE75B8537}" destId="{EEBB0725-EAF7-4D15-8A06-020AF60EE136}" srcOrd="1" destOrd="0" parTransId="{A3F8B2E7-B078-4755-94CB-AC5E9F401AEC}" sibTransId="{DB474CA7-AC3B-4593-BC79-2DA92DFF478B}"/>
    <dgm:cxn modelId="{A01E4C5A-32C4-4820-9248-AE1A06D1094E}" type="presOf" srcId="{99D9716E-98FD-4B88-9FFF-1DFD6D188E3F}" destId="{FB552EF4-CE39-4DF0-8340-388551D2C874}" srcOrd="0" destOrd="0" presId="urn:microsoft.com/office/officeart/2005/8/layout/matrix1"/>
    <dgm:cxn modelId="{FCA9E79B-70CB-48AB-9759-869C0728EE84}" type="presOf" srcId="{EDC9D1DD-07B5-4E84-BE47-43704C9DE394}" destId="{AE19CEF9-FCDB-4BDC-BAFF-E97821948132}" srcOrd="0" destOrd="6" presId="urn:microsoft.com/office/officeart/2005/8/layout/matrix1"/>
    <dgm:cxn modelId="{3AB60611-3D18-4BBC-937C-2794043A79D4}" type="presOf" srcId="{8412AADA-EDD2-4A93-92B9-9E0C7D751ADB}" destId="{08B674EC-D3E9-45D1-9B03-9E83582BD5D0}" srcOrd="1" destOrd="0" presId="urn:microsoft.com/office/officeart/2005/8/layout/matrix1"/>
    <dgm:cxn modelId="{B2022A58-BA21-438A-872F-9EFADE39576D}" type="presOf" srcId="{4E224A0D-5767-4A04-8297-DFDD2E89BE37}" destId="{907C099F-46C4-4BC1-A0F9-2C1178E903F2}" srcOrd="0" destOrd="6" presId="urn:microsoft.com/office/officeart/2005/8/layout/matrix1"/>
    <dgm:cxn modelId="{A880F436-21B1-400D-85D2-BE98728DE441}" type="presOf" srcId="{372EA1C8-F055-46EC-9370-466E5F0C42D1}" destId="{D44DD298-A79A-4E65-8524-BE194AA21E93}" srcOrd="1" destOrd="3" presId="urn:microsoft.com/office/officeart/2005/8/layout/matrix1"/>
    <dgm:cxn modelId="{151ADBE9-6CAE-47BB-B9F9-36A374A5C9A4}" srcId="{8412AADA-EDD2-4A93-92B9-9E0C7D751ADB}" destId="{14733491-6F87-4716-AF36-5811505D9158}" srcOrd="5" destOrd="0" parTransId="{A43E74BC-4EC6-4015-866D-003DFC5C1FBA}" sibTransId="{4C2F7BFB-7D95-48B4-A2C8-3E4A0BA95D61}"/>
    <dgm:cxn modelId="{7E3ECA82-7153-4B0A-BEDF-28F1611E5D8E}" srcId="{99D9716E-98FD-4B88-9FFF-1DFD6D188E3F}" destId="{F92961A9-C1FF-4581-8F5E-00A06FD74B6D}" srcOrd="0" destOrd="0" parTransId="{50A2B12A-04F3-4372-9595-9E410AFD2CB8}" sibTransId="{F3AE7D49-F2E9-45B1-A4E8-AA2815D95777}"/>
    <dgm:cxn modelId="{2158BD89-7613-4176-86A8-A5ECE37BC13B}" type="presOf" srcId="{96EB7B38-35CC-4465-B7F4-9A1C275B53C1}" destId="{277F0C3D-5434-41E3-8C6F-A99A33045F33}" srcOrd="0" destOrd="8" presId="urn:microsoft.com/office/officeart/2005/8/layout/matrix1"/>
    <dgm:cxn modelId="{4A39597F-47C0-449A-8107-0B80C891AA7A}" srcId="{8412AADA-EDD2-4A93-92B9-9E0C7D751ADB}" destId="{93695EE1-92D7-4ACF-8C42-EDF154B729E2}" srcOrd="4" destOrd="0" parTransId="{27A67327-9D66-4911-BF4B-595C4E05C702}" sibTransId="{91CEC868-1E3A-4502-B988-2E49C69B7696}"/>
    <dgm:cxn modelId="{25EE1D60-B3BF-42F7-8A0A-AC2A686078F3}" type="presOf" srcId="{8412AADA-EDD2-4A93-92B9-9E0C7D751ADB}" destId="{277F0C3D-5434-41E3-8C6F-A99A33045F33}" srcOrd="0" destOrd="0" presId="urn:microsoft.com/office/officeart/2005/8/layout/matrix1"/>
    <dgm:cxn modelId="{B58B04A2-C105-4138-AD8C-CDF0BC29C0EE}" type="presOf" srcId="{B74CD8C2-64C3-451E-8050-7E7F770BF5A1}" destId="{08B674EC-D3E9-45D1-9B03-9E83582BD5D0}" srcOrd="1" destOrd="4" presId="urn:microsoft.com/office/officeart/2005/8/layout/matrix1"/>
    <dgm:cxn modelId="{75F7A149-3572-427A-A32A-1EEE07A7564B}" type="presOf" srcId="{93695EE1-92D7-4ACF-8C42-EDF154B729E2}" destId="{08B674EC-D3E9-45D1-9B03-9E83582BD5D0}" srcOrd="1" destOrd="5" presId="urn:microsoft.com/office/officeart/2005/8/layout/matrix1"/>
    <dgm:cxn modelId="{ED59C1DA-00CF-4A14-9A3F-03C630DBA4BB}" srcId="{8412AADA-EDD2-4A93-92B9-9E0C7D751ADB}" destId="{E6FA077B-4697-408F-AAFD-0A08C26F1B72}" srcOrd="6" destOrd="0" parTransId="{387DA10D-A76A-4710-9371-41AE894A199F}" sibTransId="{437A1B1B-7156-4586-8D13-E6F0906C2125}"/>
    <dgm:cxn modelId="{1A8234D5-2806-4A7E-A571-90CF4CD457B5}" type="presOf" srcId="{8508657D-3144-4C08-9B50-30309F20778B}" destId="{D44DD298-A79A-4E65-8524-BE194AA21E93}" srcOrd="1" destOrd="4" presId="urn:microsoft.com/office/officeart/2005/8/layout/matrix1"/>
    <dgm:cxn modelId="{A6108587-ACCF-4530-99AF-83FE24A97F62}" srcId="{F92961A9-C1FF-4581-8F5E-00A06FD74B6D}" destId="{8412AADA-EDD2-4A93-92B9-9E0C7D751ADB}" srcOrd="2" destOrd="0" parTransId="{926160DD-9E47-4031-8641-BAA79CE8CE6A}" sibTransId="{4FB8DFBF-498C-43A9-9E2F-08D581C7DFF8}"/>
    <dgm:cxn modelId="{18037A1F-7E3A-49D7-B602-0697D325B6B2}" type="presOf" srcId="{61324D4E-9E38-43CE-AABE-BCD6D2BC00AE}" destId="{BA8B75B2-0AF0-4F1B-8F1A-4517404DB4B7}" srcOrd="1" destOrd="3" presId="urn:microsoft.com/office/officeart/2005/8/layout/matrix1"/>
    <dgm:cxn modelId="{AE57C49C-4637-42AD-8862-7AE6D0D95A44}" type="presOf" srcId="{EDC9D1DD-07B5-4E84-BE47-43704C9DE394}" destId="{BA8B75B2-0AF0-4F1B-8F1A-4517404DB4B7}" srcOrd="1" destOrd="6" presId="urn:microsoft.com/office/officeart/2005/8/layout/matrix1"/>
    <dgm:cxn modelId="{2B0EDFD6-30A4-4CBC-8725-33659EDC4B2D}" srcId="{E92BF2E0-E0FC-4FF4-A6B6-841AE75B8537}" destId="{8508657D-3144-4C08-9B50-30309F20778B}" srcOrd="3" destOrd="0" parTransId="{F577E1A2-0FFF-4873-91E1-DB3ADE1F63D7}" sibTransId="{D0549DB2-1F0B-4382-8E89-582A94C58F51}"/>
    <dgm:cxn modelId="{C96C1296-FC69-47F9-B498-3C4EA4359C72}" srcId="{FA88B0CF-C9FC-4ABB-961F-50A1656A63C0}" destId="{D44DD4B4-449F-44FD-9B82-A86937C2CD1C}" srcOrd="1" destOrd="0" parTransId="{57490D68-93FE-40E2-9270-60ED736C4F70}" sibTransId="{C0F44F40-5F69-4A14-AED5-C3708B552081}"/>
    <dgm:cxn modelId="{B90956C1-3A4E-4227-B2A1-4F74234FE2B8}" type="presOf" srcId="{601F63C9-DC59-4E7F-A939-7A6FBA3ED541}" destId="{29B640FA-0770-41C4-B4C4-18A79ACCEA2A}" srcOrd="1" destOrd="5" presId="urn:microsoft.com/office/officeart/2005/8/layout/matrix1"/>
    <dgm:cxn modelId="{A475B3D1-08F0-4131-B678-871B2306AB27}" type="presOf" srcId="{E92BF2E0-E0FC-4FF4-A6B6-841AE75B8537}" destId="{D44DD298-A79A-4E65-8524-BE194AA21E93}" srcOrd="1" destOrd="0" presId="urn:microsoft.com/office/officeart/2005/8/layout/matrix1"/>
    <dgm:cxn modelId="{655E18A6-F6C0-4313-A041-5539A502523D}" srcId="{E92BF2E0-E0FC-4FF4-A6B6-841AE75B8537}" destId="{372EA1C8-F055-46EC-9370-466E5F0C42D1}" srcOrd="2" destOrd="0" parTransId="{1D3E9241-B436-4EF1-9CEA-8D777521A787}" sibTransId="{981E5F50-B93A-4B33-A97A-56696B2BA26F}"/>
    <dgm:cxn modelId="{2A4398E3-D25A-4659-9567-D29F52F035CF}" type="presOf" srcId="{2ABBF1E5-8800-487B-87CB-98748C1F81C7}" destId="{29B640FA-0770-41C4-B4C4-18A79ACCEA2A}" srcOrd="1" destOrd="4" presId="urn:microsoft.com/office/officeart/2005/8/layout/matrix1"/>
    <dgm:cxn modelId="{B984EC36-7016-435E-BDBC-6D89174D8634}" type="presOf" srcId="{E4750610-9391-4A5A-81CB-EA6433EFBDA4}" destId="{BA8B75B2-0AF0-4F1B-8F1A-4517404DB4B7}" srcOrd="1" destOrd="7" presId="urn:microsoft.com/office/officeart/2005/8/layout/matrix1"/>
    <dgm:cxn modelId="{915E0641-CA69-4EC6-A05B-8DD6F2ED43D7}" type="presOf" srcId="{EEBB0725-EAF7-4D15-8A06-020AF60EE136}" destId="{2D98F2F6-E8D6-4160-AEBB-7F42B5C53C55}" srcOrd="0" destOrd="2" presId="urn:microsoft.com/office/officeart/2005/8/layout/matrix1"/>
    <dgm:cxn modelId="{D29AC66E-B81F-4B6B-A961-0D0F66191FCD}" type="presOf" srcId="{E6FA077B-4697-408F-AAFD-0A08C26F1B72}" destId="{277F0C3D-5434-41E3-8C6F-A99A33045F33}" srcOrd="0" destOrd="7" presId="urn:microsoft.com/office/officeart/2005/8/layout/matrix1"/>
    <dgm:cxn modelId="{72008B2E-498E-4640-9413-550FBA4E43EB}" type="presOf" srcId="{2E5EB8DA-FF5E-4747-9ED6-1A25448DA3FB}" destId="{BA8B75B2-0AF0-4F1B-8F1A-4517404DB4B7}" srcOrd="1" destOrd="4" presId="urn:microsoft.com/office/officeart/2005/8/layout/matrix1"/>
    <dgm:cxn modelId="{1E4DF66C-1DF6-4B0D-9ABC-26AA4B69D70E}" type="presOf" srcId="{A01343A5-7ABB-4673-A241-8489BF5738E2}" destId="{2D98F2F6-E8D6-4160-AEBB-7F42B5C53C55}" srcOrd="0" destOrd="5" presId="urn:microsoft.com/office/officeart/2005/8/layout/matrix1"/>
    <dgm:cxn modelId="{6786FDF1-3DBE-4794-9F7D-0BA44B4EA1B6}" srcId="{E92BF2E0-E0FC-4FF4-A6B6-841AE75B8537}" destId="{C99D86D3-DC5C-4BF1-87CD-137A2A36A1D2}" srcOrd="0" destOrd="0" parTransId="{935EF59E-5686-4126-B24A-D8182709A198}" sibTransId="{67501731-1137-4E20-9A5C-8F188613B27D}"/>
    <dgm:cxn modelId="{91DACE72-5CFD-437E-A444-2747B59E3A01}" srcId="{139E25C5-B7DF-468D-B53D-1353845D99CF}" destId="{E6A230DD-8B06-47D1-8F73-A81B5B2A3B4A}" srcOrd="7" destOrd="0" parTransId="{BB9AF96D-2AA9-4391-863E-446330FB7AA3}" sibTransId="{30EF4157-B38C-4E21-874D-C917B018204C}"/>
    <dgm:cxn modelId="{2A364707-3867-4F0D-985D-1E99F4124B15}" type="presOf" srcId="{AB2C6081-F2FF-478E-874E-0FE114AEA520}" destId="{907C099F-46C4-4BC1-A0F9-2C1178E903F2}" srcOrd="0" destOrd="2" presId="urn:microsoft.com/office/officeart/2005/8/layout/matrix1"/>
    <dgm:cxn modelId="{547C1FE7-65B2-467C-8827-8FC440BC341C}" type="presOf" srcId="{D44DD4B4-449F-44FD-9B82-A86937C2CD1C}" destId="{BA8B75B2-0AF0-4F1B-8F1A-4517404DB4B7}" srcOrd="1" destOrd="2" presId="urn:microsoft.com/office/officeart/2005/8/layout/matrix1"/>
    <dgm:cxn modelId="{2460DA5F-1BCF-46FB-A7C1-A9269BC28DC6}" srcId="{F92961A9-C1FF-4581-8F5E-00A06FD74B6D}" destId="{E92BF2E0-E0FC-4FF4-A6B6-841AE75B8537}" srcOrd="3" destOrd="0" parTransId="{9B5D5017-B27C-4FD3-9B3C-D5814AFF070F}" sibTransId="{DCDA0826-E24D-44A9-9CB4-B850126F34AC}"/>
    <dgm:cxn modelId="{0651BE04-9340-4652-AF50-85EBD9B38CD6}" srcId="{139E25C5-B7DF-468D-B53D-1353845D99CF}" destId="{1F1BA6CD-CA06-4185-B415-26EAE923EE9F}" srcOrd="0" destOrd="0" parTransId="{0408EE71-D4D3-43EE-8A41-D05E662211F0}" sibTransId="{2D576B52-2463-4566-859E-D71675D53D09}"/>
    <dgm:cxn modelId="{E8D9EEE9-A26B-423D-988A-C7217CA52BFE}" srcId="{139E25C5-B7DF-468D-B53D-1353845D99CF}" destId="{F0AD88E4-BCD9-41B3-BCE3-DFB2C77A6D98}" srcOrd="6" destOrd="0" parTransId="{4DA8A548-CFAA-4113-81D8-63B78B997219}" sibTransId="{A05950AC-8CED-4934-8F24-948D82E157E6}"/>
    <dgm:cxn modelId="{35A18A74-C20B-4032-AC1F-697A9FF83B64}" srcId="{FA88B0CF-C9FC-4ABB-961F-50A1656A63C0}" destId="{2E5EB8DA-FF5E-4747-9ED6-1A25448DA3FB}" srcOrd="3" destOrd="0" parTransId="{80EAE976-E4D3-44DC-96FC-996450579148}" sibTransId="{0E0FD184-DEB2-41BF-8E48-47B0D2D221FD}"/>
    <dgm:cxn modelId="{1D421BF1-0E17-4023-8157-281B2CA9039E}" type="presOf" srcId="{C99D86D3-DC5C-4BF1-87CD-137A2A36A1D2}" destId="{2D98F2F6-E8D6-4160-AEBB-7F42B5C53C55}" srcOrd="0" destOrd="1" presId="urn:microsoft.com/office/officeart/2005/8/layout/matrix1"/>
    <dgm:cxn modelId="{7EB978DB-0A6D-4564-8F76-A2F503967ADB}" type="presOf" srcId="{5A4551F7-6642-4D28-AAA6-14E2DD3FF0BB}" destId="{08B674EC-D3E9-45D1-9B03-9E83582BD5D0}" srcOrd="1" destOrd="1" presId="urn:microsoft.com/office/officeart/2005/8/layout/matrix1"/>
    <dgm:cxn modelId="{D3809DC0-A447-4311-8533-40D8574801AB}" type="presOf" srcId="{BAA78212-7B67-4E88-8AE0-86F34EBA26E6}" destId="{08B674EC-D3E9-45D1-9B03-9E83582BD5D0}" srcOrd="1" destOrd="3" presId="urn:microsoft.com/office/officeart/2005/8/layout/matrix1"/>
    <dgm:cxn modelId="{88783AE7-FAA5-49A7-B9F4-3FA5E8B41F9C}" type="presOf" srcId="{139E25C5-B7DF-468D-B53D-1353845D99CF}" destId="{907C099F-46C4-4BC1-A0F9-2C1178E903F2}" srcOrd="0" destOrd="0" presId="urn:microsoft.com/office/officeart/2005/8/layout/matrix1"/>
    <dgm:cxn modelId="{78BD5809-4CCE-4771-B16E-9F47BE2A55D0}" type="presOf" srcId="{807E9F51-D643-4512-A281-312D0D97C4FA}" destId="{D44DD298-A79A-4E65-8524-BE194AA21E93}" srcOrd="1" destOrd="6" presId="urn:microsoft.com/office/officeart/2005/8/layout/matrix1"/>
    <dgm:cxn modelId="{87E5D7CF-03BA-4FEA-AC05-2CA37EE1F676}" srcId="{E92BF2E0-E0FC-4FF4-A6B6-841AE75B8537}" destId="{807E9F51-D643-4512-A281-312D0D97C4FA}" srcOrd="5" destOrd="0" parTransId="{AD533C62-9F09-48B7-8581-8916E3105BF0}" sibTransId="{8E060B21-6D70-4DD3-A405-8A73E9BF2D23}"/>
    <dgm:cxn modelId="{FBB11B46-BF9C-47CA-8872-AFE00FB5448E}" srcId="{139E25C5-B7DF-468D-B53D-1353845D99CF}" destId="{2ABBF1E5-8800-487B-87CB-98748C1F81C7}" srcOrd="3" destOrd="0" parTransId="{DC1BFDFD-9249-4C07-A55C-69312B96FEC7}" sibTransId="{17D7D5EB-DD92-4335-A08E-C2CDA326C0B8}"/>
    <dgm:cxn modelId="{B72FAE51-3F6A-4936-8DE9-4EEB94EB5F12}" type="presOf" srcId="{139E25C5-B7DF-468D-B53D-1353845D99CF}" destId="{29B640FA-0770-41C4-B4C4-18A79ACCEA2A}" srcOrd="1" destOrd="0" presId="urn:microsoft.com/office/officeart/2005/8/layout/matrix1"/>
    <dgm:cxn modelId="{FEB6D912-B9AE-4596-964A-8A813FA84A38}" type="presOf" srcId="{C710AD05-BC65-4274-A75A-36BFC55C59BF}" destId="{277F0C3D-5434-41E3-8C6F-A99A33045F33}" srcOrd="0" destOrd="2" presId="urn:microsoft.com/office/officeart/2005/8/layout/matrix1"/>
    <dgm:cxn modelId="{687A8D38-E082-403A-B3EA-94A645065D0E}" type="presOf" srcId="{8508657D-3144-4C08-9B50-30309F20778B}" destId="{2D98F2F6-E8D6-4160-AEBB-7F42B5C53C55}" srcOrd="0" destOrd="4" presId="urn:microsoft.com/office/officeart/2005/8/layout/matrix1"/>
    <dgm:cxn modelId="{1AE29C07-6241-46AF-9C9B-B3F75DD2A3A5}" type="presOf" srcId="{E6A230DD-8B06-47D1-8F73-A81B5B2A3B4A}" destId="{907C099F-46C4-4BC1-A0F9-2C1178E903F2}" srcOrd="0" destOrd="8" presId="urn:microsoft.com/office/officeart/2005/8/layout/matrix1"/>
    <dgm:cxn modelId="{6D2CD377-1D32-4412-B639-C7AD9A3E11FF}" srcId="{F92961A9-C1FF-4581-8F5E-00A06FD74B6D}" destId="{9AC8EA47-A33A-46B6-B558-37FFE1D80C16}" srcOrd="5" destOrd="0" parTransId="{21B3A1BE-3209-4D73-A4BA-4B524285F4E9}" sibTransId="{B2048036-4F5F-4718-9240-B3E6CF8D7401}"/>
    <dgm:cxn modelId="{241ED18C-23DE-4EB9-9377-2881A15EB2A7}" srcId="{139E25C5-B7DF-468D-B53D-1353845D99CF}" destId="{4E224A0D-5767-4A04-8297-DFDD2E89BE37}" srcOrd="5" destOrd="0" parTransId="{89269CA2-E729-4100-9DB3-200F3A2F653C}" sibTransId="{1B9EF7D4-E297-45DF-9F38-9F37675DB4E2}"/>
    <dgm:cxn modelId="{DE3D27A0-222D-4A39-B239-E85B0CF9BABD}" type="presOf" srcId="{5A4551F7-6642-4D28-AAA6-14E2DD3FF0BB}" destId="{277F0C3D-5434-41E3-8C6F-A99A33045F33}" srcOrd="0" destOrd="1" presId="urn:microsoft.com/office/officeart/2005/8/layout/matrix1"/>
    <dgm:cxn modelId="{D464442C-6283-4200-8A0D-7D310BE081CD}" type="presOf" srcId="{E6A230DD-8B06-47D1-8F73-A81B5B2A3B4A}" destId="{29B640FA-0770-41C4-B4C4-18A79ACCEA2A}" srcOrd="1" destOrd="8" presId="urn:microsoft.com/office/officeart/2005/8/layout/matrix1"/>
    <dgm:cxn modelId="{B2693333-F51B-4AED-BE77-F177EF9ACFD7}" type="presOf" srcId="{E4750610-9391-4A5A-81CB-EA6433EFBDA4}" destId="{AE19CEF9-FCDB-4BDC-BAFF-E97821948132}" srcOrd="0" destOrd="7" presId="urn:microsoft.com/office/officeart/2005/8/layout/matrix1"/>
    <dgm:cxn modelId="{56FA88BF-B52D-4A3A-AB35-F5DCAA2371C8}" type="presOf" srcId="{2ABBF1E5-8800-487B-87CB-98748C1F81C7}" destId="{907C099F-46C4-4BC1-A0F9-2C1178E903F2}" srcOrd="0" destOrd="4" presId="urn:microsoft.com/office/officeart/2005/8/layout/matrix1"/>
    <dgm:cxn modelId="{3306DAAE-D4F7-4277-9AD1-71614996F659}" type="presOf" srcId="{E6FA077B-4697-408F-AAFD-0A08C26F1B72}" destId="{08B674EC-D3E9-45D1-9B03-9E83582BD5D0}" srcOrd="1" destOrd="7" presId="urn:microsoft.com/office/officeart/2005/8/layout/matrix1"/>
    <dgm:cxn modelId="{11804413-C86F-416F-811E-63965615DB8F}" type="presOf" srcId="{96EB7B38-35CC-4465-B7F4-9A1C275B53C1}" destId="{08B674EC-D3E9-45D1-9B03-9E83582BD5D0}" srcOrd="1" destOrd="8" presId="urn:microsoft.com/office/officeart/2005/8/layout/matrix1"/>
    <dgm:cxn modelId="{2D03D88C-21F0-4548-BC0E-88858A8AF23A}" type="presOf" srcId="{F0AD88E4-BCD9-41B3-BCE3-DFB2C77A6D98}" destId="{29B640FA-0770-41C4-B4C4-18A79ACCEA2A}" srcOrd="1" destOrd="7" presId="urn:microsoft.com/office/officeart/2005/8/layout/matrix1"/>
    <dgm:cxn modelId="{71C12EA2-E287-4341-B9B4-E544A3B1C13B}" type="presOf" srcId="{601F63C9-DC59-4E7F-A939-7A6FBA3ED541}" destId="{907C099F-46C4-4BC1-A0F9-2C1178E903F2}" srcOrd="0" destOrd="5" presId="urn:microsoft.com/office/officeart/2005/8/layout/matrix1"/>
    <dgm:cxn modelId="{8F8E8F5A-3CEA-4DAB-BB15-2D4D7846BD28}" type="presOf" srcId="{A01343A5-7ABB-4673-A241-8489BF5738E2}" destId="{D44DD298-A79A-4E65-8524-BE194AA21E93}" srcOrd="1" destOrd="5" presId="urn:microsoft.com/office/officeart/2005/8/layout/matrix1"/>
    <dgm:cxn modelId="{7C60BE92-D6D2-4679-BF6D-C7FCC28EC3FA}" type="presOf" srcId="{E92BF2E0-E0FC-4FF4-A6B6-841AE75B8537}" destId="{2D98F2F6-E8D6-4160-AEBB-7F42B5C53C55}" srcOrd="0" destOrd="0" presId="urn:microsoft.com/office/officeart/2005/8/layout/matrix1"/>
    <dgm:cxn modelId="{4D75AD84-AABF-46E4-BC74-B30A34F90C2D}" type="presOf" srcId="{7622F026-7D7B-462F-8C4E-A48A9D4FD555}" destId="{907C099F-46C4-4BC1-A0F9-2C1178E903F2}" srcOrd="0" destOrd="3" presId="urn:microsoft.com/office/officeart/2005/8/layout/matrix1"/>
    <dgm:cxn modelId="{7AEF26F0-7F20-4B68-8D15-F25E784A850C}" type="presOf" srcId="{F0AD88E4-BCD9-41B3-BCE3-DFB2C77A6D98}" destId="{907C099F-46C4-4BC1-A0F9-2C1178E903F2}" srcOrd="0" destOrd="7" presId="urn:microsoft.com/office/officeart/2005/8/layout/matrix1"/>
    <dgm:cxn modelId="{84069A10-9571-4B3C-AE5F-A4A080B4A612}" srcId="{F92961A9-C1FF-4581-8F5E-00A06FD74B6D}" destId="{FA88B0CF-C9FC-4ABB-961F-50A1656A63C0}" srcOrd="1" destOrd="0" parTransId="{6420FAC9-C39B-4938-B4D1-49B86AA15CFF}" sibTransId="{401B4EA8-E640-481C-B3B7-E4B1C27C10D5}"/>
    <dgm:cxn modelId="{1A9E706F-89DC-4588-BE6C-EBB704A3BE7B}" type="presOf" srcId="{1F1BA6CD-CA06-4185-B415-26EAE923EE9F}" destId="{29B640FA-0770-41C4-B4C4-18A79ACCEA2A}" srcOrd="1" destOrd="1" presId="urn:microsoft.com/office/officeart/2005/8/layout/matrix1"/>
    <dgm:cxn modelId="{DC8E71DD-F17D-446F-A811-E5765AB3BDB2}" srcId="{FA88B0CF-C9FC-4ABB-961F-50A1656A63C0}" destId="{E4750610-9391-4A5A-81CB-EA6433EFBDA4}" srcOrd="6" destOrd="0" parTransId="{16A08938-866E-46E2-9D2D-AA950656824A}" sibTransId="{77F0E912-8A08-4152-8FB0-397E17B5BFCE}"/>
    <dgm:cxn modelId="{84B57E2E-765B-4171-A558-AE91196304F9}" srcId="{F92961A9-C1FF-4581-8F5E-00A06FD74B6D}" destId="{B4055271-37ED-4AA0-A2C7-467F9EFB43AC}" srcOrd="4" destOrd="0" parTransId="{330C0EDE-C696-4592-A945-7BC4E2C50DD4}" sibTransId="{247D87D8-20FF-4EDD-9520-D384672B0448}"/>
    <dgm:cxn modelId="{D40A4B75-3EDA-4DED-8C94-CC64F88ABCC6}" type="presOf" srcId="{F92961A9-C1FF-4581-8F5E-00A06FD74B6D}" destId="{A0F5A636-4D7A-4736-B463-58929B420E54}" srcOrd="0" destOrd="0" presId="urn:microsoft.com/office/officeart/2005/8/layout/matrix1"/>
    <dgm:cxn modelId="{7FF1983B-09A7-40C1-8FBF-CE91974A561D}" srcId="{8412AADA-EDD2-4A93-92B9-9E0C7D751ADB}" destId="{96EB7B38-35CC-4465-B7F4-9A1C275B53C1}" srcOrd="7" destOrd="0" parTransId="{785C81F6-3FD3-4D03-BC19-2A889D68AA38}" sibTransId="{129762C2-1FDB-40A6-822C-9AB7FFB252BB}"/>
    <dgm:cxn modelId="{0BDFBEE8-338C-4BE4-9D08-DAD8A41998B2}" type="presOf" srcId="{BAA78212-7B67-4E88-8AE0-86F34EBA26E6}" destId="{277F0C3D-5434-41E3-8C6F-A99A33045F33}" srcOrd="0" destOrd="3" presId="urn:microsoft.com/office/officeart/2005/8/layout/matrix1"/>
    <dgm:cxn modelId="{891E2107-32A5-46CF-8353-96EB79739822}" type="presOf" srcId="{FA88B0CF-C9FC-4ABB-961F-50A1656A63C0}" destId="{BA8B75B2-0AF0-4F1B-8F1A-4517404DB4B7}" srcOrd="1" destOrd="0" presId="urn:microsoft.com/office/officeart/2005/8/layout/matrix1"/>
    <dgm:cxn modelId="{BDC3F771-EE4E-47B7-B270-86F8AAC15D3B}" type="presOf" srcId="{2E5EB8DA-FF5E-4747-9ED6-1A25448DA3FB}" destId="{AE19CEF9-FCDB-4BDC-BAFF-E97821948132}" srcOrd="0" destOrd="4" presId="urn:microsoft.com/office/officeart/2005/8/layout/matrix1"/>
    <dgm:cxn modelId="{C2999E26-B928-43DA-9E3F-EFA815FD1C5F}" type="presOf" srcId="{4E224A0D-5767-4A04-8297-DFDD2E89BE37}" destId="{29B640FA-0770-41C4-B4C4-18A79ACCEA2A}" srcOrd="1" destOrd="6" presId="urn:microsoft.com/office/officeart/2005/8/layout/matrix1"/>
    <dgm:cxn modelId="{B7F1B701-58B2-445F-A5F3-93ADFAF24DA6}" type="presOf" srcId="{C710AD05-BC65-4274-A75A-36BFC55C59BF}" destId="{08B674EC-D3E9-45D1-9B03-9E83582BD5D0}" srcOrd="1" destOrd="2" presId="urn:microsoft.com/office/officeart/2005/8/layout/matrix1"/>
    <dgm:cxn modelId="{9E3A0593-55C8-4ADF-912D-4419C189A834}" srcId="{FA88B0CF-C9FC-4ABB-961F-50A1656A63C0}" destId="{67026744-5390-47FB-B3A7-44E0C3803CD2}" srcOrd="4" destOrd="0" parTransId="{CEC09DA9-3845-4DBC-BD87-8608BB297885}" sibTransId="{BDF8AC0E-DCA6-42F5-9CED-E8DC5071D399}"/>
    <dgm:cxn modelId="{A72F5AE2-F845-497E-8C5D-F10B20C2C97D}" type="presOf" srcId="{807E9F51-D643-4512-A281-312D0D97C4FA}" destId="{2D98F2F6-E8D6-4160-AEBB-7F42B5C53C55}" srcOrd="0" destOrd="6" presId="urn:microsoft.com/office/officeart/2005/8/layout/matrix1"/>
    <dgm:cxn modelId="{8A750504-8465-4D81-8B44-8CE94E302AEF}" srcId="{E92BF2E0-E0FC-4FF4-A6B6-841AE75B8537}" destId="{92F6D6D4-A9E9-44C9-BB30-335C322FCD39}" srcOrd="6" destOrd="0" parTransId="{42227438-3A13-49B0-906B-E521C29E76FD}" sibTransId="{6FCBA475-06CC-42EE-BB4C-33633450491B}"/>
    <dgm:cxn modelId="{FC3EE7E6-9724-4A24-9B7B-66F55627FE30}" type="presParOf" srcId="{FB552EF4-CE39-4DF0-8340-388551D2C874}" destId="{EAB494E8-69BF-4FDA-AE56-80968745D96E}" srcOrd="0" destOrd="0" presId="urn:microsoft.com/office/officeart/2005/8/layout/matrix1"/>
    <dgm:cxn modelId="{E3859278-85C9-4EAC-99DB-E2BE1B54306C}" type="presParOf" srcId="{EAB494E8-69BF-4FDA-AE56-80968745D96E}" destId="{907C099F-46C4-4BC1-A0F9-2C1178E903F2}" srcOrd="0" destOrd="0" presId="urn:microsoft.com/office/officeart/2005/8/layout/matrix1"/>
    <dgm:cxn modelId="{CB8D341B-1FC3-4CD6-8EA5-22B7FF724F45}" type="presParOf" srcId="{EAB494E8-69BF-4FDA-AE56-80968745D96E}" destId="{29B640FA-0770-41C4-B4C4-18A79ACCEA2A}" srcOrd="1" destOrd="0" presId="urn:microsoft.com/office/officeart/2005/8/layout/matrix1"/>
    <dgm:cxn modelId="{3ED97FDF-2323-4203-BC88-2B71D2D1C438}" type="presParOf" srcId="{EAB494E8-69BF-4FDA-AE56-80968745D96E}" destId="{AE19CEF9-FCDB-4BDC-BAFF-E97821948132}" srcOrd="2" destOrd="0" presId="urn:microsoft.com/office/officeart/2005/8/layout/matrix1"/>
    <dgm:cxn modelId="{77C6188F-8A70-4DBA-B7B3-C79039A7619B}" type="presParOf" srcId="{EAB494E8-69BF-4FDA-AE56-80968745D96E}" destId="{BA8B75B2-0AF0-4F1B-8F1A-4517404DB4B7}" srcOrd="3" destOrd="0" presId="urn:microsoft.com/office/officeart/2005/8/layout/matrix1"/>
    <dgm:cxn modelId="{FDF58C6E-1D3E-4DBF-97D3-BF990E8600A8}" type="presParOf" srcId="{EAB494E8-69BF-4FDA-AE56-80968745D96E}" destId="{277F0C3D-5434-41E3-8C6F-A99A33045F33}" srcOrd="4" destOrd="0" presId="urn:microsoft.com/office/officeart/2005/8/layout/matrix1"/>
    <dgm:cxn modelId="{83B67ED9-4F99-4BC1-9B10-3E7F8BEAC20B}" type="presParOf" srcId="{EAB494E8-69BF-4FDA-AE56-80968745D96E}" destId="{08B674EC-D3E9-45D1-9B03-9E83582BD5D0}" srcOrd="5" destOrd="0" presId="urn:microsoft.com/office/officeart/2005/8/layout/matrix1"/>
    <dgm:cxn modelId="{83D172FC-F0EA-49ED-B0B9-CEEE8123DED7}" type="presParOf" srcId="{EAB494E8-69BF-4FDA-AE56-80968745D96E}" destId="{2D98F2F6-E8D6-4160-AEBB-7F42B5C53C55}" srcOrd="6" destOrd="0" presId="urn:microsoft.com/office/officeart/2005/8/layout/matrix1"/>
    <dgm:cxn modelId="{15546BB9-26F6-45D7-883F-1A14071DF6DC}" type="presParOf" srcId="{EAB494E8-69BF-4FDA-AE56-80968745D96E}" destId="{D44DD298-A79A-4E65-8524-BE194AA21E93}" srcOrd="7" destOrd="0" presId="urn:microsoft.com/office/officeart/2005/8/layout/matrix1"/>
    <dgm:cxn modelId="{6A996D19-2522-44AA-850F-59762B0ACA29}" type="presParOf" srcId="{FB552EF4-CE39-4DF0-8340-388551D2C874}" destId="{A0F5A636-4D7A-4736-B463-58929B420E54}" srcOrd="1" destOrd="0" presId="urn:microsoft.com/office/officeart/2005/8/layout/matrix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04BD5F8-9EC8-4EA4-9EC3-5D1E10FF0FE6}" type="doc">
      <dgm:prSet loTypeId="urn:microsoft.com/office/officeart/2005/8/layout/hProcess9" loCatId="process" qsTypeId="urn:microsoft.com/office/officeart/2005/8/quickstyle/simple1" qsCatId="simple" csTypeId="urn:microsoft.com/office/officeart/2005/8/colors/colorful5" csCatId="colorful" phldr="1"/>
      <dgm:spPr/>
      <dgm:t>
        <a:bodyPr/>
        <a:lstStyle/>
        <a:p>
          <a:endParaRPr lang="en-US"/>
        </a:p>
      </dgm:t>
    </dgm:pt>
    <dgm:pt modelId="{4E57EC88-828D-4DFC-B051-A6BECC0578F1}">
      <dgm:prSet phldrT="[Text]" custT="1"/>
      <dgm:spPr>
        <a:solidFill>
          <a:schemeClr val="accent5"/>
        </a:solidFill>
        <a:ln>
          <a:solidFill>
            <a:srgbClr val="0070C0"/>
          </a:solidFill>
        </a:ln>
      </dgm:spPr>
      <dgm:t>
        <a:bodyPr/>
        <a:lstStyle/>
        <a:p>
          <a:r>
            <a:rPr lang="en-US" sz="1600" b="1" dirty="0">
              <a:solidFill>
                <a:schemeClr val="tx1"/>
              </a:solidFill>
              <a:latin typeface="Arial" pitchFamily="34" charset="0"/>
              <a:cs typeface="Arial" pitchFamily="34" charset="0"/>
            </a:rPr>
            <a:t>Curriculum Map</a:t>
          </a:r>
        </a:p>
      </dgm:t>
    </dgm:pt>
    <dgm:pt modelId="{87CC256C-4A2A-4207-8C97-876DD64EB1A1}" type="parTrans" cxnId="{720CA993-FEBF-4134-BAD2-CB58CF6D958D}">
      <dgm:prSet/>
      <dgm:spPr/>
      <dgm:t>
        <a:bodyPr/>
        <a:lstStyle/>
        <a:p>
          <a:endParaRPr lang="en-US"/>
        </a:p>
      </dgm:t>
    </dgm:pt>
    <dgm:pt modelId="{083167D8-56D9-43E1-AE2A-37EFAAC832A1}" type="sibTrans" cxnId="{720CA993-FEBF-4134-BAD2-CB58CF6D958D}">
      <dgm:prSet/>
      <dgm:spPr/>
      <dgm:t>
        <a:bodyPr/>
        <a:lstStyle/>
        <a:p>
          <a:endParaRPr lang="en-US"/>
        </a:p>
      </dgm:t>
    </dgm:pt>
    <dgm:pt modelId="{8B331324-29C6-4FDD-9938-F54375DB9C9D}">
      <dgm:prSet phldrT="[Text]" custT="1"/>
      <dgm:spPr>
        <a:solidFill>
          <a:schemeClr val="accent5"/>
        </a:solidFill>
        <a:ln>
          <a:solidFill>
            <a:srgbClr val="0070C0"/>
          </a:solidFill>
        </a:ln>
      </dgm:spPr>
      <dgm:t>
        <a:bodyPr/>
        <a:lstStyle/>
        <a:p>
          <a:pPr marL="114300" indent="-114300"/>
          <a:r>
            <a:rPr lang="en-US" sz="1200" dirty="0">
              <a:solidFill>
                <a:schemeClr val="tx1"/>
              </a:solidFill>
              <a:latin typeface="Arial" pitchFamily="34" charset="0"/>
              <a:cs typeface="Arial" pitchFamily="34" charset="0"/>
            </a:rPr>
            <a:t>Breakdown of learning by CIA covered audience</a:t>
          </a:r>
        </a:p>
      </dgm:t>
    </dgm:pt>
    <dgm:pt modelId="{8920DE1C-27A0-4809-8809-E7C5C96A523D}" type="parTrans" cxnId="{47B82326-FC0E-4E10-8A57-26DD5FF24759}">
      <dgm:prSet/>
      <dgm:spPr/>
      <dgm:t>
        <a:bodyPr/>
        <a:lstStyle/>
        <a:p>
          <a:endParaRPr lang="en-US"/>
        </a:p>
      </dgm:t>
    </dgm:pt>
    <dgm:pt modelId="{6905B8A1-70E2-457D-85DF-601904C110DD}" type="sibTrans" cxnId="{47B82326-FC0E-4E10-8A57-26DD5FF24759}">
      <dgm:prSet/>
      <dgm:spPr/>
      <dgm:t>
        <a:bodyPr/>
        <a:lstStyle/>
        <a:p>
          <a:endParaRPr lang="en-US"/>
        </a:p>
      </dgm:t>
    </dgm:pt>
    <dgm:pt modelId="{5C2A5B55-24FB-41EE-A86E-89C480B966A9}">
      <dgm:prSet phldrT="[Text]" custT="1"/>
      <dgm:spPr>
        <a:solidFill>
          <a:schemeClr val="accent5"/>
        </a:solidFill>
        <a:ln>
          <a:solidFill>
            <a:srgbClr val="0070C0"/>
          </a:solidFill>
        </a:ln>
      </dgm:spPr>
      <dgm:t>
        <a:bodyPr/>
        <a:lstStyle/>
        <a:p>
          <a:pPr marL="114300" indent="-114300"/>
          <a:r>
            <a:rPr lang="en-US" sz="1200" dirty="0">
              <a:solidFill>
                <a:schemeClr val="tx1"/>
              </a:solidFill>
              <a:latin typeface="Arial" pitchFamily="34" charset="0"/>
              <a:cs typeface="Arial" pitchFamily="34" charset="0"/>
            </a:rPr>
            <a:t>High-level performance goals and topics</a:t>
          </a:r>
        </a:p>
      </dgm:t>
    </dgm:pt>
    <dgm:pt modelId="{EBB07BD9-032F-40DF-8064-0E4ECCF31131}" type="parTrans" cxnId="{447F606A-DF2A-464F-B9BB-9FDB333B809B}">
      <dgm:prSet/>
      <dgm:spPr/>
      <dgm:t>
        <a:bodyPr/>
        <a:lstStyle/>
        <a:p>
          <a:endParaRPr lang="en-US"/>
        </a:p>
      </dgm:t>
    </dgm:pt>
    <dgm:pt modelId="{4157BE5C-2446-41EB-9390-63B662D88C22}" type="sibTrans" cxnId="{447F606A-DF2A-464F-B9BB-9FDB333B809B}">
      <dgm:prSet/>
      <dgm:spPr/>
      <dgm:t>
        <a:bodyPr/>
        <a:lstStyle/>
        <a:p>
          <a:endParaRPr lang="en-US"/>
        </a:p>
      </dgm:t>
    </dgm:pt>
    <dgm:pt modelId="{19BB2843-974D-453C-A72F-EBDA6FE83A34}">
      <dgm:prSet phldrT="[Text]" custT="1"/>
      <dgm:spPr>
        <a:solidFill>
          <a:srgbClr val="31C3E4"/>
        </a:solidFill>
        <a:ln>
          <a:solidFill>
            <a:srgbClr val="00A1C2"/>
          </a:solidFill>
        </a:ln>
      </dgm:spPr>
      <dgm:t>
        <a:bodyPr/>
        <a:lstStyle/>
        <a:p>
          <a:r>
            <a:rPr lang="en-US" sz="1600" b="1" dirty="0">
              <a:solidFill>
                <a:schemeClr val="tx1"/>
              </a:solidFill>
              <a:latin typeface="Arial" pitchFamily="34" charset="0"/>
              <a:cs typeface="Arial" pitchFamily="34" charset="0"/>
            </a:rPr>
            <a:t>Master </a:t>
          </a:r>
          <a:r>
            <a:rPr lang="en-US" sz="1600" b="1" dirty="0" err="1">
              <a:solidFill>
                <a:schemeClr val="tx1"/>
              </a:solidFill>
              <a:latin typeface="Arial" pitchFamily="34" charset="0"/>
              <a:cs typeface="Arial" pitchFamily="34" charset="0"/>
            </a:rPr>
            <a:t>DSD</a:t>
          </a:r>
          <a:endParaRPr lang="en-US" sz="1600" b="1" dirty="0">
            <a:solidFill>
              <a:schemeClr val="tx1"/>
            </a:solidFill>
            <a:latin typeface="Arial" pitchFamily="34" charset="0"/>
            <a:cs typeface="Arial" pitchFamily="34" charset="0"/>
          </a:endParaRPr>
        </a:p>
      </dgm:t>
    </dgm:pt>
    <dgm:pt modelId="{861C2880-1BCE-4930-A0A2-5F5D268A7990}" type="parTrans" cxnId="{03451F92-80C3-481E-B0D6-94ECAFC40158}">
      <dgm:prSet/>
      <dgm:spPr/>
      <dgm:t>
        <a:bodyPr/>
        <a:lstStyle/>
        <a:p>
          <a:endParaRPr lang="en-US"/>
        </a:p>
      </dgm:t>
    </dgm:pt>
    <dgm:pt modelId="{CB60E40A-CC02-4362-86F0-A6ABD4AF7A12}" type="sibTrans" cxnId="{03451F92-80C3-481E-B0D6-94ECAFC40158}">
      <dgm:prSet/>
      <dgm:spPr/>
      <dgm:t>
        <a:bodyPr/>
        <a:lstStyle/>
        <a:p>
          <a:endParaRPr lang="en-US"/>
        </a:p>
      </dgm:t>
    </dgm:pt>
    <dgm:pt modelId="{8A077322-2E25-47D3-A59B-AEDF0DFDF393}">
      <dgm:prSet phldrT="[Text]" custT="1"/>
      <dgm:spPr>
        <a:solidFill>
          <a:srgbClr val="31C3E4"/>
        </a:solidFill>
        <a:ln>
          <a:solidFill>
            <a:srgbClr val="00A1C2"/>
          </a:solidFill>
        </a:ln>
      </dgm:spPr>
      <dgm:t>
        <a:bodyPr/>
        <a:lstStyle/>
        <a:p>
          <a:pPr marL="117475" indent="-117475"/>
          <a:r>
            <a:rPr lang="en-US" sz="1200" b="0" dirty="0">
              <a:solidFill>
                <a:schemeClr val="tx1"/>
              </a:solidFill>
              <a:latin typeface="Arial" pitchFamily="34" charset="0"/>
              <a:cs typeface="Arial" pitchFamily="34" charset="0"/>
            </a:rPr>
            <a:t>Learning strategy</a:t>
          </a:r>
        </a:p>
      </dgm:t>
    </dgm:pt>
    <dgm:pt modelId="{0875D4C0-647D-4745-94AE-A7B7B8737D98}" type="parTrans" cxnId="{2D2CA0F5-5D75-4D88-A3A3-7DA3FBA7A47C}">
      <dgm:prSet/>
      <dgm:spPr/>
      <dgm:t>
        <a:bodyPr/>
        <a:lstStyle/>
        <a:p>
          <a:endParaRPr lang="en-US"/>
        </a:p>
      </dgm:t>
    </dgm:pt>
    <dgm:pt modelId="{3A52F506-AE21-4AAB-9AFD-3801322588CE}" type="sibTrans" cxnId="{2D2CA0F5-5D75-4D88-A3A3-7DA3FBA7A47C}">
      <dgm:prSet/>
      <dgm:spPr/>
      <dgm:t>
        <a:bodyPr/>
        <a:lstStyle/>
        <a:p>
          <a:endParaRPr lang="en-US"/>
        </a:p>
      </dgm:t>
    </dgm:pt>
    <dgm:pt modelId="{E0FA4F83-5F7D-4C33-915A-9E1F6D0529ED}">
      <dgm:prSet phldrT="[Text]" custT="1"/>
      <dgm:spPr>
        <a:solidFill>
          <a:srgbClr val="31C3E4"/>
        </a:solidFill>
        <a:ln>
          <a:solidFill>
            <a:srgbClr val="00A1C2"/>
          </a:solidFill>
        </a:ln>
      </dgm:spPr>
      <dgm:t>
        <a:bodyPr/>
        <a:lstStyle/>
        <a:p>
          <a:pPr marL="117475" indent="-117475"/>
          <a:r>
            <a:rPr lang="en-US" sz="1200" b="0" dirty="0">
              <a:solidFill>
                <a:schemeClr val="tx1"/>
              </a:solidFill>
              <a:latin typeface="Arial" pitchFamily="34" charset="0"/>
              <a:cs typeface="Arial" pitchFamily="34" charset="0"/>
            </a:rPr>
            <a:t>Characters</a:t>
          </a:r>
        </a:p>
      </dgm:t>
    </dgm:pt>
    <dgm:pt modelId="{1CEFA60B-219A-4E83-9315-9F3E92F09E93}" type="parTrans" cxnId="{52ADAEB7-C779-423E-BE0B-2C9D8C773857}">
      <dgm:prSet/>
      <dgm:spPr/>
      <dgm:t>
        <a:bodyPr/>
        <a:lstStyle/>
        <a:p>
          <a:endParaRPr lang="en-US"/>
        </a:p>
      </dgm:t>
    </dgm:pt>
    <dgm:pt modelId="{21806354-55E1-4FD6-BF72-F420CE72CEB1}" type="sibTrans" cxnId="{52ADAEB7-C779-423E-BE0B-2C9D8C773857}">
      <dgm:prSet/>
      <dgm:spPr/>
      <dgm:t>
        <a:bodyPr/>
        <a:lstStyle/>
        <a:p>
          <a:endParaRPr lang="en-US"/>
        </a:p>
      </dgm:t>
    </dgm:pt>
    <dgm:pt modelId="{7F721103-C37C-473A-8A04-C28D530A6254}">
      <dgm:prSet phldrT="[Text]" custT="1"/>
      <dgm:spPr>
        <a:solidFill>
          <a:srgbClr val="31C3E4"/>
        </a:solidFill>
        <a:ln>
          <a:solidFill>
            <a:srgbClr val="00A1C2"/>
          </a:solidFill>
        </a:ln>
      </dgm:spPr>
      <dgm:t>
        <a:bodyPr/>
        <a:lstStyle/>
        <a:p>
          <a:pPr marL="117475" indent="-117475"/>
          <a:r>
            <a:rPr lang="en-US" sz="1200" b="0" dirty="0">
              <a:solidFill>
                <a:schemeClr val="tx1"/>
              </a:solidFill>
              <a:latin typeface="Arial" pitchFamily="34" charset="0"/>
              <a:cs typeface="Arial" pitchFamily="34" charset="0"/>
            </a:rPr>
            <a:t>Backgrounds</a:t>
          </a:r>
        </a:p>
      </dgm:t>
    </dgm:pt>
    <dgm:pt modelId="{F24A671E-F722-4521-8D84-AB8F0923B875}" type="parTrans" cxnId="{CF24B3B0-C37D-44E0-988E-B60C6AFF1411}">
      <dgm:prSet/>
      <dgm:spPr/>
      <dgm:t>
        <a:bodyPr/>
        <a:lstStyle/>
        <a:p>
          <a:endParaRPr lang="en-US"/>
        </a:p>
      </dgm:t>
    </dgm:pt>
    <dgm:pt modelId="{0DFA70D8-D3DC-417F-9AE1-68881A929AEF}" type="sibTrans" cxnId="{CF24B3B0-C37D-44E0-988E-B60C6AFF1411}">
      <dgm:prSet/>
      <dgm:spPr/>
      <dgm:t>
        <a:bodyPr/>
        <a:lstStyle/>
        <a:p>
          <a:endParaRPr lang="en-US"/>
        </a:p>
      </dgm:t>
    </dgm:pt>
    <dgm:pt modelId="{A5EBC017-61D8-40DF-8C97-BA095B0C15BF}">
      <dgm:prSet phldrT="[Text]" custT="1"/>
      <dgm:spPr>
        <a:solidFill>
          <a:srgbClr val="31C3E4"/>
        </a:solidFill>
        <a:ln>
          <a:solidFill>
            <a:srgbClr val="00A1C2"/>
          </a:solidFill>
        </a:ln>
      </dgm:spPr>
      <dgm:t>
        <a:bodyPr/>
        <a:lstStyle/>
        <a:p>
          <a:pPr marL="117475" indent="-117475"/>
          <a:r>
            <a:rPr lang="en-US" sz="1200" b="0" dirty="0">
              <a:solidFill>
                <a:schemeClr val="tx1"/>
              </a:solidFill>
              <a:latin typeface="Arial" pitchFamily="34" charset="0"/>
              <a:cs typeface="Arial" pitchFamily="34" charset="0"/>
            </a:rPr>
            <a:t>Branding</a:t>
          </a:r>
        </a:p>
      </dgm:t>
    </dgm:pt>
    <dgm:pt modelId="{D557E056-9D4E-457B-8E23-E0BF8D90AF96}" type="parTrans" cxnId="{5A354716-7805-43C2-9B81-0F27852A565B}">
      <dgm:prSet/>
      <dgm:spPr/>
      <dgm:t>
        <a:bodyPr/>
        <a:lstStyle/>
        <a:p>
          <a:endParaRPr lang="en-US"/>
        </a:p>
      </dgm:t>
    </dgm:pt>
    <dgm:pt modelId="{A600F072-694C-4B99-9481-6F239A421BA4}" type="sibTrans" cxnId="{5A354716-7805-43C2-9B81-0F27852A565B}">
      <dgm:prSet/>
      <dgm:spPr/>
      <dgm:t>
        <a:bodyPr/>
        <a:lstStyle/>
        <a:p>
          <a:endParaRPr lang="en-US"/>
        </a:p>
      </dgm:t>
    </dgm:pt>
    <dgm:pt modelId="{B3CBFC5F-8A99-4958-B820-E377B02678F3}">
      <dgm:prSet phldrT="[Text]" custT="1"/>
      <dgm:spPr>
        <a:solidFill>
          <a:srgbClr val="31C3E4"/>
        </a:solidFill>
        <a:ln>
          <a:solidFill>
            <a:srgbClr val="00A1C2"/>
          </a:solidFill>
        </a:ln>
      </dgm:spPr>
      <dgm:t>
        <a:bodyPr/>
        <a:lstStyle/>
        <a:p>
          <a:pPr marL="117475" indent="-117475"/>
          <a:r>
            <a:rPr lang="en-US" sz="1200" b="0" dirty="0">
              <a:solidFill>
                <a:schemeClr val="tx1"/>
              </a:solidFill>
              <a:latin typeface="Arial" pitchFamily="34" charset="0"/>
              <a:cs typeface="Arial" pitchFamily="34" charset="0"/>
            </a:rPr>
            <a:t>Goals and objectives by course</a:t>
          </a:r>
        </a:p>
      </dgm:t>
    </dgm:pt>
    <dgm:pt modelId="{7B06B630-DED7-4797-98D3-8DB62A44E490}" type="parTrans" cxnId="{90C08EF0-4527-4C31-84BF-241B10C504EC}">
      <dgm:prSet/>
      <dgm:spPr/>
      <dgm:t>
        <a:bodyPr/>
        <a:lstStyle/>
        <a:p>
          <a:endParaRPr lang="en-US"/>
        </a:p>
      </dgm:t>
    </dgm:pt>
    <dgm:pt modelId="{622A8D9A-E5D5-4372-98BC-79C2D85B5E54}" type="sibTrans" cxnId="{90C08EF0-4527-4C31-84BF-241B10C504EC}">
      <dgm:prSet/>
      <dgm:spPr/>
      <dgm:t>
        <a:bodyPr/>
        <a:lstStyle/>
        <a:p>
          <a:endParaRPr lang="en-US"/>
        </a:p>
      </dgm:t>
    </dgm:pt>
    <dgm:pt modelId="{D07359C9-B641-49A1-AA45-A10C50441AC5}">
      <dgm:prSet phldrT="[Text]" custT="1"/>
      <dgm:spPr>
        <a:solidFill>
          <a:srgbClr val="9EDCF8"/>
        </a:solidFill>
        <a:ln>
          <a:solidFill>
            <a:srgbClr val="31C3E4"/>
          </a:solidFill>
        </a:ln>
      </dgm:spPr>
      <dgm:t>
        <a:bodyPr/>
        <a:lstStyle/>
        <a:p>
          <a:r>
            <a:rPr lang="en-US" sz="1600" b="1" dirty="0">
              <a:solidFill>
                <a:schemeClr val="tx1"/>
              </a:solidFill>
              <a:latin typeface="Arial" pitchFamily="34" charset="0"/>
              <a:cs typeface="Arial" pitchFamily="34" charset="0"/>
            </a:rPr>
            <a:t>Content Document</a:t>
          </a:r>
        </a:p>
      </dgm:t>
    </dgm:pt>
    <dgm:pt modelId="{B6161719-8108-43A1-BCC6-D2C9194BB498}" type="parTrans" cxnId="{92924476-AEFB-4D1B-A5DE-D84B030055E2}">
      <dgm:prSet/>
      <dgm:spPr/>
      <dgm:t>
        <a:bodyPr/>
        <a:lstStyle/>
        <a:p>
          <a:endParaRPr lang="en-US"/>
        </a:p>
      </dgm:t>
    </dgm:pt>
    <dgm:pt modelId="{CBBB493C-C4C4-4D4C-BD56-AFC2E307C959}" type="sibTrans" cxnId="{92924476-AEFB-4D1B-A5DE-D84B030055E2}">
      <dgm:prSet/>
      <dgm:spPr/>
      <dgm:t>
        <a:bodyPr/>
        <a:lstStyle/>
        <a:p>
          <a:endParaRPr lang="en-US"/>
        </a:p>
      </dgm:t>
    </dgm:pt>
    <dgm:pt modelId="{1A36DFBD-1C92-4EF3-941E-923946151FF6}">
      <dgm:prSet phldrT="[Text]" custT="1"/>
      <dgm:spPr>
        <a:solidFill>
          <a:srgbClr val="9EDCF8"/>
        </a:solidFill>
        <a:ln>
          <a:solidFill>
            <a:srgbClr val="31C3E4"/>
          </a:solidFill>
        </a:ln>
      </dgm:spPr>
      <dgm:t>
        <a:bodyPr/>
        <a:lstStyle/>
        <a:p>
          <a:pPr marL="118872" indent="-118872"/>
          <a:r>
            <a:rPr lang="en-US" sz="1200" b="0" dirty="0">
              <a:solidFill>
                <a:schemeClr val="tx1"/>
              </a:solidFill>
              <a:latin typeface="Arial" pitchFamily="34" charset="0"/>
              <a:cs typeface="Arial" pitchFamily="34" charset="0"/>
            </a:rPr>
            <a:t>Leverage Compliance Guide</a:t>
          </a:r>
        </a:p>
      </dgm:t>
    </dgm:pt>
    <dgm:pt modelId="{9FA51E89-0401-4B1F-983E-FFF78300D3C7}" type="parTrans" cxnId="{2B24FDBB-5E62-4FDB-8F00-EB286488A0AF}">
      <dgm:prSet/>
      <dgm:spPr/>
      <dgm:t>
        <a:bodyPr/>
        <a:lstStyle/>
        <a:p>
          <a:endParaRPr lang="en-US"/>
        </a:p>
      </dgm:t>
    </dgm:pt>
    <dgm:pt modelId="{E13B8373-4C4E-43E0-BFB5-F5DF97FA941F}" type="sibTrans" cxnId="{2B24FDBB-5E62-4FDB-8F00-EB286488A0AF}">
      <dgm:prSet/>
      <dgm:spPr/>
      <dgm:t>
        <a:bodyPr/>
        <a:lstStyle/>
        <a:p>
          <a:endParaRPr lang="en-US"/>
        </a:p>
      </dgm:t>
    </dgm:pt>
    <dgm:pt modelId="{C7445AF9-29B0-4A60-A8A6-49CD570BE905}">
      <dgm:prSet phldrT="[Text]" custT="1"/>
      <dgm:spPr>
        <a:solidFill>
          <a:srgbClr val="9EDCF8"/>
        </a:solidFill>
        <a:ln>
          <a:solidFill>
            <a:srgbClr val="31C3E4"/>
          </a:solidFill>
        </a:ln>
      </dgm:spPr>
      <dgm:t>
        <a:bodyPr/>
        <a:lstStyle/>
        <a:p>
          <a:pPr marL="118872" indent="-118872"/>
          <a:r>
            <a:rPr lang="en-US" sz="1200" b="0" dirty="0">
              <a:solidFill>
                <a:schemeClr val="tx1"/>
              </a:solidFill>
              <a:latin typeface="Arial" pitchFamily="34" charset="0"/>
              <a:cs typeface="Arial" pitchFamily="34" charset="0"/>
            </a:rPr>
            <a:t>Guiding principles</a:t>
          </a:r>
        </a:p>
      </dgm:t>
    </dgm:pt>
    <dgm:pt modelId="{8DFAE838-9DF9-4417-8E77-F45EB6CD26C1}" type="parTrans" cxnId="{38D5A844-2805-47B2-AAEF-F372C34FD8A0}">
      <dgm:prSet/>
      <dgm:spPr/>
      <dgm:t>
        <a:bodyPr/>
        <a:lstStyle/>
        <a:p>
          <a:endParaRPr lang="en-US"/>
        </a:p>
      </dgm:t>
    </dgm:pt>
    <dgm:pt modelId="{4CAFF47A-1299-43D0-BF21-D20D2F2DBEF3}" type="sibTrans" cxnId="{38D5A844-2805-47B2-AAEF-F372C34FD8A0}">
      <dgm:prSet/>
      <dgm:spPr/>
      <dgm:t>
        <a:bodyPr/>
        <a:lstStyle/>
        <a:p>
          <a:endParaRPr lang="en-US"/>
        </a:p>
      </dgm:t>
    </dgm:pt>
    <dgm:pt modelId="{33A0A7F5-4E01-4D05-9EA3-B413479F4CD3}">
      <dgm:prSet phldrT="[Text]" custT="1"/>
      <dgm:spPr>
        <a:solidFill>
          <a:srgbClr val="9EDCF8"/>
        </a:solidFill>
        <a:ln>
          <a:solidFill>
            <a:srgbClr val="31C3E4"/>
          </a:solidFill>
        </a:ln>
      </dgm:spPr>
      <dgm:t>
        <a:bodyPr/>
        <a:lstStyle/>
        <a:p>
          <a:pPr marL="118872" indent="-118872"/>
          <a:r>
            <a:rPr lang="en-US" sz="1200" b="0" dirty="0">
              <a:solidFill>
                <a:schemeClr val="tx1"/>
              </a:solidFill>
              <a:latin typeface="Arial" pitchFamily="34" charset="0"/>
              <a:cs typeface="Arial" pitchFamily="34" charset="0"/>
            </a:rPr>
            <a:t>Audience-specific examples and scenarios</a:t>
          </a:r>
        </a:p>
      </dgm:t>
    </dgm:pt>
    <dgm:pt modelId="{D4E5450D-10BD-4A40-8ECF-3AC0D10142C2}" type="parTrans" cxnId="{BE4B2EF7-925B-4FC0-BDCC-B207787DEF2C}">
      <dgm:prSet/>
      <dgm:spPr/>
      <dgm:t>
        <a:bodyPr/>
        <a:lstStyle/>
        <a:p>
          <a:endParaRPr lang="en-US"/>
        </a:p>
      </dgm:t>
    </dgm:pt>
    <dgm:pt modelId="{C5BA22CF-59E0-41AA-ACC9-28C72CF66C42}" type="sibTrans" cxnId="{BE4B2EF7-925B-4FC0-BDCC-B207787DEF2C}">
      <dgm:prSet/>
      <dgm:spPr/>
      <dgm:t>
        <a:bodyPr/>
        <a:lstStyle/>
        <a:p>
          <a:endParaRPr lang="en-US"/>
        </a:p>
      </dgm:t>
    </dgm:pt>
    <dgm:pt modelId="{0B589E87-A354-4436-AEE6-BC10D9A160F2}">
      <dgm:prSet phldrT="[Text]" custT="1"/>
      <dgm:spPr>
        <a:solidFill>
          <a:srgbClr val="9EDCF8"/>
        </a:solidFill>
        <a:ln>
          <a:solidFill>
            <a:srgbClr val="31C3E4"/>
          </a:solidFill>
        </a:ln>
      </dgm:spPr>
      <dgm:t>
        <a:bodyPr/>
        <a:lstStyle/>
        <a:p>
          <a:pPr marL="118872" indent="-118872"/>
          <a:r>
            <a:rPr lang="en-US" sz="1200" b="0" dirty="0">
              <a:solidFill>
                <a:schemeClr val="tx1"/>
              </a:solidFill>
              <a:latin typeface="Arial" pitchFamily="34" charset="0"/>
              <a:cs typeface="Arial" pitchFamily="34" charset="0"/>
            </a:rPr>
            <a:t>Knowledge checks</a:t>
          </a:r>
        </a:p>
      </dgm:t>
    </dgm:pt>
    <dgm:pt modelId="{FEE8E3C8-556B-41C0-A99D-19773649A794}" type="parTrans" cxnId="{9AA84278-75F2-4FB2-B674-FB6577383E76}">
      <dgm:prSet/>
      <dgm:spPr/>
      <dgm:t>
        <a:bodyPr/>
        <a:lstStyle/>
        <a:p>
          <a:endParaRPr lang="en-US"/>
        </a:p>
      </dgm:t>
    </dgm:pt>
    <dgm:pt modelId="{E1DBD333-EE41-4BD0-9073-1913F8F3C78C}" type="sibTrans" cxnId="{9AA84278-75F2-4FB2-B674-FB6577383E76}">
      <dgm:prSet/>
      <dgm:spPr/>
      <dgm:t>
        <a:bodyPr/>
        <a:lstStyle/>
        <a:p>
          <a:endParaRPr lang="en-US"/>
        </a:p>
      </dgm:t>
    </dgm:pt>
    <dgm:pt modelId="{576B6985-861D-4191-8E57-165D8B43204E}" type="pres">
      <dgm:prSet presAssocID="{104BD5F8-9EC8-4EA4-9EC3-5D1E10FF0FE6}" presName="CompostProcess" presStyleCnt="0">
        <dgm:presLayoutVars>
          <dgm:dir/>
          <dgm:resizeHandles val="exact"/>
        </dgm:presLayoutVars>
      </dgm:prSet>
      <dgm:spPr/>
    </dgm:pt>
    <dgm:pt modelId="{A99BBEFA-ED4C-4CD2-B07E-2868CB61632A}" type="pres">
      <dgm:prSet presAssocID="{104BD5F8-9EC8-4EA4-9EC3-5D1E10FF0FE6}" presName="arrow" presStyleLbl="bgShp" presStyleIdx="0" presStyleCnt="1" custScaleX="115565"/>
      <dgm:spPr/>
    </dgm:pt>
    <dgm:pt modelId="{DCEE703C-5AFD-4370-8FEF-73C369EB165D}" type="pres">
      <dgm:prSet presAssocID="{104BD5F8-9EC8-4EA4-9EC3-5D1E10FF0FE6}" presName="linearProcess" presStyleCnt="0"/>
      <dgm:spPr/>
    </dgm:pt>
    <dgm:pt modelId="{A9A1B298-EF4F-4253-9401-B827A32498F2}" type="pres">
      <dgm:prSet presAssocID="{4E57EC88-828D-4DFC-B051-A6BECC0578F1}" presName="textNode" presStyleLbl="node1" presStyleIdx="0" presStyleCnt="3" custScaleX="166077" custScaleY="123502">
        <dgm:presLayoutVars>
          <dgm:bulletEnabled val="1"/>
        </dgm:presLayoutVars>
      </dgm:prSet>
      <dgm:spPr/>
    </dgm:pt>
    <dgm:pt modelId="{CDADA508-9E22-4A56-90E5-C88D31AFFDD8}" type="pres">
      <dgm:prSet presAssocID="{083167D8-56D9-43E1-AE2A-37EFAAC832A1}" presName="sibTrans" presStyleCnt="0"/>
      <dgm:spPr/>
    </dgm:pt>
    <dgm:pt modelId="{7B564F99-2DEC-4948-88F1-4FF87A42015D}" type="pres">
      <dgm:prSet presAssocID="{19BB2843-974D-453C-A72F-EBDA6FE83A34}" presName="textNode" presStyleLbl="node1" presStyleIdx="1" presStyleCnt="3" custScaleX="179241" custScaleY="123502">
        <dgm:presLayoutVars>
          <dgm:bulletEnabled val="1"/>
        </dgm:presLayoutVars>
      </dgm:prSet>
      <dgm:spPr/>
    </dgm:pt>
    <dgm:pt modelId="{ED696E27-676D-4F78-80BF-334ED7178791}" type="pres">
      <dgm:prSet presAssocID="{CB60E40A-CC02-4362-86F0-A6ABD4AF7A12}" presName="sibTrans" presStyleCnt="0"/>
      <dgm:spPr/>
    </dgm:pt>
    <dgm:pt modelId="{E877F685-DF08-4BAD-A7E6-F81C33DA8CBF}" type="pres">
      <dgm:prSet presAssocID="{D07359C9-B641-49A1-AA45-A10C50441AC5}" presName="textNode" presStyleLbl="node1" presStyleIdx="2" presStyleCnt="3" custScaleX="199075" custScaleY="123502">
        <dgm:presLayoutVars>
          <dgm:bulletEnabled val="1"/>
        </dgm:presLayoutVars>
      </dgm:prSet>
      <dgm:spPr/>
    </dgm:pt>
  </dgm:ptLst>
  <dgm:cxnLst>
    <dgm:cxn modelId="{52ADAEB7-C779-423E-BE0B-2C9D8C773857}" srcId="{19BB2843-974D-453C-A72F-EBDA6FE83A34}" destId="{E0FA4F83-5F7D-4C33-915A-9E1F6D0529ED}" srcOrd="1" destOrd="0" parTransId="{1CEFA60B-219A-4E83-9315-9F3E92F09E93}" sibTransId="{21806354-55E1-4FD6-BF72-F420CE72CEB1}"/>
    <dgm:cxn modelId="{92924476-AEFB-4D1B-A5DE-D84B030055E2}" srcId="{104BD5F8-9EC8-4EA4-9EC3-5D1E10FF0FE6}" destId="{D07359C9-B641-49A1-AA45-A10C50441AC5}" srcOrd="2" destOrd="0" parTransId="{B6161719-8108-43A1-BCC6-D2C9194BB498}" sibTransId="{CBBB493C-C4C4-4D4C-BD56-AFC2E307C959}"/>
    <dgm:cxn modelId="{90C08EF0-4527-4C31-84BF-241B10C504EC}" srcId="{19BB2843-974D-453C-A72F-EBDA6FE83A34}" destId="{B3CBFC5F-8A99-4958-B820-E377B02678F3}" srcOrd="4" destOrd="0" parTransId="{7B06B630-DED7-4797-98D3-8DB62A44E490}" sibTransId="{622A8D9A-E5D5-4372-98BC-79C2D85B5E54}"/>
    <dgm:cxn modelId="{99159C23-D1B5-410F-AF2E-343A517A5757}" type="presOf" srcId="{8A077322-2E25-47D3-A59B-AEDF0DFDF393}" destId="{7B564F99-2DEC-4948-88F1-4FF87A42015D}" srcOrd="0" destOrd="1" presId="urn:microsoft.com/office/officeart/2005/8/layout/hProcess9"/>
    <dgm:cxn modelId="{4A447EBE-173B-4E54-9999-37870CBF01D2}" type="presOf" srcId="{E0FA4F83-5F7D-4C33-915A-9E1F6D0529ED}" destId="{7B564F99-2DEC-4948-88F1-4FF87A42015D}" srcOrd="0" destOrd="2" presId="urn:microsoft.com/office/officeart/2005/8/layout/hProcess9"/>
    <dgm:cxn modelId="{BFDE5E3B-960D-453A-9A68-04A98B993EBC}" type="presOf" srcId="{7F721103-C37C-473A-8A04-C28D530A6254}" destId="{7B564F99-2DEC-4948-88F1-4FF87A42015D}" srcOrd="0" destOrd="3" presId="urn:microsoft.com/office/officeart/2005/8/layout/hProcess9"/>
    <dgm:cxn modelId="{38D5A844-2805-47B2-AAEF-F372C34FD8A0}" srcId="{D07359C9-B641-49A1-AA45-A10C50441AC5}" destId="{C7445AF9-29B0-4A60-A8A6-49CD570BE905}" srcOrd="1" destOrd="0" parTransId="{8DFAE838-9DF9-4417-8E77-F45EB6CD26C1}" sibTransId="{4CAFF47A-1299-43D0-BF21-D20D2F2DBEF3}"/>
    <dgm:cxn modelId="{447F606A-DF2A-464F-B9BB-9FDB333B809B}" srcId="{4E57EC88-828D-4DFC-B051-A6BECC0578F1}" destId="{5C2A5B55-24FB-41EE-A86E-89C480B966A9}" srcOrd="1" destOrd="0" parTransId="{EBB07BD9-032F-40DF-8064-0E4ECCF31131}" sibTransId="{4157BE5C-2446-41EB-9390-63B662D88C22}"/>
    <dgm:cxn modelId="{47B82326-FC0E-4E10-8A57-26DD5FF24759}" srcId="{4E57EC88-828D-4DFC-B051-A6BECC0578F1}" destId="{8B331324-29C6-4FDD-9938-F54375DB9C9D}" srcOrd="0" destOrd="0" parTransId="{8920DE1C-27A0-4809-8809-E7C5C96A523D}" sibTransId="{6905B8A1-70E2-457D-85DF-601904C110DD}"/>
    <dgm:cxn modelId="{BE4B2EF7-925B-4FC0-BDCC-B207787DEF2C}" srcId="{D07359C9-B641-49A1-AA45-A10C50441AC5}" destId="{33A0A7F5-4E01-4D05-9EA3-B413479F4CD3}" srcOrd="2" destOrd="0" parTransId="{D4E5450D-10BD-4A40-8ECF-3AC0D10142C2}" sibTransId="{C5BA22CF-59E0-41AA-ACC9-28C72CF66C42}"/>
    <dgm:cxn modelId="{4B5EBD60-BBB3-426B-9FC0-5821179F479D}" type="presOf" srcId="{1A36DFBD-1C92-4EF3-941E-923946151FF6}" destId="{E877F685-DF08-4BAD-A7E6-F81C33DA8CBF}" srcOrd="0" destOrd="1" presId="urn:microsoft.com/office/officeart/2005/8/layout/hProcess9"/>
    <dgm:cxn modelId="{4980BF7A-DAC1-4861-B620-ED2D8C476B50}" type="presOf" srcId="{B3CBFC5F-8A99-4958-B820-E377B02678F3}" destId="{7B564F99-2DEC-4948-88F1-4FF87A42015D}" srcOrd="0" destOrd="5" presId="urn:microsoft.com/office/officeart/2005/8/layout/hProcess9"/>
    <dgm:cxn modelId="{5A354716-7805-43C2-9B81-0F27852A565B}" srcId="{19BB2843-974D-453C-A72F-EBDA6FE83A34}" destId="{A5EBC017-61D8-40DF-8C97-BA095B0C15BF}" srcOrd="3" destOrd="0" parTransId="{D557E056-9D4E-457B-8E23-E0BF8D90AF96}" sibTransId="{A600F072-694C-4B99-9481-6F239A421BA4}"/>
    <dgm:cxn modelId="{720CA993-FEBF-4134-BAD2-CB58CF6D958D}" srcId="{104BD5F8-9EC8-4EA4-9EC3-5D1E10FF0FE6}" destId="{4E57EC88-828D-4DFC-B051-A6BECC0578F1}" srcOrd="0" destOrd="0" parTransId="{87CC256C-4A2A-4207-8C97-876DD64EB1A1}" sibTransId="{083167D8-56D9-43E1-AE2A-37EFAAC832A1}"/>
    <dgm:cxn modelId="{2BA7BB73-458B-4451-837D-8DE2D75ACE2D}" type="presOf" srcId="{D07359C9-B641-49A1-AA45-A10C50441AC5}" destId="{E877F685-DF08-4BAD-A7E6-F81C33DA8CBF}" srcOrd="0" destOrd="0" presId="urn:microsoft.com/office/officeart/2005/8/layout/hProcess9"/>
    <dgm:cxn modelId="{8C06F76B-9CB2-4579-998A-3FBF34FC59FD}" type="presOf" srcId="{C7445AF9-29B0-4A60-A8A6-49CD570BE905}" destId="{E877F685-DF08-4BAD-A7E6-F81C33DA8CBF}" srcOrd="0" destOrd="2" presId="urn:microsoft.com/office/officeart/2005/8/layout/hProcess9"/>
    <dgm:cxn modelId="{EBBCD4C7-E0D5-4CBA-9E33-1266E0FD8A50}" type="presOf" srcId="{104BD5F8-9EC8-4EA4-9EC3-5D1E10FF0FE6}" destId="{576B6985-861D-4191-8E57-165D8B43204E}" srcOrd="0" destOrd="0" presId="urn:microsoft.com/office/officeart/2005/8/layout/hProcess9"/>
    <dgm:cxn modelId="{CF24B3B0-C37D-44E0-988E-B60C6AFF1411}" srcId="{19BB2843-974D-453C-A72F-EBDA6FE83A34}" destId="{7F721103-C37C-473A-8A04-C28D530A6254}" srcOrd="2" destOrd="0" parTransId="{F24A671E-F722-4521-8D84-AB8F0923B875}" sibTransId="{0DFA70D8-D3DC-417F-9AE1-68881A929AEF}"/>
    <dgm:cxn modelId="{9AA84278-75F2-4FB2-B674-FB6577383E76}" srcId="{D07359C9-B641-49A1-AA45-A10C50441AC5}" destId="{0B589E87-A354-4436-AEE6-BC10D9A160F2}" srcOrd="3" destOrd="0" parTransId="{FEE8E3C8-556B-41C0-A99D-19773649A794}" sibTransId="{E1DBD333-EE41-4BD0-9073-1913F8F3C78C}"/>
    <dgm:cxn modelId="{D6D1E6CD-4B3D-45D1-A4C9-00759771BFE5}" type="presOf" srcId="{0B589E87-A354-4436-AEE6-BC10D9A160F2}" destId="{E877F685-DF08-4BAD-A7E6-F81C33DA8CBF}" srcOrd="0" destOrd="4" presId="urn:microsoft.com/office/officeart/2005/8/layout/hProcess9"/>
    <dgm:cxn modelId="{8686BA7D-15DB-499F-B1B5-53DACC05C39C}" type="presOf" srcId="{19BB2843-974D-453C-A72F-EBDA6FE83A34}" destId="{7B564F99-2DEC-4948-88F1-4FF87A42015D}" srcOrd="0" destOrd="0" presId="urn:microsoft.com/office/officeart/2005/8/layout/hProcess9"/>
    <dgm:cxn modelId="{5BE15EB3-BABE-4385-88BA-DA6CFCB9A5A5}" type="presOf" srcId="{33A0A7F5-4E01-4D05-9EA3-B413479F4CD3}" destId="{E877F685-DF08-4BAD-A7E6-F81C33DA8CBF}" srcOrd="0" destOrd="3" presId="urn:microsoft.com/office/officeart/2005/8/layout/hProcess9"/>
    <dgm:cxn modelId="{26999B50-1ED5-4EC0-8238-5ABEF0BB27F4}" type="presOf" srcId="{A5EBC017-61D8-40DF-8C97-BA095B0C15BF}" destId="{7B564F99-2DEC-4948-88F1-4FF87A42015D}" srcOrd="0" destOrd="4" presId="urn:microsoft.com/office/officeart/2005/8/layout/hProcess9"/>
    <dgm:cxn modelId="{03451F92-80C3-481E-B0D6-94ECAFC40158}" srcId="{104BD5F8-9EC8-4EA4-9EC3-5D1E10FF0FE6}" destId="{19BB2843-974D-453C-A72F-EBDA6FE83A34}" srcOrd="1" destOrd="0" parTransId="{861C2880-1BCE-4930-A0A2-5F5D268A7990}" sibTransId="{CB60E40A-CC02-4362-86F0-A6ABD4AF7A12}"/>
    <dgm:cxn modelId="{2B24FDBB-5E62-4FDB-8F00-EB286488A0AF}" srcId="{D07359C9-B641-49A1-AA45-A10C50441AC5}" destId="{1A36DFBD-1C92-4EF3-941E-923946151FF6}" srcOrd="0" destOrd="0" parTransId="{9FA51E89-0401-4B1F-983E-FFF78300D3C7}" sibTransId="{E13B8373-4C4E-43E0-BFB5-F5DF97FA941F}"/>
    <dgm:cxn modelId="{8506598E-78A2-4D3D-BD87-3911CEEDB149}" type="presOf" srcId="{5C2A5B55-24FB-41EE-A86E-89C480B966A9}" destId="{A9A1B298-EF4F-4253-9401-B827A32498F2}" srcOrd="0" destOrd="2" presId="urn:microsoft.com/office/officeart/2005/8/layout/hProcess9"/>
    <dgm:cxn modelId="{D5EBAEA5-856C-4640-965E-3136EE204BCE}" type="presOf" srcId="{4E57EC88-828D-4DFC-B051-A6BECC0578F1}" destId="{A9A1B298-EF4F-4253-9401-B827A32498F2}" srcOrd="0" destOrd="0" presId="urn:microsoft.com/office/officeart/2005/8/layout/hProcess9"/>
    <dgm:cxn modelId="{2D2CA0F5-5D75-4D88-A3A3-7DA3FBA7A47C}" srcId="{19BB2843-974D-453C-A72F-EBDA6FE83A34}" destId="{8A077322-2E25-47D3-A59B-AEDF0DFDF393}" srcOrd="0" destOrd="0" parTransId="{0875D4C0-647D-4745-94AE-A7B7B8737D98}" sibTransId="{3A52F506-AE21-4AAB-9AFD-3801322588CE}"/>
    <dgm:cxn modelId="{66CD1800-8AEF-4856-B54C-E0FD71B8D430}" type="presOf" srcId="{8B331324-29C6-4FDD-9938-F54375DB9C9D}" destId="{A9A1B298-EF4F-4253-9401-B827A32498F2}" srcOrd="0" destOrd="1" presId="urn:microsoft.com/office/officeart/2005/8/layout/hProcess9"/>
    <dgm:cxn modelId="{4E3229B5-2986-4C78-BB0C-6784992F569B}" type="presParOf" srcId="{576B6985-861D-4191-8E57-165D8B43204E}" destId="{A99BBEFA-ED4C-4CD2-B07E-2868CB61632A}" srcOrd="0" destOrd="0" presId="urn:microsoft.com/office/officeart/2005/8/layout/hProcess9"/>
    <dgm:cxn modelId="{010B91D5-10E1-4AB4-8B84-BC20682966E9}" type="presParOf" srcId="{576B6985-861D-4191-8E57-165D8B43204E}" destId="{DCEE703C-5AFD-4370-8FEF-73C369EB165D}" srcOrd="1" destOrd="0" presId="urn:microsoft.com/office/officeart/2005/8/layout/hProcess9"/>
    <dgm:cxn modelId="{149DFA7D-825A-496B-9124-B7B0DE31F1AC}" type="presParOf" srcId="{DCEE703C-5AFD-4370-8FEF-73C369EB165D}" destId="{A9A1B298-EF4F-4253-9401-B827A32498F2}" srcOrd="0" destOrd="0" presId="urn:microsoft.com/office/officeart/2005/8/layout/hProcess9"/>
    <dgm:cxn modelId="{1E7B8028-6D69-436A-97CC-74694A91A3E7}" type="presParOf" srcId="{DCEE703C-5AFD-4370-8FEF-73C369EB165D}" destId="{CDADA508-9E22-4A56-90E5-C88D31AFFDD8}" srcOrd="1" destOrd="0" presId="urn:microsoft.com/office/officeart/2005/8/layout/hProcess9"/>
    <dgm:cxn modelId="{4BD37904-64B7-4DCB-A9A3-F4718761470A}" type="presParOf" srcId="{DCEE703C-5AFD-4370-8FEF-73C369EB165D}" destId="{7B564F99-2DEC-4948-88F1-4FF87A42015D}" srcOrd="2" destOrd="0" presId="urn:microsoft.com/office/officeart/2005/8/layout/hProcess9"/>
    <dgm:cxn modelId="{3E4C445B-B6E7-408C-955A-86EF077223F0}" type="presParOf" srcId="{DCEE703C-5AFD-4370-8FEF-73C369EB165D}" destId="{ED696E27-676D-4F78-80BF-334ED7178791}" srcOrd="3" destOrd="0" presId="urn:microsoft.com/office/officeart/2005/8/layout/hProcess9"/>
    <dgm:cxn modelId="{8FED57A9-129D-4D54-A8A5-6EE8A7245E7B}" type="presParOf" srcId="{DCEE703C-5AFD-4370-8FEF-73C369EB165D}" destId="{E877F685-DF08-4BAD-A7E6-F81C33DA8CBF}"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04BD5F8-9EC8-4EA4-9EC3-5D1E10FF0FE6}" type="doc">
      <dgm:prSet loTypeId="urn:microsoft.com/office/officeart/2005/8/layout/hProcess9" loCatId="process" qsTypeId="urn:microsoft.com/office/officeart/2005/8/quickstyle/simple1" qsCatId="simple" csTypeId="urn:microsoft.com/office/officeart/2005/8/colors/colorful5" csCatId="colorful" phldr="1"/>
      <dgm:spPr/>
    </dgm:pt>
    <dgm:pt modelId="{4FAEB60F-35CA-45E5-B49D-116F2974F1FB}">
      <dgm:prSet phldrT="[Text]" custT="1"/>
      <dgm:spPr>
        <a:solidFill>
          <a:schemeClr val="accent2"/>
        </a:solidFill>
        <a:ln>
          <a:solidFill>
            <a:schemeClr val="accent2">
              <a:lumMod val="75000"/>
            </a:schemeClr>
          </a:solidFill>
        </a:ln>
      </dgm:spPr>
      <dgm:t>
        <a:bodyPr/>
        <a:lstStyle/>
        <a:p>
          <a:r>
            <a:rPr lang="en-US" sz="1400" b="1" dirty="0">
              <a:solidFill>
                <a:schemeClr val="tx1"/>
              </a:solidFill>
              <a:latin typeface="Arial" pitchFamily="34" charset="0"/>
              <a:cs typeface="Arial" pitchFamily="34" charset="0"/>
            </a:rPr>
            <a:t>Storyboard</a:t>
          </a:r>
        </a:p>
      </dgm:t>
    </dgm:pt>
    <dgm:pt modelId="{53BA48DE-A2B4-4946-B986-AF188D1DF4B1}" type="parTrans" cxnId="{792803FF-DA48-4025-B250-5EA39B64CAB4}">
      <dgm:prSet/>
      <dgm:spPr/>
      <dgm:t>
        <a:bodyPr/>
        <a:lstStyle/>
        <a:p>
          <a:endParaRPr lang="en-US"/>
        </a:p>
      </dgm:t>
    </dgm:pt>
    <dgm:pt modelId="{ECDF99D2-77E7-436B-A3EA-BE14DC432222}" type="sibTrans" cxnId="{792803FF-DA48-4025-B250-5EA39B64CAB4}">
      <dgm:prSet/>
      <dgm:spPr/>
      <dgm:t>
        <a:bodyPr/>
        <a:lstStyle/>
        <a:p>
          <a:endParaRPr lang="en-US"/>
        </a:p>
      </dgm:t>
    </dgm:pt>
    <dgm:pt modelId="{0FCCD321-2BCD-4ACA-8BEA-05AA751B1A66}">
      <dgm:prSet phldrT="[Text]" custT="1"/>
      <dgm:spPr>
        <a:solidFill>
          <a:schemeClr val="accent3"/>
        </a:solidFill>
        <a:ln>
          <a:solidFill>
            <a:schemeClr val="accent3">
              <a:lumMod val="75000"/>
            </a:schemeClr>
          </a:solidFill>
        </a:ln>
      </dgm:spPr>
      <dgm:t>
        <a:bodyPr vert="wordArtVert"/>
        <a:lstStyle/>
        <a:p>
          <a:r>
            <a:rPr lang="en-US" sz="1400" b="1" dirty="0">
              <a:solidFill>
                <a:schemeClr val="tx1"/>
              </a:solidFill>
              <a:latin typeface="Arial" pitchFamily="34" charset="0"/>
              <a:cs typeface="Arial" pitchFamily="34" charset="0"/>
            </a:rPr>
            <a:t>ALPHA</a:t>
          </a:r>
        </a:p>
      </dgm:t>
    </dgm:pt>
    <dgm:pt modelId="{81252DD7-9CDE-411D-BD5E-88E95909D70F}" type="parTrans" cxnId="{47F2E66C-F3FF-409E-8184-1FFA71C3CBE3}">
      <dgm:prSet/>
      <dgm:spPr/>
      <dgm:t>
        <a:bodyPr/>
        <a:lstStyle/>
        <a:p>
          <a:endParaRPr lang="en-US"/>
        </a:p>
      </dgm:t>
    </dgm:pt>
    <dgm:pt modelId="{C518E21B-6A19-4ECA-A200-2B2C132F2FFD}" type="sibTrans" cxnId="{47F2E66C-F3FF-409E-8184-1FFA71C3CBE3}">
      <dgm:prSet/>
      <dgm:spPr/>
      <dgm:t>
        <a:bodyPr/>
        <a:lstStyle/>
        <a:p>
          <a:endParaRPr lang="en-US"/>
        </a:p>
      </dgm:t>
    </dgm:pt>
    <dgm:pt modelId="{79720A08-F2BA-488A-832E-E25C3E975C6B}">
      <dgm:prSet phldrT="[Text]" custT="1"/>
      <dgm:spPr>
        <a:solidFill>
          <a:schemeClr val="accent2"/>
        </a:solidFill>
        <a:ln>
          <a:solidFill>
            <a:schemeClr val="accent2">
              <a:lumMod val="75000"/>
            </a:schemeClr>
          </a:solidFill>
        </a:ln>
      </dgm:spPr>
      <dgm:t>
        <a:bodyPr/>
        <a:lstStyle/>
        <a:p>
          <a:pPr marL="117475" indent="-117475"/>
          <a:r>
            <a:rPr lang="en-US" sz="1200" b="0" dirty="0">
              <a:solidFill>
                <a:schemeClr val="tx1"/>
              </a:solidFill>
              <a:latin typeface="Arial" pitchFamily="34" charset="0"/>
              <a:cs typeface="Arial" pitchFamily="34" charset="0"/>
            </a:rPr>
            <a:t>Revise content document based on CIA requirements</a:t>
          </a:r>
        </a:p>
      </dgm:t>
    </dgm:pt>
    <dgm:pt modelId="{2D3C63D0-FCAA-433C-9ECB-2DE844F50FB2}" type="parTrans" cxnId="{8952C203-A10B-4824-BA0C-0B2D429151D2}">
      <dgm:prSet/>
      <dgm:spPr/>
      <dgm:t>
        <a:bodyPr/>
        <a:lstStyle/>
        <a:p>
          <a:endParaRPr lang="en-US"/>
        </a:p>
      </dgm:t>
    </dgm:pt>
    <dgm:pt modelId="{9102AA91-21D6-48F9-A6DB-BA662A25C51C}" type="sibTrans" cxnId="{8952C203-A10B-4824-BA0C-0B2D429151D2}">
      <dgm:prSet/>
      <dgm:spPr/>
      <dgm:t>
        <a:bodyPr/>
        <a:lstStyle/>
        <a:p>
          <a:endParaRPr lang="en-US"/>
        </a:p>
      </dgm:t>
    </dgm:pt>
    <dgm:pt modelId="{9E042002-0FF9-4EB5-ACC0-57EF4F0E8A8D}">
      <dgm:prSet phldrT="[Text]" custT="1"/>
      <dgm:spPr>
        <a:solidFill>
          <a:schemeClr val="accent2"/>
        </a:solidFill>
        <a:ln>
          <a:solidFill>
            <a:schemeClr val="accent2">
              <a:lumMod val="75000"/>
            </a:schemeClr>
          </a:solidFill>
        </a:ln>
      </dgm:spPr>
      <dgm:t>
        <a:bodyPr/>
        <a:lstStyle/>
        <a:p>
          <a:pPr marL="117475" indent="-117475"/>
          <a:endParaRPr lang="en-US" sz="1000" b="0" dirty="0">
            <a:solidFill>
              <a:schemeClr val="tx1"/>
            </a:solidFill>
            <a:latin typeface="Arial" pitchFamily="34" charset="0"/>
            <a:cs typeface="Arial" pitchFamily="34" charset="0"/>
          </a:endParaRPr>
        </a:p>
      </dgm:t>
    </dgm:pt>
    <dgm:pt modelId="{AC6DD6EE-3775-48FC-A8C9-BE6F7154819E}" type="parTrans" cxnId="{2CA1994D-C122-45D5-9C27-4882F51E7633}">
      <dgm:prSet/>
      <dgm:spPr/>
      <dgm:t>
        <a:bodyPr/>
        <a:lstStyle/>
        <a:p>
          <a:endParaRPr lang="en-US"/>
        </a:p>
      </dgm:t>
    </dgm:pt>
    <dgm:pt modelId="{096B1D82-AA1B-473A-A76A-B5CC80DB1EAB}" type="sibTrans" cxnId="{2CA1994D-C122-45D5-9C27-4882F51E7633}">
      <dgm:prSet/>
      <dgm:spPr/>
      <dgm:t>
        <a:bodyPr/>
        <a:lstStyle/>
        <a:p>
          <a:endParaRPr lang="en-US"/>
        </a:p>
      </dgm:t>
    </dgm:pt>
    <dgm:pt modelId="{0A779A92-55BA-4B40-8073-BE774A097773}">
      <dgm:prSet phldrT="[Text]" custT="1"/>
      <dgm:spPr>
        <a:solidFill>
          <a:schemeClr val="accent2"/>
        </a:solidFill>
        <a:ln>
          <a:solidFill>
            <a:schemeClr val="accent2">
              <a:lumMod val="75000"/>
            </a:schemeClr>
          </a:solidFill>
        </a:ln>
      </dgm:spPr>
      <dgm:t>
        <a:bodyPr/>
        <a:lstStyle/>
        <a:p>
          <a:pPr marL="117475" indent="-117475"/>
          <a:r>
            <a:rPr lang="en-US" sz="1200" b="0" dirty="0">
              <a:solidFill>
                <a:schemeClr val="tx1"/>
              </a:solidFill>
              <a:latin typeface="Arial" pitchFamily="34" charset="0"/>
              <a:cs typeface="Arial" pitchFamily="34" charset="0"/>
            </a:rPr>
            <a:t>Production-ready </a:t>
          </a:r>
        </a:p>
      </dgm:t>
    </dgm:pt>
    <dgm:pt modelId="{002ED634-B651-4AB1-8FC2-EDBB2301F61A}" type="parTrans" cxnId="{CD7FAED8-F493-49B2-AE25-BFDABC658AAB}">
      <dgm:prSet/>
      <dgm:spPr/>
      <dgm:t>
        <a:bodyPr/>
        <a:lstStyle/>
        <a:p>
          <a:endParaRPr lang="en-US"/>
        </a:p>
      </dgm:t>
    </dgm:pt>
    <dgm:pt modelId="{A3F93F26-E7E4-4661-B815-4CFD6E3498C9}" type="sibTrans" cxnId="{CD7FAED8-F493-49B2-AE25-BFDABC658AAB}">
      <dgm:prSet/>
      <dgm:spPr/>
      <dgm:t>
        <a:bodyPr/>
        <a:lstStyle/>
        <a:p>
          <a:endParaRPr lang="en-US"/>
        </a:p>
      </dgm:t>
    </dgm:pt>
    <dgm:pt modelId="{02E624B5-866F-47DB-8CDB-B5A485217F93}">
      <dgm:prSet phldrT="[Text]" custT="1"/>
      <dgm:spPr>
        <a:solidFill>
          <a:schemeClr val="accent4"/>
        </a:solidFill>
        <a:ln>
          <a:solidFill>
            <a:schemeClr val="accent4">
              <a:lumMod val="75000"/>
            </a:schemeClr>
          </a:solidFill>
        </a:ln>
      </dgm:spPr>
      <dgm:t>
        <a:bodyPr vert="wordArtVert"/>
        <a:lstStyle/>
        <a:p>
          <a:r>
            <a:rPr lang="en-US" sz="1400" b="1" dirty="0">
              <a:solidFill>
                <a:schemeClr val="tx1"/>
              </a:solidFill>
              <a:latin typeface="Arial" pitchFamily="34" charset="0"/>
              <a:cs typeface="Arial" pitchFamily="34" charset="0"/>
            </a:rPr>
            <a:t>BETA</a:t>
          </a:r>
        </a:p>
      </dgm:t>
    </dgm:pt>
    <dgm:pt modelId="{6C301A79-87FA-4792-B010-95F33B91E91F}" type="parTrans" cxnId="{B4F14ABC-5F3F-4AA9-8061-23FCC2F8BC29}">
      <dgm:prSet/>
      <dgm:spPr/>
      <dgm:t>
        <a:bodyPr/>
        <a:lstStyle/>
        <a:p>
          <a:endParaRPr lang="en-US"/>
        </a:p>
      </dgm:t>
    </dgm:pt>
    <dgm:pt modelId="{71F88827-5783-4922-A764-0977778468B5}" type="sibTrans" cxnId="{B4F14ABC-5F3F-4AA9-8061-23FCC2F8BC29}">
      <dgm:prSet/>
      <dgm:spPr/>
      <dgm:t>
        <a:bodyPr/>
        <a:lstStyle/>
        <a:p>
          <a:endParaRPr lang="en-US"/>
        </a:p>
      </dgm:t>
    </dgm:pt>
    <dgm:pt modelId="{15DCBFC1-E74B-42E2-BB89-CA0C066DBF25}">
      <dgm:prSet phldrT="[Text]" custT="1"/>
      <dgm:spPr>
        <a:solidFill>
          <a:schemeClr val="accent5"/>
        </a:solidFill>
        <a:ln>
          <a:solidFill>
            <a:schemeClr val="accent5">
              <a:lumMod val="75000"/>
            </a:schemeClr>
          </a:solidFill>
        </a:ln>
      </dgm:spPr>
      <dgm:t>
        <a:bodyPr vert="wordArtVert"/>
        <a:lstStyle/>
        <a:p>
          <a:r>
            <a:rPr lang="en-US" sz="1400" b="1" dirty="0">
              <a:solidFill>
                <a:schemeClr val="tx1"/>
              </a:solidFill>
              <a:latin typeface="Arial" pitchFamily="34" charset="0"/>
              <a:cs typeface="Arial" pitchFamily="34" charset="0"/>
            </a:rPr>
            <a:t>GOLD</a:t>
          </a:r>
        </a:p>
      </dgm:t>
    </dgm:pt>
    <dgm:pt modelId="{1056922F-A044-4F0D-AE43-A39EED10F8F3}" type="parTrans" cxnId="{350341DE-F090-4660-9953-AD3C3A4DD8AF}">
      <dgm:prSet/>
      <dgm:spPr/>
      <dgm:t>
        <a:bodyPr/>
        <a:lstStyle/>
        <a:p>
          <a:endParaRPr lang="en-US"/>
        </a:p>
      </dgm:t>
    </dgm:pt>
    <dgm:pt modelId="{B9C43CE6-27C2-4139-BC8D-0D141C7880D7}" type="sibTrans" cxnId="{350341DE-F090-4660-9953-AD3C3A4DD8AF}">
      <dgm:prSet/>
      <dgm:spPr/>
      <dgm:t>
        <a:bodyPr/>
        <a:lstStyle/>
        <a:p>
          <a:endParaRPr lang="en-US"/>
        </a:p>
      </dgm:t>
    </dgm:pt>
    <dgm:pt modelId="{576B6985-861D-4191-8E57-165D8B43204E}" type="pres">
      <dgm:prSet presAssocID="{104BD5F8-9EC8-4EA4-9EC3-5D1E10FF0FE6}" presName="CompostProcess" presStyleCnt="0">
        <dgm:presLayoutVars>
          <dgm:dir/>
          <dgm:resizeHandles val="exact"/>
        </dgm:presLayoutVars>
      </dgm:prSet>
      <dgm:spPr/>
    </dgm:pt>
    <dgm:pt modelId="{A99BBEFA-ED4C-4CD2-B07E-2868CB61632A}" type="pres">
      <dgm:prSet presAssocID="{104BD5F8-9EC8-4EA4-9EC3-5D1E10FF0FE6}" presName="arrow" presStyleLbl="bgShp" presStyleIdx="0" presStyleCnt="1" custScaleX="115565"/>
      <dgm:spPr/>
    </dgm:pt>
    <dgm:pt modelId="{DCEE703C-5AFD-4370-8FEF-73C369EB165D}" type="pres">
      <dgm:prSet presAssocID="{104BD5F8-9EC8-4EA4-9EC3-5D1E10FF0FE6}" presName="linearProcess" presStyleCnt="0"/>
      <dgm:spPr/>
    </dgm:pt>
    <dgm:pt modelId="{B19D86E9-59F0-4A9F-97BD-0CEBC2D5E1F7}" type="pres">
      <dgm:prSet presAssocID="{4FAEB60F-35CA-45E5-B49D-116F2974F1FB}" presName="textNode" presStyleLbl="node1" presStyleIdx="0" presStyleCnt="4" custScaleX="492685" custScaleY="123502" custLinFactX="-155338" custLinFactNeighborX="-200000">
        <dgm:presLayoutVars>
          <dgm:bulletEnabled val="1"/>
        </dgm:presLayoutVars>
      </dgm:prSet>
      <dgm:spPr/>
    </dgm:pt>
    <dgm:pt modelId="{B4ABFA86-D0EC-46B0-BA80-F8CCAF0F2251}" type="pres">
      <dgm:prSet presAssocID="{ECDF99D2-77E7-436B-A3EA-BE14DC432222}" presName="sibTrans" presStyleCnt="0"/>
      <dgm:spPr/>
    </dgm:pt>
    <dgm:pt modelId="{6685EF4C-B243-4C02-8EB3-F0FAC53A2F11}" type="pres">
      <dgm:prSet presAssocID="{0FCCD321-2BCD-4ACA-8BEA-05AA751B1A66}" presName="textNode" presStyleLbl="node1" presStyleIdx="1" presStyleCnt="4" custScaleX="128384" custScaleY="123502" custLinFactX="-29159" custLinFactNeighborX="-100000" custLinFactNeighborY="47">
        <dgm:presLayoutVars>
          <dgm:bulletEnabled val="1"/>
        </dgm:presLayoutVars>
      </dgm:prSet>
      <dgm:spPr/>
    </dgm:pt>
    <dgm:pt modelId="{065B9118-B055-4CA2-9423-1A1A4C9855EA}" type="pres">
      <dgm:prSet presAssocID="{C518E21B-6A19-4ECA-A200-2B2C132F2FFD}" presName="sibTrans" presStyleCnt="0"/>
      <dgm:spPr/>
    </dgm:pt>
    <dgm:pt modelId="{3965B33A-0EAB-405F-AA97-26FB80307DB4}" type="pres">
      <dgm:prSet presAssocID="{02E624B5-866F-47DB-8CDB-B5A485217F93}" presName="textNode" presStyleLbl="node1" presStyleIdx="2" presStyleCnt="4" custScaleX="87900" custScaleY="123256" custLinFactX="-44718" custLinFactNeighborX="-100000" custLinFactNeighborY="111">
        <dgm:presLayoutVars>
          <dgm:bulletEnabled val="1"/>
        </dgm:presLayoutVars>
      </dgm:prSet>
      <dgm:spPr/>
    </dgm:pt>
    <dgm:pt modelId="{919AA877-B11A-4C7E-A15E-F28C98F0B988}" type="pres">
      <dgm:prSet presAssocID="{71F88827-5783-4922-A764-0977778468B5}" presName="sibTrans" presStyleCnt="0"/>
      <dgm:spPr/>
    </dgm:pt>
    <dgm:pt modelId="{085EAFFF-484C-4A4D-9007-5A193812328B}" type="pres">
      <dgm:prSet presAssocID="{15DCBFC1-E74B-42E2-BB89-CA0C066DBF25}" presName="textNode" presStyleLbl="node1" presStyleIdx="3" presStyleCnt="4" custScaleX="52913" custScaleY="123256" custLinFactX="-58112" custLinFactNeighborX="-100000" custLinFactNeighborY="-420">
        <dgm:presLayoutVars>
          <dgm:bulletEnabled val="1"/>
        </dgm:presLayoutVars>
      </dgm:prSet>
      <dgm:spPr/>
    </dgm:pt>
  </dgm:ptLst>
  <dgm:cxnLst>
    <dgm:cxn modelId="{792803FF-DA48-4025-B250-5EA39B64CAB4}" srcId="{104BD5F8-9EC8-4EA4-9EC3-5D1E10FF0FE6}" destId="{4FAEB60F-35CA-45E5-B49D-116F2974F1FB}" srcOrd="0" destOrd="0" parTransId="{53BA48DE-A2B4-4946-B986-AF188D1DF4B1}" sibTransId="{ECDF99D2-77E7-436B-A3EA-BE14DC432222}"/>
    <dgm:cxn modelId="{47F2E66C-F3FF-409E-8184-1FFA71C3CBE3}" srcId="{104BD5F8-9EC8-4EA4-9EC3-5D1E10FF0FE6}" destId="{0FCCD321-2BCD-4ACA-8BEA-05AA751B1A66}" srcOrd="1" destOrd="0" parTransId="{81252DD7-9CDE-411D-BD5E-88E95909D70F}" sibTransId="{C518E21B-6A19-4ECA-A200-2B2C132F2FFD}"/>
    <dgm:cxn modelId="{8952C203-A10B-4824-BA0C-0B2D429151D2}" srcId="{4FAEB60F-35CA-45E5-B49D-116F2974F1FB}" destId="{79720A08-F2BA-488A-832E-E25C3E975C6B}" srcOrd="0" destOrd="0" parTransId="{2D3C63D0-FCAA-433C-9ECB-2DE844F50FB2}" sibTransId="{9102AA91-21D6-48F9-A6DB-BA662A25C51C}"/>
    <dgm:cxn modelId="{A0BE372A-A0FD-4B5F-9664-2AB9973C113C}" type="presOf" srcId="{4FAEB60F-35CA-45E5-B49D-116F2974F1FB}" destId="{B19D86E9-59F0-4A9F-97BD-0CEBC2D5E1F7}" srcOrd="0" destOrd="0" presId="urn:microsoft.com/office/officeart/2005/8/layout/hProcess9"/>
    <dgm:cxn modelId="{3CA05064-DA74-4FBB-9C3D-4FCE8CE076AF}" type="presOf" srcId="{0A779A92-55BA-4B40-8073-BE774A097773}" destId="{B19D86E9-59F0-4A9F-97BD-0CEBC2D5E1F7}" srcOrd="0" destOrd="2" presId="urn:microsoft.com/office/officeart/2005/8/layout/hProcess9"/>
    <dgm:cxn modelId="{7ED06F9C-8681-44D5-A491-69F2228F6C8B}" type="presOf" srcId="{104BD5F8-9EC8-4EA4-9EC3-5D1E10FF0FE6}" destId="{576B6985-861D-4191-8E57-165D8B43204E}" srcOrd="0" destOrd="0" presId="urn:microsoft.com/office/officeart/2005/8/layout/hProcess9"/>
    <dgm:cxn modelId="{2CA1994D-C122-45D5-9C27-4882F51E7633}" srcId="{4FAEB60F-35CA-45E5-B49D-116F2974F1FB}" destId="{9E042002-0FF9-4EB5-ACC0-57EF4F0E8A8D}" srcOrd="2" destOrd="0" parTransId="{AC6DD6EE-3775-48FC-A8C9-BE6F7154819E}" sibTransId="{096B1D82-AA1B-473A-A76A-B5CC80DB1EAB}"/>
    <dgm:cxn modelId="{C7B458A9-BC5D-4B97-A23E-D9A1FAFF159E}" type="presOf" srcId="{9E042002-0FF9-4EB5-ACC0-57EF4F0E8A8D}" destId="{B19D86E9-59F0-4A9F-97BD-0CEBC2D5E1F7}" srcOrd="0" destOrd="3" presId="urn:microsoft.com/office/officeart/2005/8/layout/hProcess9"/>
    <dgm:cxn modelId="{350341DE-F090-4660-9953-AD3C3A4DD8AF}" srcId="{104BD5F8-9EC8-4EA4-9EC3-5D1E10FF0FE6}" destId="{15DCBFC1-E74B-42E2-BB89-CA0C066DBF25}" srcOrd="3" destOrd="0" parTransId="{1056922F-A044-4F0D-AE43-A39EED10F8F3}" sibTransId="{B9C43CE6-27C2-4139-BC8D-0D141C7880D7}"/>
    <dgm:cxn modelId="{CD7FAED8-F493-49B2-AE25-BFDABC658AAB}" srcId="{4FAEB60F-35CA-45E5-B49D-116F2974F1FB}" destId="{0A779A92-55BA-4B40-8073-BE774A097773}" srcOrd="1" destOrd="0" parTransId="{002ED634-B651-4AB1-8FC2-EDBB2301F61A}" sibTransId="{A3F93F26-E7E4-4661-B815-4CFD6E3498C9}"/>
    <dgm:cxn modelId="{C4EDAE39-96DC-4112-943E-3ECCA0B02028}" type="presOf" srcId="{79720A08-F2BA-488A-832E-E25C3E975C6B}" destId="{B19D86E9-59F0-4A9F-97BD-0CEBC2D5E1F7}" srcOrd="0" destOrd="1" presId="urn:microsoft.com/office/officeart/2005/8/layout/hProcess9"/>
    <dgm:cxn modelId="{2FC68A19-F708-45EE-8A80-910A336A7EBE}" type="presOf" srcId="{0FCCD321-2BCD-4ACA-8BEA-05AA751B1A66}" destId="{6685EF4C-B243-4C02-8EB3-F0FAC53A2F11}" srcOrd="0" destOrd="0" presId="urn:microsoft.com/office/officeart/2005/8/layout/hProcess9"/>
    <dgm:cxn modelId="{FF52B90C-E50A-4124-9ECF-3F7E5171A853}" type="presOf" srcId="{15DCBFC1-E74B-42E2-BB89-CA0C066DBF25}" destId="{085EAFFF-484C-4A4D-9007-5A193812328B}" srcOrd="0" destOrd="0" presId="urn:microsoft.com/office/officeart/2005/8/layout/hProcess9"/>
    <dgm:cxn modelId="{B4F14ABC-5F3F-4AA9-8061-23FCC2F8BC29}" srcId="{104BD5F8-9EC8-4EA4-9EC3-5D1E10FF0FE6}" destId="{02E624B5-866F-47DB-8CDB-B5A485217F93}" srcOrd="2" destOrd="0" parTransId="{6C301A79-87FA-4792-B010-95F33B91E91F}" sibTransId="{71F88827-5783-4922-A764-0977778468B5}"/>
    <dgm:cxn modelId="{9AC845E1-B8F6-4ECA-BF00-BC9DD333C8A4}" type="presOf" srcId="{02E624B5-866F-47DB-8CDB-B5A485217F93}" destId="{3965B33A-0EAB-405F-AA97-26FB80307DB4}" srcOrd="0" destOrd="0" presId="urn:microsoft.com/office/officeart/2005/8/layout/hProcess9"/>
    <dgm:cxn modelId="{4E9CFE8B-9D6F-4BB0-8546-3A60F620E51C}" type="presParOf" srcId="{576B6985-861D-4191-8E57-165D8B43204E}" destId="{A99BBEFA-ED4C-4CD2-B07E-2868CB61632A}" srcOrd="0" destOrd="0" presId="urn:microsoft.com/office/officeart/2005/8/layout/hProcess9"/>
    <dgm:cxn modelId="{2DE0471A-EC89-4D2B-BFA0-5C585DCC6229}" type="presParOf" srcId="{576B6985-861D-4191-8E57-165D8B43204E}" destId="{DCEE703C-5AFD-4370-8FEF-73C369EB165D}" srcOrd="1" destOrd="0" presId="urn:microsoft.com/office/officeart/2005/8/layout/hProcess9"/>
    <dgm:cxn modelId="{0E8D6FCA-688C-4DAA-9FFA-98841A22F95A}" type="presParOf" srcId="{DCEE703C-5AFD-4370-8FEF-73C369EB165D}" destId="{B19D86E9-59F0-4A9F-97BD-0CEBC2D5E1F7}" srcOrd="0" destOrd="0" presId="urn:microsoft.com/office/officeart/2005/8/layout/hProcess9"/>
    <dgm:cxn modelId="{CF92A341-B499-4353-9D01-987764374FDC}" type="presParOf" srcId="{DCEE703C-5AFD-4370-8FEF-73C369EB165D}" destId="{B4ABFA86-D0EC-46B0-BA80-F8CCAF0F2251}" srcOrd="1" destOrd="0" presId="urn:microsoft.com/office/officeart/2005/8/layout/hProcess9"/>
    <dgm:cxn modelId="{CA26FDD5-9750-4067-81CF-AB60A77A025D}" type="presParOf" srcId="{DCEE703C-5AFD-4370-8FEF-73C369EB165D}" destId="{6685EF4C-B243-4C02-8EB3-F0FAC53A2F11}" srcOrd="2" destOrd="0" presId="urn:microsoft.com/office/officeart/2005/8/layout/hProcess9"/>
    <dgm:cxn modelId="{67DC7237-50CD-4F5E-8EAE-F1B2A95995A8}" type="presParOf" srcId="{DCEE703C-5AFD-4370-8FEF-73C369EB165D}" destId="{065B9118-B055-4CA2-9423-1A1A4C9855EA}" srcOrd="3" destOrd="0" presId="urn:microsoft.com/office/officeart/2005/8/layout/hProcess9"/>
    <dgm:cxn modelId="{7545D48F-806C-432D-A2F1-3C1169468814}" type="presParOf" srcId="{DCEE703C-5AFD-4370-8FEF-73C369EB165D}" destId="{3965B33A-0EAB-405F-AA97-26FB80307DB4}" srcOrd="4" destOrd="0" presId="urn:microsoft.com/office/officeart/2005/8/layout/hProcess9"/>
    <dgm:cxn modelId="{ED4816DB-1BC0-4D4B-9145-FB69EB78A6FE}" type="presParOf" srcId="{DCEE703C-5AFD-4370-8FEF-73C369EB165D}" destId="{919AA877-B11A-4C7E-A15E-F28C98F0B988}" srcOrd="5" destOrd="0" presId="urn:microsoft.com/office/officeart/2005/8/layout/hProcess9"/>
    <dgm:cxn modelId="{083AA371-36ED-4330-BA5E-ED8538B776FF}" type="presParOf" srcId="{DCEE703C-5AFD-4370-8FEF-73C369EB165D}" destId="{085EAFFF-484C-4A4D-9007-5A193812328B}"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04BD5F8-9EC8-4EA4-9EC3-5D1E10FF0FE6}" type="doc">
      <dgm:prSet loTypeId="urn:microsoft.com/office/officeart/2005/8/layout/hProcess9" loCatId="process" qsTypeId="urn:microsoft.com/office/officeart/2005/8/quickstyle/simple1" qsCatId="simple" csTypeId="urn:microsoft.com/office/officeart/2005/8/colors/colorful5" csCatId="colorful" phldr="1"/>
      <dgm:spPr/>
    </dgm:pt>
    <dgm:pt modelId="{4E57EC88-828D-4DFC-B051-A6BECC0578F1}">
      <dgm:prSet phldrT="[Text]" custT="1"/>
      <dgm:spPr>
        <a:solidFill>
          <a:schemeClr val="accent5"/>
        </a:solidFill>
        <a:ln>
          <a:solidFill>
            <a:srgbClr val="0070C0"/>
          </a:solidFill>
        </a:ln>
      </dgm:spPr>
      <dgm:t>
        <a:bodyPr/>
        <a:lstStyle/>
        <a:p>
          <a:r>
            <a:rPr lang="en-US" sz="1000" b="1" dirty="0">
              <a:solidFill>
                <a:schemeClr val="tx1"/>
              </a:solidFill>
              <a:latin typeface="Arial" pitchFamily="34" charset="0"/>
              <a:cs typeface="Arial" pitchFamily="34" charset="0"/>
            </a:rPr>
            <a:t>Curriculum Map</a:t>
          </a:r>
        </a:p>
      </dgm:t>
    </dgm:pt>
    <dgm:pt modelId="{87CC256C-4A2A-4207-8C97-876DD64EB1A1}" type="parTrans" cxnId="{720CA993-FEBF-4134-BAD2-CB58CF6D958D}">
      <dgm:prSet/>
      <dgm:spPr/>
      <dgm:t>
        <a:bodyPr/>
        <a:lstStyle/>
        <a:p>
          <a:endParaRPr lang="en-US"/>
        </a:p>
      </dgm:t>
    </dgm:pt>
    <dgm:pt modelId="{083167D8-56D9-43E1-AE2A-37EFAAC832A1}" type="sibTrans" cxnId="{720CA993-FEBF-4134-BAD2-CB58CF6D958D}">
      <dgm:prSet/>
      <dgm:spPr/>
      <dgm:t>
        <a:bodyPr/>
        <a:lstStyle/>
        <a:p>
          <a:endParaRPr lang="en-US"/>
        </a:p>
      </dgm:t>
    </dgm:pt>
    <dgm:pt modelId="{3E0FE08F-DD39-49B7-B871-C47AEF8D6CBA}">
      <dgm:prSet phldrT="[Text]" custT="1"/>
      <dgm:spPr>
        <a:solidFill>
          <a:srgbClr val="9EDCF8"/>
        </a:solidFill>
        <a:ln>
          <a:solidFill>
            <a:srgbClr val="31C3E4"/>
          </a:solidFill>
        </a:ln>
      </dgm:spPr>
      <dgm:t>
        <a:bodyPr/>
        <a:lstStyle/>
        <a:p>
          <a:r>
            <a:rPr lang="en-US" sz="1050" b="1" dirty="0">
              <a:solidFill>
                <a:schemeClr val="tx1"/>
              </a:solidFill>
              <a:latin typeface="Arial" pitchFamily="34" charset="0"/>
              <a:cs typeface="Arial" pitchFamily="34" charset="0"/>
            </a:rPr>
            <a:t>Content Document</a:t>
          </a:r>
        </a:p>
      </dgm:t>
    </dgm:pt>
    <dgm:pt modelId="{004E5968-AC03-44D9-8109-F19CC6ED654F}" type="parTrans" cxnId="{1DF77CA9-B1C8-473F-B2CD-C553916CBCB0}">
      <dgm:prSet/>
      <dgm:spPr/>
      <dgm:t>
        <a:bodyPr/>
        <a:lstStyle/>
        <a:p>
          <a:endParaRPr lang="en-US"/>
        </a:p>
      </dgm:t>
    </dgm:pt>
    <dgm:pt modelId="{A739075C-390D-4465-BEAC-D32ACA26DE3A}" type="sibTrans" cxnId="{1DF77CA9-B1C8-473F-B2CD-C553916CBCB0}">
      <dgm:prSet/>
      <dgm:spPr/>
      <dgm:t>
        <a:bodyPr/>
        <a:lstStyle/>
        <a:p>
          <a:endParaRPr lang="en-US"/>
        </a:p>
      </dgm:t>
    </dgm:pt>
    <dgm:pt modelId="{4FAEB60F-35CA-45E5-B49D-116F2974F1FB}">
      <dgm:prSet phldrT="[Text]" custT="1"/>
      <dgm:spPr>
        <a:solidFill>
          <a:schemeClr val="accent2"/>
        </a:solidFill>
        <a:ln>
          <a:solidFill>
            <a:schemeClr val="accent2">
              <a:lumMod val="75000"/>
            </a:schemeClr>
          </a:solidFill>
        </a:ln>
      </dgm:spPr>
      <dgm:t>
        <a:bodyPr/>
        <a:lstStyle/>
        <a:p>
          <a:r>
            <a:rPr lang="en-US" sz="1200" b="1" dirty="0">
              <a:solidFill>
                <a:schemeClr val="tx1"/>
              </a:solidFill>
              <a:latin typeface="Arial" pitchFamily="34" charset="0"/>
              <a:cs typeface="Arial" pitchFamily="34" charset="0"/>
            </a:rPr>
            <a:t>Storyboard</a:t>
          </a:r>
        </a:p>
      </dgm:t>
    </dgm:pt>
    <dgm:pt modelId="{53BA48DE-A2B4-4946-B986-AF188D1DF4B1}" type="parTrans" cxnId="{792803FF-DA48-4025-B250-5EA39B64CAB4}">
      <dgm:prSet/>
      <dgm:spPr/>
      <dgm:t>
        <a:bodyPr/>
        <a:lstStyle/>
        <a:p>
          <a:endParaRPr lang="en-US"/>
        </a:p>
      </dgm:t>
    </dgm:pt>
    <dgm:pt modelId="{ECDF99D2-77E7-436B-A3EA-BE14DC432222}" type="sibTrans" cxnId="{792803FF-DA48-4025-B250-5EA39B64CAB4}">
      <dgm:prSet/>
      <dgm:spPr/>
      <dgm:t>
        <a:bodyPr/>
        <a:lstStyle/>
        <a:p>
          <a:endParaRPr lang="en-US"/>
        </a:p>
      </dgm:t>
    </dgm:pt>
    <dgm:pt modelId="{0FCCD321-2BCD-4ACA-8BEA-05AA751B1A66}">
      <dgm:prSet phldrT="[Text]" custT="1"/>
      <dgm:spPr>
        <a:solidFill>
          <a:schemeClr val="accent3"/>
        </a:solidFill>
        <a:ln>
          <a:solidFill>
            <a:schemeClr val="accent3">
              <a:lumMod val="75000"/>
            </a:schemeClr>
          </a:solidFill>
        </a:ln>
      </dgm:spPr>
      <dgm:t>
        <a:bodyPr vert="wordArtVert"/>
        <a:lstStyle/>
        <a:p>
          <a:r>
            <a:rPr lang="en-US" sz="1200" b="1" dirty="0">
              <a:solidFill>
                <a:schemeClr val="tx1"/>
              </a:solidFill>
              <a:latin typeface="Arial" pitchFamily="34" charset="0"/>
              <a:cs typeface="Arial" pitchFamily="34" charset="0"/>
            </a:rPr>
            <a:t>ALPHA</a:t>
          </a:r>
        </a:p>
      </dgm:t>
    </dgm:pt>
    <dgm:pt modelId="{81252DD7-9CDE-411D-BD5E-88E95909D70F}" type="parTrans" cxnId="{47F2E66C-F3FF-409E-8184-1FFA71C3CBE3}">
      <dgm:prSet/>
      <dgm:spPr/>
      <dgm:t>
        <a:bodyPr/>
        <a:lstStyle/>
        <a:p>
          <a:endParaRPr lang="en-US"/>
        </a:p>
      </dgm:t>
    </dgm:pt>
    <dgm:pt modelId="{C518E21B-6A19-4ECA-A200-2B2C132F2FFD}" type="sibTrans" cxnId="{47F2E66C-F3FF-409E-8184-1FFA71C3CBE3}">
      <dgm:prSet/>
      <dgm:spPr/>
      <dgm:t>
        <a:bodyPr/>
        <a:lstStyle/>
        <a:p>
          <a:endParaRPr lang="en-US"/>
        </a:p>
      </dgm:t>
    </dgm:pt>
    <dgm:pt modelId="{8B331324-29C6-4FDD-9938-F54375DB9C9D}">
      <dgm:prSet phldrT="[Text]" custT="1"/>
      <dgm:spPr>
        <a:solidFill>
          <a:schemeClr val="accent5"/>
        </a:solidFill>
        <a:ln>
          <a:solidFill>
            <a:srgbClr val="0070C0"/>
          </a:solidFill>
        </a:ln>
      </dgm:spPr>
      <dgm:t>
        <a:bodyPr/>
        <a:lstStyle/>
        <a:p>
          <a:pPr marL="114300" indent="-114300"/>
          <a:r>
            <a:rPr lang="en-US" sz="1000" dirty="0">
              <a:solidFill>
                <a:schemeClr val="tx1"/>
              </a:solidFill>
              <a:latin typeface="Arial" pitchFamily="34" charset="0"/>
              <a:cs typeface="Arial" pitchFamily="34" charset="0"/>
            </a:rPr>
            <a:t>Breakdown of learning by CIA covered audience</a:t>
          </a:r>
        </a:p>
      </dgm:t>
    </dgm:pt>
    <dgm:pt modelId="{8920DE1C-27A0-4809-8809-E7C5C96A523D}" type="parTrans" cxnId="{47B82326-FC0E-4E10-8A57-26DD5FF24759}">
      <dgm:prSet/>
      <dgm:spPr/>
      <dgm:t>
        <a:bodyPr/>
        <a:lstStyle/>
        <a:p>
          <a:endParaRPr lang="en-US"/>
        </a:p>
      </dgm:t>
    </dgm:pt>
    <dgm:pt modelId="{6905B8A1-70E2-457D-85DF-601904C110DD}" type="sibTrans" cxnId="{47B82326-FC0E-4E10-8A57-26DD5FF24759}">
      <dgm:prSet/>
      <dgm:spPr/>
      <dgm:t>
        <a:bodyPr/>
        <a:lstStyle/>
        <a:p>
          <a:endParaRPr lang="en-US"/>
        </a:p>
      </dgm:t>
    </dgm:pt>
    <dgm:pt modelId="{5C2A5B55-24FB-41EE-A86E-89C480B966A9}">
      <dgm:prSet phldrT="[Text]" custT="1"/>
      <dgm:spPr>
        <a:solidFill>
          <a:schemeClr val="accent5"/>
        </a:solidFill>
        <a:ln>
          <a:solidFill>
            <a:srgbClr val="0070C0"/>
          </a:solidFill>
        </a:ln>
      </dgm:spPr>
      <dgm:t>
        <a:bodyPr/>
        <a:lstStyle/>
        <a:p>
          <a:pPr marL="114300" indent="-114300"/>
          <a:r>
            <a:rPr lang="en-US" sz="1000" dirty="0">
              <a:solidFill>
                <a:schemeClr val="tx1"/>
              </a:solidFill>
              <a:latin typeface="Arial" pitchFamily="34" charset="0"/>
              <a:cs typeface="Arial" pitchFamily="34" charset="0"/>
            </a:rPr>
            <a:t>High-level performance goals and topics</a:t>
          </a:r>
        </a:p>
      </dgm:t>
    </dgm:pt>
    <dgm:pt modelId="{EBB07BD9-032F-40DF-8064-0E4ECCF31131}" type="parTrans" cxnId="{447F606A-DF2A-464F-B9BB-9FDB333B809B}">
      <dgm:prSet/>
      <dgm:spPr/>
      <dgm:t>
        <a:bodyPr/>
        <a:lstStyle/>
        <a:p>
          <a:endParaRPr lang="en-US"/>
        </a:p>
      </dgm:t>
    </dgm:pt>
    <dgm:pt modelId="{4157BE5C-2446-41EB-9390-63B662D88C22}" type="sibTrans" cxnId="{447F606A-DF2A-464F-B9BB-9FDB333B809B}">
      <dgm:prSet/>
      <dgm:spPr/>
      <dgm:t>
        <a:bodyPr/>
        <a:lstStyle/>
        <a:p>
          <a:endParaRPr lang="en-US"/>
        </a:p>
      </dgm:t>
    </dgm:pt>
    <dgm:pt modelId="{79720A08-F2BA-488A-832E-E25C3E975C6B}">
      <dgm:prSet phldrT="[Text]" custT="1"/>
      <dgm:spPr>
        <a:solidFill>
          <a:schemeClr val="accent2"/>
        </a:solidFill>
        <a:ln>
          <a:solidFill>
            <a:schemeClr val="accent2">
              <a:lumMod val="75000"/>
            </a:schemeClr>
          </a:solidFill>
        </a:ln>
      </dgm:spPr>
      <dgm:t>
        <a:bodyPr/>
        <a:lstStyle/>
        <a:p>
          <a:pPr marL="117475" indent="-117475"/>
          <a:r>
            <a:rPr lang="en-US" sz="1000" b="0" dirty="0">
              <a:solidFill>
                <a:schemeClr val="tx1"/>
              </a:solidFill>
              <a:latin typeface="Arial" pitchFamily="34" charset="0"/>
              <a:cs typeface="Arial" pitchFamily="34" charset="0"/>
            </a:rPr>
            <a:t>Revise content document based on CIA requirements</a:t>
          </a:r>
        </a:p>
      </dgm:t>
    </dgm:pt>
    <dgm:pt modelId="{2D3C63D0-FCAA-433C-9ECB-2DE844F50FB2}" type="parTrans" cxnId="{8952C203-A10B-4824-BA0C-0B2D429151D2}">
      <dgm:prSet/>
      <dgm:spPr/>
      <dgm:t>
        <a:bodyPr/>
        <a:lstStyle/>
        <a:p>
          <a:endParaRPr lang="en-US"/>
        </a:p>
      </dgm:t>
    </dgm:pt>
    <dgm:pt modelId="{9102AA91-21D6-48F9-A6DB-BA662A25C51C}" type="sibTrans" cxnId="{8952C203-A10B-4824-BA0C-0B2D429151D2}">
      <dgm:prSet/>
      <dgm:spPr/>
      <dgm:t>
        <a:bodyPr/>
        <a:lstStyle/>
        <a:p>
          <a:endParaRPr lang="en-US"/>
        </a:p>
      </dgm:t>
    </dgm:pt>
    <dgm:pt modelId="{19BB2843-974D-453C-A72F-EBDA6FE83A34}">
      <dgm:prSet phldrT="[Text]" custT="1"/>
      <dgm:spPr>
        <a:solidFill>
          <a:srgbClr val="31C3E4"/>
        </a:solidFill>
        <a:ln>
          <a:solidFill>
            <a:srgbClr val="00A1C2"/>
          </a:solidFill>
        </a:ln>
      </dgm:spPr>
      <dgm:t>
        <a:bodyPr/>
        <a:lstStyle/>
        <a:p>
          <a:r>
            <a:rPr lang="en-US" sz="1000" b="1" dirty="0">
              <a:solidFill>
                <a:schemeClr val="tx1"/>
              </a:solidFill>
              <a:latin typeface="Arial" pitchFamily="34" charset="0"/>
              <a:cs typeface="Arial" pitchFamily="34" charset="0"/>
            </a:rPr>
            <a:t>Master </a:t>
          </a:r>
          <a:r>
            <a:rPr lang="en-US" sz="1000" b="1" dirty="0" err="1">
              <a:solidFill>
                <a:schemeClr val="tx1"/>
              </a:solidFill>
              <a:latin typeface="Arial" pitchFamily="34" charset="0"/>
              <a:cs typeface="Arial" pitchFamily="34" charset="0"/>
            </a:rPr>
            <a:t>DSD</a:t>
          </a:r>
          <a:endParaRPr lang="en-US" sz="1000" b="1" dirty="0">
            <a:solidFill>
              <a:schemeClr val="tx1"/>
            </a:solidFill>
            <a:latin typeface="Arial" pitchFamily="34" charset="0"/>
            <a:cs typeface="Arial" pitchFamily="34" charset="0"/>
          </a:endParaRPr>
        </a:p>
      </dgm:t>
    </dgm:pt>
    <dgm:pt modelId="{861C2880-1BCE-4930-A0A2-5F5D268A7990}" type="parTrans" cxnId="{03451F92-80C3-481E-B0D6-94ECAFC40158}">
      <dgm:prSet/>
      <dgm:spPr/>
      <dgm:t>
        <a:bodyPr/>
        <a:lstStyle/>
        <a:p>
          <a:endParaRPr lang="en-US"/>
        </a:p>
      </dgm:t>
    </dgm:pt>
    <dgm:pt modelId="{CB60E40A-CC02-4362-86F0-A6ABD4AF7A12}" type="sibTrans" cxnId="{03451F92-80C3-481E-B0D6-94ECAFC40158}">
      <dgm:prSet/>
      <dgm:spPr/>
      <dgm:t>
        <a:bodyPr/>
        <a:lstStyle/>
        <a:p>
          <a:endParaRPr lang="en-US"/>
        </a:p>
      </dgm:t>
    </dgm:pt>
    <dgm:pt modelId="{8A077322-2E25-47D3-A59B-AEDF0DFDF393}">
      <dgm:prSet phldrT="[Text]" custT="1"/>
      <dgm:spPr>
        <a:solidFill>
          <a:srgbClr val="31C3E4"/>
        </a:solidFill>
        <a:ln>
          <a:solidFill>
            <a:srgbClr val="00A1C2"/>
          </a:solidFill>
        </a:ln>
      </dgm:spPr>
      <dgm:t>
        <a:bodyPr/>
        <a:lstStyle/>
        <a:p>
          <a:pPr marL="117475" indent="-117475"/>
          <a:r>
            <a:rPr lang="en-US" sz="1000" b="0" dirty="0">
              <a:solidFill>
                <a:schemeClr val="tx1"/>
              </a:solidFill>
              <a:latin typeface="Arial" pitchFamily="34" charset="0"/>
              <a:cs typeface="Arial" pitchFamily="34" charset="0"/>
            </a:rPr>
            <a:t>Learning strategy</a:t>
          </a:r>
        </a:p>
      </dgm:t>
    </dgm:pt>
    <dgm:pt modelId="{0875D4C0-647D-4745-94AE-A7B7B8737D98}" type="parTrans" cxnId="{2D2CA0F5-5D75-4D88-A3A3-7DA3FBA7A47C}">
      <dgm:prSet/>
      <dgm:spPr/>
      <dgm:t>
        <a:bodyPr/>
        <a:lstStyle/>
        <a:p>
          <a:endParaRPr lang="en-US"/>
        </a:p>
      </dgm:t>
    </dgm:pt>
    <dgm:pt modelId="{3A52F506-AE21-4AAB-9AFD-3801322588CE}" type="sibTrans" cxnId="{2D2CA0F5-5D75-4D88-A3A3-7DA3FBA7A47C}">
      <dgm:prSet/>
      <dgm:spPr/>
      <dgm:t>
        <a:bodyPr/>
        <a:lstStyle/>
        <a:p>
          <a:endParaRPr lang="en-US"/>
        </a:p>
      </dgm:t>
    </dgm:pt>
    <dgm:pt modelId="{8666639E-BB76-4D50-A635-3BAEBBFD1525}">
      <dgm:prSet phldrT="[Text]" custT="1"/>
      <dgm:spPr>
        <a:solidFill>
          <a:srgbClr val="9EDCF8"/>
        </a:solidFill>
        <a:ln>
          <a:solidFill>
            <a:srgbClr val="31C3E4"/>
          </a:solidFill>
        </a:ln>
      </dgm:spPr>
      <dgm:t>
        <a:bodyPr/>
        <a:lstStyle/>
        <a:p>
          <a:pPr marL="117475" indent="-117475"/>
          <a:r>
            <a:rPr lang="en-US" sz="1000" b="0" dirty="0">
              <a:solidFill>
                <a:schemeClr val="tx1"/>
              </a:solidFill>
              <a:latin typeface="Arial" pitchFamily="34" charset="0"/>
              <a:cs typeface="Arial" pitchFamily="34" charset="0"/>
            </a:rPr>
            <a:t>Guiding principles</a:t>
          </a:r>
        </a:p>
      </dgm:t>
    </dgm:pt>
    <dgm:pt modelId="{729857D0-80E5-409F-9CDA-5384E8376CBD}" type="parTrans" cxnId="{6CFDE1BC-8838-4EE5-9622-32A598419D5B}">
      <dgm:prSet/>
      <dgm:spPr/>
      <dgm:t>
        <a:bodyPr/>
        <a:lstStyle/>
        <a:p>
          <a:endParaRPr lang="en-US"/>
        </a:p>
      </dgm:t>
    </dgm:pt>
    <dgm:pt modelId="{F0F247C4-F4EF-4551-B8E0-5838CA0F9A8A}" type="sibTrans" cxnId="{6CFDE1BC-8838-4EE5-9622-32A598419D5B}">
      <dgm:prSet/>
      <dgm:spPr/>
      <dgm:t>
        <a:bodyPr/>
        <a:lstStyle/>
        <a:p>
          <a:endParaRPr lang="en-US"/>
        </a:p>
      </dgm:t>
    </dgm:pt>
    <dgm:pt modelId="{9E042002-0FF9-4EB5-ACC0-57EF4F0E8A8D}">
      <dgm:prSet phldrT="[Text]" custT="1"/>
      <dgm:spPr>
        <a:solidFill>
          <a:schemeClr val="accent2"/>
        </a:solidFill>
        <a:ln>
          <a:solidFill>
            <a:schemeClr val="accent2">
              <a:lumMod val="75000"/>
            </a:schemeClr>
          </a:solidFill>
        </a:ln>
      </dgm:spPr>
      <dgm:t>
        <a:bodyPr/>
        <a:lstStyle/>
        <a:p>
          <a:pPr marL="117475" indent="-117475"/>
          <a:endParaRPr lang="en-US" sz="1000" b="0" dirty="0">
            <a:solidFill>
              <a:schemeClr val="tx1"/>
            </a:solidFill>
            <a:latin typeface="Arial" pitchFamily="34" charset="0"/>
            <a:cs typeface="Arial" pitchFamily="34" charset="0"/>
          </a:endParaRPr>
        </a:p>
      </dgm:t>
    </dgm:pt>
    <dgm:pt modelId="{AC6DD6EE-3775-48FC-A8C9-BE6F7154819E}" type="parTrans" cxnId="{2CA1994D-C122-45D5-9C27-4882F51E7633}">
      <dgm:prSet/>
      <dgm:spPr/>
      <dgm:t>
        <a:bodyPr/>
        <a:lstStyle/>
        <a:p>
          <a:endParaRPr lang="en-US"/>
        </a:p>
      </dgm:t>
    </dgm:pt>
    <dgm:pt modelId="{096B1D82-AA1B-473A-A76A-B5CC80DB1EAB}" type="sibTrans" cxnId="{2CA1994D-C122-45D5-9C27-4882F51E7633}">
      <dgm:prSet/>
      <dgm:spPr/>
      <dgm:t>
        <a:bodyPr/>
        <a:lstStyle/>
        <a:p>
          <a:endParaRPr lang="en-US"/>
        </a:p>
      </dgm:t>
    </dgm:pt>
    <dgm:pt modelId="{DD5E8CEC-1681-47CA-BC4C-B46FAC708B0C}">
      <dgm:prSet phldrT="[Text]" custT="1"/>
      <dgm:spPr>
        <a:solidFill>
          <a:srgbClr val="9EDCF8"/>
        </a:solidFill>
        <a:ln>
          <a:solidFill>
            <a:srgbClr val="31C3E4"/>
          </a:solidFill>
        </a:ln>
      </dgm:spPr>
      <dgm:t>
        <a:bodyPr/>
        <a:lstStyle/>
        <a:p>
          <a:pPr marL="117475" indent="-117475"/>
          <a:r>
            <a:rPr lang="en-US" sz="1000" b="0" dirty="0">
              <a:solidFill>
                <a:schemeClr val="tx1"/>
              </a:solidFill>
              <a:latin typeface="Arial" pitchFamily="34" charset="0"/>
              <a:cs typeface="Arial" pitchFamily="34" charset="0"/>
            </a:rPr>
            <a:t>Leverage Compliance Guide</a:t>
          </a:r>
        </a:p>
      </dgm:t>
    </dgm:pt>
    <dgm:pt modelId="{BC4F693C-9FB1-4396-B5CD-1307E5D11BC4}" type="parTrans" cxnId="{A83DA9BA-5840-41E7-BA96-B8BF917698BD}">
      <dgm:prSet/>
      <dgm:spPr/>
      <dgm:t>
        <a:bodyPr/>
        <a:lstStyle/>
        <a:p>
          <a:endParaRPr lang="en-US"/>
        </a:p>
      </dgm:t>
    </dgm:pt>
    <dgm:pt modelId="{DED850B5-3C02-4617-B70E-C3FF07B843A9}" type="sibTrans" cxnId="{A83DA9BA-5840-41E7-BA96-B8BF917698BD}">
      <dgm:prSet/>
      <dgm:spPr/>
      <dgm:t>
        <a:bodyPr/>
        <a:lstStyle/>
        <a:p>
          <a:endParaRPr lang="en-US"/>
        </a:p>
      </dgm:t>
    </dgm:pt>
    <dgm:pt modelId="{32312A7B-F99E-491F-B4EF-964630D114C9}">
      <dgm:prSet phldrT="[Text]" custT="1"/>
      <dgm:spPr>
        <a:solidFill>
          <a:srgbClr val="9EDCF8"/>
        </a:solidFill>
        <a:ln>
          <a:solidFill>
            <a:srgbClr val="31C3E4"/>
          </a:solidFill>
        </a:ln>
      </dgm:spPr>
      <dgm:t>
        <a:bodyPr/>
        <a:lstStyle/>
        <a:p>
          <a:pPr marL="117475" indent="-117475"/>
          <a:r>
            <a:rPr lang="en-US" sz="1000" b="0" dirty="0">
              <a:solidFill>
                <a:schemeClr val="tx1"/>
              </a:solidFill>
              <a:latin typeface="Arial" pitchFamily="34" charset="0"/>
              <a:cs typeface="Arial" pitchFamily="34" charset="0"/>
            </a:rPr>
            <a:t>Audience-specific examples and scenarios</a:t>
          </a:r>
        </a:p>
      </dgm:t>
    </dgm:pt>
    <dgm:pt modelId="{86B7AE88-1D0A-47DC-B784-BA4DF69154B2}" type="parTrans" cxnId="{9987E8B4-B552-4A83-BD02-41C1AEF0F16A}">
      <dgm:prSet/>
      <dgm:spPr/>
      <dgm:t>
        <a:bodyPr/>
        <a:lstStyle/>
        <a:p>
          <a:endParaRPr lang="en-US"/>
        </a:p>
      </dgm:t>
    </dgm:pt>
    <dgm:pt modelId="{B7348B0E-E4D8-47E7-9A04-4700456552D7}" type="sibTrans" cxnId="{9987E8B4-B552-4A83-BD02-41C1AEF0F16A}">
      <dgm:prSet/>
      <dgm:spPr/>
      <dgm:t>
        <a:bodyPr/>
        <a:lstStyle/>
        <a:p>
          <a:endParaRPr lang="en-US"/>
        </a:p>
      </dgm:t>
    </dgm:pt>
    <dgm:pt modelId="{0412934B-1918-4CEF-8A8E-46C0639CDA0E}">
      <dgm:prSet phldrT="[Text]" custT="1"/>
      <dgm:spPr>
        <a:solidFill>
          <a:srgbClr val="9EDCF8"/>
        </a:solidFill>
        <a:ln>
          <a:solidFill>
            <a:srgbClr val="31C3E4"/>
          </a:solidFill>
        </a:ln>
      </dgm:spPr>
      <dgm:t>
        <a:bodyPr/>
        <a:lstStyle/>
        <a:p>
          <a:pPr marL="117475" indent="-117475"/>
          <a:r>
            <a:rPr lang="en-US" sz="1000" b="0" dirty="0">
              <a:solidFill>
                <a:schemeClr val="tx1"/>
              </a:solidFill>
              <a:latin typeface="Arial" pitchFamily="34" charset="0"/>
              <a:cs typeface="Arial" pitchFamily="34" charset="0"/>
            </a:rPr>
            <a:t>Knowledge checks</a:t>
          </a:r>
        </a:p>
      </dgm:t>
    </dgm:pt>
    <dgm:pt modelId="{7125A2A6-2558-44F8-A6D7-66BFB6875A43}" type="parTrans" cxnId="{A12F7DCC-A311-4CC8-8D1B-8A59D019359F}">
      <dgm:prSet/>
      <dgm:spPr/>
      <dgm:t>
        <a:bodyPr/>
        <a:lstStyle/>
        <a:p>
          <a:endParaRPr lang="en-US"/>
        </a:p>
      </dgm:t>
    </dgm:pt>
    <dgm:pt modelId="{AF2742CE-3222-4D84-9CD3-5BE33CCF6A8F}" type="sibTrans" cxnId="{A12F7DCC-A311-4CC8-8D1B-8A59D019359F}">
      <dgm:prSet/>
      <dgm:spPr/>
      <dgm:t>
        <a:bodyPr/>
        <a:lstStyle/>
        <a:p>
          <a:endParaRPr lang="en-US"/>
        </a:p>
      </dgm:t>
    </dgm:pt>
    <dgm:pt modelId="{0A779A92-55BA-4B40-8073-BE774A097773}">
      <dgm:prSet phldrT="[Text]" custT="1"/>
      <dgm:spPr>
        <a:solidFill>
          <a:schemeClr val="accent2"/>
        </a:solidFill>
        <a:ln>
          <a:solidFill>
            <a:schemeClr val="accent2">
              <a:lumMod val="75000"/>
            </a:schemeClr>
          </a:solidFill>
        </a:ln>
      </dgm:spPr>
      <dgm:t>
        <a:bodyPr/>
        <a:lstStyle/>
        <a:p>
          <a:pPr marL="117475" indent="-117475"/>
          <a:r>
            <a:rPr lang="en-US" sz="1000" b="0" dirty="0">
              <a:solidFill>
                <a:schemeClr val="tx1"/>
              </a:solidFill>
              <a:latin typeface="Arial" pitchFamily="34" charset="0"/>
              <a:cs typeface="Arial" pitchFamily="34" charset="0"/>
            </a:rPr>
            <a:t>Production-ready </a:t>
          </a:r>
        </a:p>
      </dgm:t>
    </dgm:pt>
    <dgm:pt modelId="{002ED634-B651-4AB1-8FC2-EDBB2301F61A}" type="parTrans" cxnId="{CD7FAED8-F493-49B2-AE25-BFDABC658AAB}">
      <dgm:prSet/>
      <dgm:spPr/>
      <dgm:t>
        <a:bodyPr/>
        <a:lstStyle/>
        <a:p>
          <a:endParaRPr lang="en-US"/>
        </a:p>
      </dgm:t>
    </dgm:pt>
    <dgm:pt modelId="{A3F93F26-E7E4-4661-B815-4CFD6E3498C9}" type="sibTrans" cxnId="{CD7FAED8-F493-49B2-AE25-BFDABC658AAB}">
      <dgm:prSet/>
      <dgm:spPr/>
      <dgm:t>
        <a:bodyPr/>
        <a:lstStyle/>
        <a:p>
          <a:endParaRPr lang="en-US"/>
        </a:p>
      </dgm:t>
    </dgm:pt>
    <dgm:pt modelId="{02E624B5-866F-47DB-8CDB-B5A485217F93}">
      <dgm:prSet phldrT="[Text]" custT="1"/>
      <dgm:spPr>
        <a:solidFill>
          <a:schemeClr val="accent4"/>
        </a:solidFill>
        <a:ln>
          <a:solidFill>
            <a:schemeClr val="accent4">
              <a:lumMod val="75000"/>
            </a:schemeClr>
          </a:solidFill>
        </a:ln>
      </dgm:spPr>
      <dgm:t>
        <a:bodyPr vert="wordArtVert"/>
        <a:lstStyle/>
        <a:p>
          <a:r>
            <a:rPr lang="en-US" sz="1200" b="1" dirty="0">
              <a:solidFill>
                <a:schemeClr val="tx1"/>
              </a:solidFill>
              <a:latin typeface="Arial" pitchFamily="34" charset="0"/>
              <a:cs typeface="Arial" pitchFamily="34" charset="0"/>
            </a:rPr>
            <a:t>BETA</a:t>
          </a:r>
        </a:p>
      </dgm:t>
    </dgm:pt>
    <dgm:pt modelId="{6C301A79-87FA-4792-B010-95F33B91E91F}" type="parTrans" cxnId="{B4F14ABC-5F3F-4AA9-8061-23FCC2F8BC29}">
      <dgm:prSet/>
      <dgm:spPr/>
      <dgm:t>
        <a:bodyPr/>
        <a:lstStyle/>
        <a:p>
          <a:endParaRPr lang="en-US"/>
        </a:p>
      </dgm:t>
    </dgm:pt>
    <dgm:pt modelId="{71F88827-5783-4922-A764-0977778468B5}" type="sibTrans" cxnId="{B4F14ABC-5F3F-4AA9-8061-23FCC2F8BC29}">
      <dgm:prSet/>
      <dgm:spPr/>
      <dgm:t>
        <a:bodyPr/>
        <a:lstStyle/>
        <a:p>
          <a:endParaRPr lang="en-US"/>
        </a:p>
      </dgm:t>
    </dgm:pt>
    <dgm:pt modelId="{15DCBFC1-E74B-42E2-BB89-CA0C066DBF25}">
      <dgm:prSet phldrT="[Text]" custT="1"/>
      <dgm:spPr>
        <a:solidFill>
          <a:schemeClr val="accent5"/>
        </a:solidFill>
        <a:ln>
          <a:solidFill>
            <a:schemeClr val="accent5">
              <a:lumMod val="75000"/>
            </a:schemeClr>
          </a:solidFill>
        </a:ln>
      </dgm:spPr>
      <dgm:t>
        <a:bodyPr vert="wordArtVert"/>
        <a:lstStyle/>
        <a:p>
          <a:r>
            <a:rPr lang="en-US" sz="1200" b="1" dirty="0">
              <a:solidFill>
                <a:schemeClr val="tx1"/>
              </a:solidFill>
              <a:latin typeface="Arial" pitchFamily="34" charset="0"/>
              <a:cs typeface="Arial" pitchFamily="34" charset="0"/>
            </a:rPr>
            <a:t>GOLD</a:t>
          </a:r>
        </a:p>
      </dgm:t>
    </dgm:pt>
    <dgm:pt modelId="{1056922F-A044-4F0D-AE43-A39EED10F8F3}" type="parTrans" cxnId="{350341DE-F090-4660-9953-AD3C3A4DD8AF}">
      <dgm:prSet/>
      <dgm:spPr/>
      <dgm:t>
        <a:bodyPr/>
        <a:lstStyle/>
        <a:p>
          <a:endParaRPr lang="en-US"/>
        </a:p>
      </dgm:t>
    </dgm:pt>
    <dgm:pt modelId="{B9C43CE6-27C2-4139-BC8D-0D141C7880D7}" type="sibTrans" cxnId="{350341DE-F090-4660-9953-AD3C3A4DD8AF}">
      <dgm:prSet/>
      <dgm:spPr/>
      <dgm:t>
        <a:bodyPr/>
        <a:lstStyle/>
        <a:p>
          <a:endParaRPr lang="en-US"/>
        </a:p>
      </dgm:t>
    </dgm:pt>
    <dgm:pt modelId="{E0FA4F83-5F7D-4C33-915A-9E1F6D0529ED}">
      <dgm:prSet phldrT="[Text]" custT="1"/>
      <dgm:spPr>
        <a:solidFill>
          <a:srgbClr val="31C3E4"/>
        </a:solidFill>
        <a:ln>
          <a:solidFill>
            <a:srgbClr val="00A1C2"/>
          </a:solidFill>
        </a:ln>
      </dgm:spPr>
      <dgm:t>
        <a:bodyPr/>
        <a:lstStyle/>
        <a:p>
          <a:pPr marL="117475" indent="-117475"/>
          <a:r>
            <a:rPr lang="en-US" sz="1000" b="0" dirty="0">
              <a:solidFill>
                <a:schemeClr val="tx1"/>
              </a:solidFill>
              <a:latin typeface="Arial" pitchFamily="34" charset="0"/>
              <a:cs typeface="Arial" pitchFamily="34" charset="0"/>
            </a:rPr>
            <a:t>Characters</a:t>
          </a:r>
        </a:p>
      </dgm:t>
    </dgm:pt>
    <dgm:pt modelId="{1CEFA60B-219A-4E83-9315-9F3E92F09E93}" type="parTrans" cxnId="{52ADAEB7-C779-423E-BE0B-2C9D8C773857}">
      <dgm:prSet/>
      <dgm:spPr/>
      <dgm:t>
        <a:bodyPr/>
        <a:lstStyle/>
        <a:p>
          <a:endParaRPr lang="en-US"/>
        </a:p>
      </dgm:t>
    </dgm:pt>
    <dgm:pt modelId="{21806354-55E1-4FD6-BF72-F420CE72CEB1}" type="sibTrans" cxnId="{52ADAEB7-C779-423E-BE0B-2C9D8C773857}">
      <dgm:prSet/>
      <dgm:spPr/>
      <dgm:t>
        <a:bodyPr/>
        <a:lstStyle/>
        <a:p>
          <a:endParaRPr lang="en-US"/>
        </a:p>
      </dgm:t>
    </dgm:pt>
    <dgm:pt modelId="{7F721103-C37C-473A-8A04-C28D530A6254}">
      <dgm:prSet phldrT="[Text]" custT="1"/>
      <dgm:spPr>
        <a:solidFill>
          <a:srgbClr val="31C3E4"/>
        </a:solidFill>
        <a:ln>
          <a:solidFill>
            <a:srgbClr val="00A1C2"/>
          </a:solidFill>
        </a:ln>
      </dgm:spPr>
      <dgm:t>
        <a:bodyPr/>
        <a:lstStyle/>
        <a:p>
          <a:pPr marL="117475" indent="-117475"/>
          <a:r>
            <a:rPr lang="en-US" sz="1000" b="0" dirty="0">
              <a:solidFill>
                <a:schemeClr val="tx1"/>
              </a:solidFill>
              <a:latin typeface="Arial" pitchFamily="34" charset="0"/>
              <a:cs typeface="Arial" pitchFamily="34" charset="0"/>
            </a:rPr>
            <a:t>Backgrounds</a:t>
          </a:r>
        </a:p>
      </dgm:t>
    </dgm:pt>
    <dgm:pt modelId="{F24A671E-F722-4521-8D84-AB8F0923B875}" type="parTrans" cxnId="{CF24B3B0-C37D-44E0-988E-B60C6AFF1411}">
      <dgm:prSet/>
      <dgm:spPr/>
      <dgm:t>
        <a:bodyPr/>
        <a:lstStyle/>
        <a:p>
          <a:endParaRPr lang="en-US"/>
        </a:p>
      </dgm:t>
    </dgm:pt>
    <dgm:pt modelId="{0DFA70D8-D3DC-417F-9AE1-68881A929AEF}" type="sibTrans" cxnId="{CF24B3B0-C37D-44E0-988E-B60C6AFF1411}">
      <dgm:prSet/>
      <dgm:spPr/>
      <dgm:t>
        <a:bodyPr/>
        <a:lstStyle/>
        <a:p>
          <a:endParaRPr lang="en-US"/>
        </a:p>
      </dgm:t>
    </dgm:pt>
    <dgm:pt modelId="{A5EBC017-61D8-40DF-8C97-BA095B0C15BF}">
      <dgm:prSet phldrT="[Text]" custT="1"/>
      <dgm:spPr>
        <a:solidFill>
          <a:srgbClr val="31C3E4"/>
        </a:solidFill>
        <a:ln>
          <a:solidFill>
            <a:srgbClr val="00A1C2"/>
          </a:solidFill>
        </a:ln>
      </dgm:spPr>
      <dgm:t>
        <a:bodyPr/>
        <a:lstStyle/>
        <a:p>
          <a:pPr marL="117475" indent="-117475"/>
          <a:r>
            <a:rPr lang="en-US" sz="1000" b="0" dirty="0">
              <a:solidFill>
                <a:schemeClr val="tx1"/>
              </a:solidFill>
              <a:latin typeface="Arial" pitchFamily="34" charset="0"/>
              <a:cs typeface="Arial" pitchFamily="34" charset="0"/>
            </a:rPr>
            <a:t>Branding</a:t>
          </a:r>
        </a:p>
      </dgm:t>
    </dgm:pt>
    <dgm:pt modelId="{D557E056-9D4E-457B-8E23-E0BF8D90AF96}" type="parTrans" cxnId="{5A354716-7805-43C2-9B81-0F27852A565B}">
      <dgm:prSet/>
      <dgm:spPr/>
      <dgm:t>
        <a:bodyPr/>
        <a:lstStyle/>
        <a:p>
          <a:endParaRPr lang="en-US"/>
        </a:p>
      </dgm:t>
    </dgm:pt>
    <dgm:pt modelId="{A600F072-694C-4B99-9481-6F239A421BA4}" type="sibTrans" cxnId="{5A354716-7805-43C2-9B81-0F27852A565B}">
      <dgm:prSet/>
      <dgm:spPr/>
      <dgm:t>
        <a:bodyPr/>
        <a:lstStyle/>
        <a:p>
          <a:endParaRPr lang="en-US"/>
        </a:p>
      </dgm:t>
    </dgm:pt>
    <dgm:pt modelId="{B3CBFC5F-8A99-4958-B820-E377B02678F3}">
      <dgm:prSet phldrT="[Text]" custT="1"/>
      <dgm:spPr>
        <a:solidFill>
          <a:srgbClr val="31C3E4"/>
        </a:solidFill>
        <a:ln>
          <a:solidFill>
            <a:srgbClr val="00A1C2"/>
          </a:solidFill>
        </a:ln>
      </dgm:spPr>
      <dgm:t>
        <a:bodyPr/>
        <a:lstStyle/>
        <a:p>
          <a:pPr marL="117475" indent="-117475"/>
          <a:r>
            <a:rPr lang="en-US" sz="1000" b="0" dirty="0">
              <a:solidFill>
                <a:schemeClr val="tx1"/>
              </a:solidFill>
              <a:latin typeface="Arial" pitchFamily="34" charset="0"/>
              <a:cs typeface="Arial" pitchFamily="34" charset="0"/>
            </a:rPr>
            <a:t>Goals and objectives by course</a:t>
          </a:r>
        </a:p>
      </dgm:t>
    </dgm:pt>
    <dgm:pt modelId="{7B06B630-DED7-4797-98D3-8DB62A44E490}" type="parTrans" cxnId="{90C08EF0-4527-4C31-84BF-241B10C504EC}">
      <dgm:prSet/>
      <dgm:spPr/>
      <dgm:t>
        <a:bodyPr/>
        <a:lstStyle/>
        <a:p>
          <a:endParaRPr lang="en-US"/>
        </a:p>
      </dgm:t>
    </dgm:pt>
    <dgm:pt modelId="{622A8D9A-E5D5-4372-98BC-79C2D85B5E54}" type="sibTrans" cxnId="{90C08EF0-4527-4C31-84BF-241B10C504EC}">
      <dgm:prSet/>
      <dgm:spPr/>
      <dgm:t>
        <a:bodyPr/>
        <a:lstStyle/>
        <a:p>
          <a:endParaRPr lang="en-US"/>
        </a:p>
      </dgm:t>
    </dgm:pt>
    <dgm:pt modelId="{576B6985-861D-4191-8E57-165D8B43204E}" type="pres">
      <dgm:prSet presAssocID="{104BD5F8-9EC8-4EA4-9EC3-5D1E10FF0FE6}" presName="CompostProcess" presStyleCnt="0">
        <dgm:presLayoutVars>
          <dgm:dir/>
          <dgm:resizeHandles val="exact"/>
        </dgm:presLayoutVars>
      </dgm:prSet>
      <dgm:spPr/>
    </dgm:pt>
    <dgm:pt modelId="{A99BBEFA-ED4C-4CD2-B07E-2868CB61632A}" type="pres">
      <dgm:prSet presAssocID="{104BD5F8-9EC8-4EA4-9EC3-5D1E10FF0FE6}" presName="arrow" presStyleLbl="bgShp" presStyleIdx="0" presStyleCnt="1" custScaleX="115565"/>
      <dgm:spPr/>
    </dgm:pt>
    <dgm:pt modelId="{DCEE703C-5AFD-4370-8FEF-73C369EB165D}" type="pres">
      <dgm:prSet presAssocID="{104BD5F8-9EC8-4EA4-9EC3-5D1E10FF0FE6}" presName="linearProcess" presStyleCnt="0"/>
      <dgm:spPr/>
    </dgm:pt>
    <dgm:pt modelId="{A9A1B298-EF4F-4253-9401-B827A32498F2}" type="pres">
      <dgm:prSet presAssocID="{4E57EC88-828D-4DFC-B051-A6BECC0578F1}" presName="textNode" presStyleLbl="node1" presStyleIdx="0" presStyleCnt="7" custScaleX="166077" custScaleY="123502">
        <dgm:presLayoutVars>
          <dgm:bulletEnabled val="1"/>
        </dgm:presLayoutVars>
      </dgm:prSet>
      <dgm:spPr/>
    </dgm:pt>
    <dgm:pt modelId="{CDADA508-9E22-4A56-90E5-C88D31AFFDD8}" type="pres">
      <dgm:prSet presAssocID="{083167D8-56D9-43E1-AE2A-37EFAAC832A1}" presName="sibTrans" presStyleCnt="0"/>
      <dgm:spPr/>
    </dgm:pt>
    <dgm:pt modelId="{7B564F99-2DEC-4948-88F1-4FF87A42015D}" type="pres">
      <dgm:prSet presAssocID="{19BB2843-974D-453C-A72F-EBDA6FE83A34}" presName="textNode" presStyleLbl="node1" presStyleIdx="1" presStyleCnt="7" custScaleX="179241" custScaleY="123502">
        <dgm:presLayoutVars>
          <dgm:bulletEnabled val="1"/>
        </dgm:presLayoutVars>
      </dgm:prSet>
      <dgm:spPr/>
    </dgm:pt>
    <dgm:pt modelId="{0C1A2847-31D4-48A7-9574-5257D95A1F22}" type="pres">
      <dgm:prSet presAssocID="{CB60E40A-CC02-4362-86F0-A6ABD4AF7A12}" presName="sibTrans" presStyleCnt="0"/>
      <dgm:spPr/>
    </dgm:pt>
    <dgm:pt modelId="{C43923F2-471D-4024-82E4-922B3CE7610A}" type="pres">
      <dgm:prSet presAssocID="{3E0FE08F-DD39-49B7-B871-C47AEF8D6CBA}" presName="textNode" presStyleLbl="node1" presStyleIdx="2" presStyleCnt="7" custScaleX="199075" custScaleY="123502">
        <dgm:presLayoutVars>
          <dgm:bulletEnabled val="1"/>
        </dgm:presLayoutVars>
      </dgm:prSet>
      <dgm:spPr/>
    </dgm:pt>
    <dgm:pt modelId="{A23245C4-DECA-4ABC-ABE9-4F7FA84CF047}" type="pres">
      <dgm:prSet presAssocID="{A739075C-390D-4465-BEAC-D32ACA26DE3A}" presName="sibTrans" presStyleCnt="0"/>
      <dgm:spPr/>
    </dgm:pt>
    <dgm:pt modelId="{B19D86E9-59F0-4A9F-97BD-0CEBC2D5E1F7}" type="pres">
      <dgm:prSet presAssocID="{4FAEB60F-35CA-45E5-B49D-116F2974F1FB}" presName="textNode" presStyleLbl="node1" presStyleIdx="3" presStyleCnt="7" custScaleX="585590" custScaleY="123502" custLinFactX="-8922" custLinFactNeighborX="-100000">
        <dgm:presLayoutVars>
          <dgm:bulletEnabled val="1"/>
        </dgm:presLayoutVars>
      </dgm:prSet>
      <dgm:spPr/>
    </dgm:pt>
    <dgm:pt modelId="{B4ABFA86-D0EC-46B0-BA80-F8CCAF0F2251}" type="pres">
      <dgm:prSet presAssocID="{ECDF99D2-77E7-436B-A3EA-BE14DC432222}" presName="sibTrans" presStyleCnt="0"/>
      <dgm:spPr/>
    </dgm:pt>
    <dgm:pt modelId="{6685EF4C-B243-4C02-8EB3-F0FAC53A2F11}" type="pres">
      <dgm:prSet presAssocID="{0FCCD321-2BCD-4ACA-8BEA-05AA751B1A66}" presName="textNode" presStyleLbl="node1" presStyleIdx="4" presStyleCnt="7" custScaleX="184476" custScaleY="123502" custLinFactX="-32921" custLinFactNeighborX="-100000" custLinFactNeighborY="47">
        <dgm:presLayoutVars>
          <dgm:bulletEnabled val="1"/>
        </dgm:presLayoutVars>
      </dgm:prSet>
      <dgm:spPr/>
    </dgm:pt>
    <dgm:pt modelId="{065B9118-B055-4CA2-9423-1A1A4C9855EA}" type="pres">
      <dgm:prSet presAssocID="{C518E21B-6A19-4ECA-A200-2B2C132F2FFD}" presName="sibTrans" presStyleCnt="0"/>
      <dgm:spPr/>
    </dgm:pt>
    <dgm:pt modelId="{3965B33A-0EAB-405F-AA97-26FB80307DB4}" type="pres">
      <dgm:prSet presAssocID="{02E624B5-866F-47DB-8CDB-B5A485217F93}" presName="textNode" presStyleLbl="node1" presStyleIdx="5" presStyleCnt="7" custScaleX="139606" custScaleY="123256" custLinFactX="-44743" custLinFactNeighborX="-100000" custLinFactNeighborY="111">
        <dgm:presLayoutVars>
          <dgm:bulletEnabled val="1"/>
        </dgm:presLayoutVars>
      </dgm:prSet>
      <dgm:spPr/>
    </dgm:pt>
    <dgm:pt modelId="{919AA877-B11A-4C7E-A15E-F28C98F0B988}" type="pres">
      <dgm:prSet presAssocID="{71F88827-5783-4922-A764-0977778468B5}" presName="sibTrans" presStyleCnt="0"/>
      <dgm:spPr/>
    </dgm:pt>
    <dgm:pt modelId="{085EAFFF-484C-4A4D-9007-5A193812328B}" type="pres">
      <dgm:prSet presAssocID="{15DCBFC1-E74B-42E2-BB89-CA0C066DBF25}" presName="textNode" presStyleLbl="node1" presStyleIdx="6" presStyleCnt="7" custScaleX="99856" custScaleY="123256" custLinFactX="-56047" custLinFactNeighborX="-100000" custLinFactNeighborY="-420">
        <dgm:presLayoutVars>
          <dgm:bulletEnabled val="1"/>
        </dgm:presLayoutVars>
      </dgm:prSet>
      <dgm:spPr/>
    </dgm:pt>
  </dgm:ptLst>
  <dgm:cxnLst>
    <dgm:cxn modelId="{8B98CB4E-E463-47FB-A6C3-66D2E94BE816}" type="presOf" srcId="{79720A08-F2BA-488A-832E-E25C3E975C6B}" destId="{B19D86E9-59F0-4A9F-97BD-0CEBC2D5E1F7}" srcOrd="0" destOrd="1" presId="urn:microsoft.com/office/officeart/2005/8/layout/hProcess9"/>
    <dgm:cxn modelId="{411AE053-098F-4C09-9C23-7345533322FF}" type="presOf" srcId="{8A077322-2E25-47D3-A59B-AEDF0DFDF393}" destId="{7B564F99-2DEC-4948-88F1-4FF87A42015D}" srcOrd="0" destOrd="1" presId="urn:microsoft.com/office/officeart/2005/8/layout/hProcess9"/>
    <dgm:cxn modelId="{47F2E66C-F3FF-409E-8184-1FFA71C3CBE3}" srcId="{104BD5F8-9EC8-4EA4-9EC3-5D1E10FF0FE6}" destId="{0FCCD321-2BCD-4ACA-8BEA-05AA751B1A66}" srcOrd="4" destOrd="0" parTransId="{81252DD7-9CDE-411D-BD5E-88E95909D70F}" sibTransId="{C518E21B-6A19-4ECA-A200-2B2C132F2FFD}"/>
    <dgm:cxn modelId="{B3887B29-D334-46C0-A43C-12DD73A74F28}" type="presOf" srcId="{E0FA4F83-5F7D-4C33-915A-9E1F6D0529ED}" destId="{7B564F99-2DEC-4948-88F1-4FF87A42015D}" srcOrd="0" destOrd="2" presId="urn:microsoft.com/office/officeart/2005/8/layout/hProcess9"/>
    <dgm:cxn modelId="{720CA993-FEBF-4134-BAD2-CB58CF6D958D}" srcId="{104BD5F8-9EC8-4EA4-9EC3-5D1E10FF0FE6}" destId="{4E57EC88-828D-4DFC-B051-A6BECC0578F1}" srcOrd="0" destOrd="0" parTransId="{87CC256C-4A2A-4207-8C97-876DD64EB1A1}" sibTransId="{083167D8-56D9-43E1-AE2A-37EFAAC832A1}"/>
    <dgm:cxn modelId="{4C0D2549-3993-47DF-93C3-26725838AA27}" type="presOf" srcId="{7F721103-C37C-473A-8A04-C28D530A6254}" destId="{7B564F99-2DEC-4948-88F1-4FF87A42015D}" srcOrd="0" destOrd="3" presId="urn:microsoft.com/office/officeart/2005/8/layout/hProcess9"/>
    <dgm:cxn modelId="{5A354716-7805-43C2-9B81-0F27852A565B}" srcId="{19BB2843-974D-453C-A72F-EBDA6FE83A34}" destId="{A5EBC017-61D8-40DF-8C97-BA095B0C15BF}" srcOrd="3" destOrd="0" parTransId="{D557E056-9D4E-457B-8E23-E0BF8D90AF96}" sibTransId="{A600F072-694C-4B99-9481-6F239A421BA4}"/>
    <dgm:cxn modelId="{A12F7DCC-A311-4CC8-8D1B-8A59D019359F}" srcId="{3E0FE08F-DD39-49B7-B871-C47AEF8D6CBA}" destId="{0412934B-1918-4CEF-8A8E-46C0639CDA0E}" srcOrd="3" destOrd="0" parTransId="{7125A2A6-2558-44F8-A6D7-66BFB6875A43}" sibTransId="{AF2742CE-3222-4D84-9CD3-5BE33CCF6A8F}"/>
    <dgm:cxn modelId="{E71EEE46-B021-407E-B26D-8BC3DDB939AC}" type="presOf" srcId="{3E0FE08F-DD39-49B7-B871-C47AEF8D6CBA}" destId="{C43923F2-471D-4024-82E4-922B3CE7610A}" srcOrd="0" destOrd="0" presId="urn:microsoft.com/office/officeart/2005/8/layout/hProcess9"/>
    <dgm:cxn modelId="{90C08EF0-4527-4C31-84BF-241B10C504EC}" srcId="{19BB2843-974D-453C-A72F-EBDA6FE83A34}" destId="{B3CBFC5F-8A99-4958-B820-E377B02678F3}" srcOrd="4" destOrd="0" parTransId="{7B06B630-DED7-4797-98D3-8DB62A44E490}" sibTransId="{622A8D9A-E5D5-4372-98BC-79C2D85B5E54}"/>
    <dgm:cxn modelId="{92014285-1664-48EB-9315-A91E4B7F68C1}" type="presOf" srcId="{02E624B5-866F-47DB-8CDB-B5A485217F93}" destId="{3965B33A-0EAB-405F-AA97-26FB80307DB4}" srcOrd="0" destOrd="0" presId="urn:microsoft.com/office/officeart/2005/8/layout/hProcess9"/>
    <dgm:cxn modelId="{03451F92-80C3-481E-B0D6-94ECAFC40158}" srcId="{104BD5F8-9EC8-4EA4-9EC3-5D1E10FF0FE6}" destId="{19BB2843-974D-453C-A72F-EBDA6FE83A34}" srcOrd="1" destOrd="0" parTransId="{861C2880-1BCE-4930-A0A2-5F5D268A7990}" sibTransId="{CB60E40A-CC02-4362-86F0-A6ABD4AF7A12}"/>
    <dgm:cxn modelId="{52ADAEB7-C779-423E-BE0B-2C9D8C773857}" srcId="{19BB2843-974D-453C-A72F-EBDA6FE83A34}" destId="{E0FA4F83-5F7D-4C33-915A-9E1F6D0529ED}" srcOrd="1" destOrd="0" parTransId="{1CEFA60B-219A-4E83-9315-9F3E92F09E93}" sibTransId="{21806354-55E1-4FD6-BF72-F420CE72CEB1}"/>
    <dgm:cxn modelId="{1CC42D83-DBC9-4749-8397-67598C4CD23D}" type="presOf" srcId="{19BB2843-974D-453C-A72F-EBDA6FE83A34}" destId="{7B564F99-2DEC-4948-88F1-4FF87A42015D}" srcOrd="0" destOrd="0" presId="urn:microsoft.com/office/officeart/2005/8/layout/hProcess9"/>
    <dgm:cxn modelId="{CD7FAED8-F493-49B2-AE25-BFDABC658AAB}" srcId="{4FAEB60F-35CA-45E5-B49D-116F2974F1FB}" destId="{0A779A92-55BA-4B40-8073-BE774A097773}" srcOrd="1" destOrd="0" parTransId="{002ED634-B651-4AB1-8FC2-EDBB2301F61A}" sibTransId="{A3F93F26-E7E4-4661-B815-4CFD6E3498C9}"/>
    <dgm:cxn modelId="{9B350AF1-A782-4CC5-91AD-54A7749BDB70}" type="presOf" srcId="{4E57EC88-828D-4DFC-B051-A6BECC0578F1}" destId="{A9A1B298-EF4F-4253-9401-B827A32498F2}" srcOrd="0" destOrd="0" presId="urn:microsoft.com/office/officeart/2005/8/layout/hProcess9"/>
    <dgm:cxn modelId="{ACDF9FDE-6260-475B-816A-FB58A322E04E}" type="presOf" srcId="{0FCCD321-2BCD-4ACA-8BEA-05AA751B1A66}" destId="{6685EF4C-B243-4C02-8EB3-F0FAC53A2F11}" srcOrd="0" destOrd="0" presId="urn:microsoft.com/office/officeart/2005/8/layout/hProcess9"/>
    <dgm:cxn modelId="{ABA9C5A2-04C6-45DA-9CFD-C691CC992074}" type="presOf" srcId="{DD5E8CEC-1681-47CA-BC4C-B46FAC708B0C}" destId="{C43923F2-471D-4024-82E4-922B3CE7610A}" srcOrd="0" destOrd="1" presId="urn:microsoft.com/office/officeart/2005/8/layout/hProcess9"/>
    <dgm:cxn modelId="{59F1EBE5-791A-4A37-8084-118D39BD0F63}" type="presOf" srcId="{8B331324-29C6-4FDD-9938-F54375DB9C9D}" destId="{A9A1B298-EF4F-4253-9401-B827A32498F2}" srcOrd="0" destOrd="1" presId="urn:microsoft.com/office/officeart/2005/8/layout/hProcess9"/>
    <dgm:cxn modelId="{60BF2073-E67B-400E-A3FA-8F97FB136F99}" type="presOf" srcId="{0A779A92-55BA-4B40-8073-BE774A097773}" destId="{B19D86E9-59F0-4A9F-97BD-0CEBC2D5E1F7}" srcOrd="0" destOrd="2" presId="urn:microsoft.com/office/officeart/2005/8/layout/hProcess9"/>
    <dgm:cxn modelId="{2CA1994D-C122-45D5-9C27-4882F51E7633}" srcId="{4FAEB60F-35CA-45E5-B49D-116F2974F1FB}" destId="{9E042002-0FF9-4EB5-ACC0-57EF4F0E8A8D}" srcOrd="2" destOrd="0" parTransId="{AC6DD6EE-3775-48FC-A8C9-BE6F7154819E}" sibTransId="{096B1D82-AA1B-473A-A76A-B5CC80DB1EAB}"/>
    <dgm:cxn modelId="{47B82326-FC0E-4E10-8A57-26DD5FF24759}" srcId="{4E57EC88-828D-4DFC-B051-A6BECC0578F1}" destId="{8B331324-29C6-4FDD-9938-F54375DB9C9D}" srcOrd="0" destOrd="0" parTransId="{8920DE1C-27A0-4809-8809-E7C5C96A523D}" sibTransId="{6905B8A1-70E2-457D-85DF-601904C110DD}"/>
    <dgm:cxn modelId="{CF24B3B0-C37D-44E0-988E-B60C6AFF1411}" srcId="{19BB2843-974D-453C-A72F-EBDA6FE83A34}" destId="{7F721103-C37C-473A-8A04-C28D530A6254}" srcOrd="2" destOrd="0" parTransId="{F24A671E-F722-4521-8D84-AB8F0923B875}" sibTransId="{0DFA70D8-D3DC-417F-9AE1-68881A929AEF}"/>
    <dgm:cxn modelId="{C5ED34DB-3FFE-4AEA-A7F9-69ED61A0220F}" type="presOf" srcId="{0412934B-1918-4CEF-8A8E-46C0639CDA0E}" destId="{C43923F2-471D-4024-82E4-922B3CE7610A}" srcOrd="0" destOrd="4" presId="urn:microsoft.com/office/officeart/2005/8/layout/hProcess9"/>
    <dgm:cxn modelId="{447F606A-DF2A-464F-B9BB-9FDB333B809B}" srcId="{4E57EC88-828D-4DFC-B051-A6BECC0578F1}" destId="{5C2A5B55-24FB-41EE-A86E-89C480B966A9}" srcOrd="1" destOrd="0" parTransId="{EBB07BD9-032F-40DF-8064-0E4ECCF31131}" sibTransId="{4157BE5C-2446-41EB-9390-63B662D88C22}"/>
    <dgm:cxn modelId="{C1CE1331-C8CC-4402-BA0D-A284FCB2F255}" type="presOf" srcId="{8666639E-BB76-4D50-A635-3BAEBBFD1525}" destId="{C43923F2-471D-4024-82E4-922B3CE7610A}" srcOrd="0" destOrd="2" presId="urn:microsoft.com/office/officeart/2005/8/layout/hProcess9"/>
    <dgm:cxn modelId="{1DF77CA9-B1C8-473F-B2CD-C553916CBCB0}" srcId="{104BD5F8-9EC8-4EA4-9EC3-5D1E10FF0FE6}" destId="{3E0FE08F-DD39-49B7-B871-C47AEF8D6CBA}" srcOrd="2" destOrd="0" parTransId="{004E5968-AC03-44D9-8109-F19CC6ED654F}" sibTransId="{A739075C-390D-4465-BEAC-D32ACA26DE3A}"/>
    <dgm:cxn modelId="{81C74007-8472-41BC-97FE-8AE019FE9BEF}" type="presOf" srcId="{5C2A5B55-24FB-41EE-A86E-89C480B966A9}" destId="{A9A1B298-EF4F-4253-9401-B827A32498F2}" srcOrd="0" destOrd="2" presId="urn:microsoft.com/office/officeart/2005/8/layout/hProcess9"/>
    <dgm:cxn modelId="{3310841B-37ED-471C-81B2-93D5BD71CA4E}" type="presOf" srcId="{9E042002-0FF9-4EB5-ACC0-57EF4F0E8A8D}" destId="{B19D86E9-59F0-4A9F-97BD-0CEBC2D5E1F7}" srcOrd="0" destOrd="3" presId="urn:microsoft.com/office/officeart/2005/8/layout/hProcess9"/>
    <dgm:cxn modelId="{5FD04AB0-BA39-461D-81BD-79A07D6CAD0C}" type="presOf" srcId="{A5EBC017-61D8-40DF-8C97-BA095B0C15BF}" destId="{7B564F99-2DEC-4948-88F1-4FF87A42015D}" srcOrd="0" destOrd="4" presId="urn:microsoft.com/office/officeart/2005/8/layout/hProcess9"/>
    <dgm:cxn modelId="{B4F14ABC-5F3F-4AA9-8061-23FCC2F8BC29}" srcId="{104BD5F8-9EC8-4EA4-9EC3-5D1E10FF0FE6}" destId="{02E624B5-866F-47DB-8CDB-B5A485217F93}" srcOrd="5" destOrd="0" parTransId="{6C301A79-87FA-4792-B010-95F33B91E91F}" sibTransId="{71F88827-5783-4922-A764-0977778468B5}"/>
    <dgm:cxn modelId="{9A7ED838-E10E-42E4-87E3-E9E8E614417E}" type="presOf" srcId="{B3CBFC5F-8A99-4958-B820-E377B02678F3}" destId="{7B564F99-2DEC-4948-88F1-4FF87A42015D}" srcOrd="0" destOrd="5" presId="urn:microsoft.com/office/officeart/2005/8/layout/hProcess9"/>
    <dgm:cxn modelId="{9987E8B4-B552-4A83-BD02-41C1AEF0F16A}" srcId="{3E0FE08F-DD39-49B7-B871-C47AEF8D6CBA}" destId="{32312A7B-F99E-491F-B4EF-964630D114C9}" srcOrd="2" destOrd="0" parTransId="{86B7AE88-1D0A-47DC-B784-BA4DF69154B2}" sibTransId="{B7348B0E-E4D8-47E7-9A04-4700456552D7}"/>
    <dgm:cxn modelId="{A83DA9BA-5840-41E7-BA96-B8BF917698BD}" srcId="{3E0FE08F-DD39-49B7-B871-C47AEF8D6CBA}" destId="{DD5E8CEC-1681-47CA-BC4C-B46FAC708B0C}" srcOrd="0" destOrd="0" parTransId="{BC4F693C-9FB1-4396-B5CD-1307E5D11BC4}" sibTransId="{DED850B5-3C02-4617-B70E-C3FF07B843A9}"/>
    <dgm:cxn modelId="{6CFDE1BC-8838-4EE5-9622-32A598419D5B}" srcId="{3E0FE08F-DD39-49B7-B871-C47AEF8D6CBA}" destId="{8666639E-BB76-4D50-A635-3BAEBBFD1525}" srcOrd="1" destOrd="0" parTransId="{729857D0-80E5-409F-9CDA-5384E8376CBD}" sibTransId="{F0F247C4-F4EF-4551-B8E0-5838CA0F9A8A}"/>
    <dgm:cxn modelId="{E488CFB2-B45D-4B79-910A-3B609500E586}" type="presOf" srcId="{15DCBFC1-E74B-42E2-BB89-CA0C066DBF25}" destId="{085EAFFF-484C-4A4D-9007-5A193812328B}" srcOrd="0" destOrd="0" presId="urn:microsoft.com/office/officeart/2005/8/layout/hProcess9"/>
    <dgm:cxn modelId="{15D54589-C829-4D39-AE91-B7E1CFFE62C8}" type="presOf" srcId="{32312A7B-F99E-491F-B4EF-964630D114C9}" destId="{C43923F2-471D-4024-82E4-922B3CE7610A}" srcOrd="0" destOrd="3" presId="urn:microsoft.com/office/officeart/2005/8/layout/hProcess9"/>
    <dgm:cxn modelId="{8952C203-A10B-4824-BA0C-0B2D429151D2}" srcId="{4FAEB60F-35CA-45E5-B49D-116F2974F1FB}" destId="{79720A08-F2BA-488A-832E-E25C3E975C6B}" srcOrd="0" destOrd="0" parTransId="{2D3C63D0-FCAA-433C-9ECB-2DE844F50FB2}" sibTransId="{9102AA91-21D6-48F9-A6DB-BA662A25C51C}"/>
    <dgm:cxn modelId="{15F168FF-F1C3-420D-8733-FAB7322C89BA}" type="presOf" srcId="{104BD5F8-9EC8-4EA4-9EC3-5D1E10FF0FE6}" destId="{576B6985-861D-4191-8E57-165D8B43204E}" srcOrd="0" destOrd="0" presId="urn:microsoft.com/office/officeart/2005/8/layout/hProcess9"/>
    <dgm:cxn modelId="{350341DE-F090-4660-9953-AD3C3A4DD8AF}" srcId="{104BD5F8-9EC8-4EA4-9EC3-5D1E10FF0FE6}" destId="{15DCBFC1-E74B-42E2-BB89-CA0C066DBF25}" srcOrd="6" destOrd="0" parTransId="{1056922F-A044-4F0D-AE43-A39EED10F8F3}" sibTransId="{B9C43CE6-27C2-4139-BC8D-0D141C7880D7}"/>
    <dgm:cxn modelId="{99C153B3-3BA9-42B5-9E04-091CF3D7D810}" type="presOf" srcId="{4FAEB60F-35CA-45E5-B49D-116F2974F1FB}" destId="{B19D86E9-59F0-4A9F-97BD-0CEBC2D5E1F7}" srcOrd="0" destOrd="0" presId="urn:microsoft.com/office/officeart/2005/8/layout/hProcess9"/>
    <dgm:cxn modelId="{792803FF-DA48-4025-B250-5EA39B64CAB4}" srcId="{104BD5F8-9EC8-4EA4-9EC3-5D1E10FF0FE6}" destId="{4FAEB60F-35CA-45E5-B49D-116F2974F1FB}" srcOrd="3" destOrd="0" parTransId="{53BA48DE-A2B4-4946-B986-AF188D1DF4B1}" sibTransId="{ECDF99D2-77E7-436B-A3EA-BE14DC432222}"/>
    <dgm:cxn modelId="{2D2CA0F5-5D75-4D88-A3A3-7DA3FBA7A47C}" srcId="{19BB2843-974D-453C-A72F-EBDA6FE83A34}" destId="{8A077322-2E25-47D3-A59B-AEDF0DFDF393}" srcOrd="0" destOrd="0" parTransId="{0875D4C0-647D-4745-94AE-A7B7B8737D98}" sibTransId="{3A52F506-AE21-4AAB-9AFD-3801322588CE}"/>
    <dgm:cxn modelId="{27B3BB96-3561-436C-868D-1E2D0B77F1E4}" type="presParOf" srcId="{576B6985-861D-4191-8E57-165D8B43204E}" destId="{A99BBEFA-ED4C-4CD2-B07E-2868CB61632A}" srcOrd="0" destOrd="0" presId="urn:microsoft.com/office/officeart/2005/8/layout/hProcess9"/>
    <dgm:cxn modelId="{A00AD085-8916-4157-BF45-B0C6C8E06071}" type="presParOf" srcId="{576B6985-861D-4191-8E57-165D8B43204E}" destId="{DCEE703C-5AFD-4370-8FEF-73C369EB165D}" srcOrd="1" destOrd="0" presId="urn:microsoft.com/office/officeart/2005/8/layout/hProcess9"/>
    <dgm:cxn modelId="{241C90EB-F695-44E6-A945-1B306E8212E4}" type="presParOf" srcId="{DCEE703C-5AFD-4370-8FEF-73C369EB165D}" destId="{A9A1B298-EF4F-4253-9401-B827A32498F2}" srcOrd="0" destOrd="0" presId="urn:microsoft.com/office/officeart/2005/8/layout/hProcess9"/>
    <dgm:cxn modelId="{762AF410-2810-4BD8-AA6F-D288289A750E}" type="presParOf" srcId="{DCEE703C-5AFD-4370-8FEF-73C369EB165D}" destId="{CDADA508-9E22-4A56-90E5-C88D31AFFDD8}" srcOrd="1" destOrd="0" presId="urn:microsoft.com/office/officeart/2005/8/layout/hProcess9"/>
    <dgm:cxn modelId="{E458696C-9334-4E83-BC38-A35F0714164C}" type="presParOf" srcId="{DCEE703C-5AFD-4370-8FEF-73C369EB165D}" destId="{7B564F99-2DEC-4948-88F1-4FF87A42015D}" srcOrd="2" destOrd="0" presId="urn:microsoft.com/office/officeart/2005/8/layout/hProcess9"/>
    <dgm:cxn modelId="{87451B8C-4A4F-4275-B59D-CCC6060C5091}" type="presParOf" srcId="{DCEE703C-5AFD-4370-8FEF-73C369EB165D}" destId="{0C1A2847-31D4-48A7-9574-5257D95A1F22}" srcOrd="3" destOrd="0" presId="urn:microsoft.com/office/officeart/2005/8/layout/hProcess9"/>
    <dgm:cxn modelId="{4F149B42-23EC-4801-8205-07E34263EE7C}" type="presParOf" srcId="{DCEE703C-5AFD-4370-8FEF-73C369EB165D}" destId="{C43923F2-471D-4024-82E4-922B3CE7610A}" srcOrd="4" destOrd="0" presId="urn:microsoft.com/office/officeart/2005/8/layout/hProcess9"/>
    <dgm:cxn modelId="{2B46CA2A-0399-4F65-84C0-60DD5AC28EB3}" type="presParOf" srcId="{DCEE703C-5AFD-4370-8FEF-73C369EB165D}" destId="{A23245C4-DECA-4ABC-ABE9-4F7FA84CF047}" srcOrd="5" destOrd="0" presId="urn:microsoft.com/office/officeart/2005/8/layout/hProcess9"/>
    <dgm:cxn modelId="{200B18E9-9A49-4BB7-ADBB-33A0F5418040}" type="presParOf" srcId="{DCEE703C-5AFD-4370-8FEF-73C369EB165D}" destId="{B19D86E9-59F0-4A9F-97BD-0CEBC2D5E1F7}" srcOrd="6" destOrd="0" presId="urn:microsoft.com/office/officeart/2005/8/layout/hProcess9"/>
    <dgm:cxn modelId="{62E17FEF-03AE-4854-A2B4-B3492AAF8386}" type="presParOf" srcId="{DCEE703C-5AFD-4370-8FEF-73C369EB165D}" destId="{B4ABFA86-D0EC-46B0-BA80-F8CCAF0F2251}" srcOrd="7" destOrd="0" presId="urn:microsoft.com/office/officeart/2005/8/layout/hProcess9"/>
    <dgm:cxn modelId="{16CD987F-00B3-498D-BEDA-955CF6C121ED}" type="presParOf" srcId="{DCEE703C-5AFD-4370-8FEF-73C369EB165D}" destId="{6685EF4C-B243-4C02-8EB3-F0FAC53A2F11}" srcOrd="8" destOrd="0" presId="urn:microsoft.com/office/officeart/2005/8/layout/hProcess9"/>
    <dgm:cxn modelId="{6E40DD10-FE82-4EC0-99E3-2AC76AD64EE6}" type="presParOf" srcId="{DCEE703C-5AFD-4370-8FEF-73C369EB165D}" destId="{065B9118-B055-4CA2-9423-1A1A4C9855EA}" srcOrd="9" destOrd="0" presId="urn:microsoft.com/office/officeart/2005/8/layout/hProcess9"/>
    <dgm:cxn modelId="{2B3FB804-1AE6-4405-AF92-E6C17FE41596}" type="presParOf" srcId="{DCEE703C-5AFD-4370-8FEF-73C369EB165D}" destId="{3965B33A-0EAB-405F-AA97-26FB80307DB4}" srcOrd="10" destOrd="0" presId="urn:microsoft.com/office/officeart/2005/8/layout/hProcess9"/>
    <dgm:cxn modelId="{667A79D5-2F88-42DE-8D33-6F64817837E1}" type="presParOf" srcId="{DCEE703C-5AFD-4370-8FEF-73C369EB165D}" destId="{919AA877-B11A-4C7E-A15E-F28C98F0B988}" srcOrd="11" destOrd="0" presId="urn:microsoft.com/office/officeart/2005/8/layout/hProcess9"/>
    <dgm:cxn modelId="{C363D3AE-A1C7-42AC-B83D-EAF7FDD31530}" type="presParOf" srcId="{DCEE703C-5AFD-4370-8FEF-73C369EB165D}" destId="{085EAFFF-484C-4A4D-9007-5A193812328B}" srcOrd="12"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771004-7516-47EA-AEE7-0651BC1212C2}">
      <dsp:nvSpPr>
        <dsp:cNvPr id="0" name=""/>
        <dsp:cNvSpPr/>
      </dsp:nvSpPr>
      <dsp:spPr>
        <a:xfrm>
          <a:off x="0" y="17580"/>
          <a:ext cx="8534400" cy="65520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strike="noStrike" kern="1200" dirty="0">
              <a:latin typeface="Arial" pitchFamily="34" charset="0"/>
              <a:cs typeface="Arial" pitchFamily="34" charset="0"/>
            </a:rPr>
            <a:t>Project Goals</a:t>
          </a:r>
        </a:p>
      </dsp:txBody>
      <dsp:txXfrm>
        <a:off x="31984" y="49564"/>
        <a:ext cx="8470432" cy="591232"/>
      </dsp:txXfrm>
    </dsp:sp>
    <dsp:sp modelId="{554E948B-45B8-4B35-92D3-6CB39C6028B0}">
      <dsp:nvSpPr>
        <dsp:cNvPr id="0" name=""/>
        <dsp:cNvSpPr/>
      </dsp:nvSpPr>
      <dsp:spPr>
        <a:xfrm>
          <a:off x="0" y="753420"/>
          <a:ext cx="8534400" cy="65520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kern="1200" dirty="0">
              <a:latin typeface="Arial" pitchFamily="34" charset="0"/>
              <a:cs typeface="Arial" pitchFamily="34" charset="0"/>
            </a:rPr>
            <a:t>Focus Group Goals</a:t>
          </a:r>
        </a:p>
      </dsp:txBody>
      <dsp:txXfrm>
        <a:off x="31984" y="785404"/>
        <a:ext cx="8470432" cy="591232"/>
      </dsp:txXfrm>
    </dsp:sp>
    <dsp:sp modelId="{B3440D73-3363-43A6-920B-63B923717453}">
      <dsp:nvSpPr>
        <dsp:cNvPr id="0" name=""/>
        <dsp:cNvSpPr/>
      </dsp:nvSpPr>
      <dsp:spPr>
        <a:xfrm>
          <a:off x="0" y="1486530"/>
          <a:ext cx="8534400" cy="65520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kern="1200" dirty="0">
              <a:solidFill>
                <a:schemeClr val="bg1"/>
              </a:solidFill>
              <a:latin typeface="Arial" pitchFamily="34" charset="0"/>
              <a:cs typeface="Arial" pitchFamily="34" charset="0"/>
            </a:rPr>
            <a:t>Key Themes</a:t>
          </a:r>
        </a:p>
      </dsp:txBody>
      <dsp:txXfrm>
        <a:off x="31984" y="1518514"/>
        <a:ext cx="8470432" cy="591232"/>
      </dsp:txXfrm>
    </dsp:sp>
    <dsp:sp modelId="{CF028CA3-F4D7-406E-A3ED-F177CE5B2129}">
      <dsp:nvSpPr>
        <dsp:cNvPr id="0" name=""/>
        <dsp:cNvSpPr/>
      </dsp:nvSpPr>
      <dsp:spPr>
        <a:xfrm>
          <a:off x="0" y="2225100"/>
          <a:ext cx="8534400" cy="65520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kern="1200" dirty="0">
              <a:latin typeface="Arial" pitchFamily="34" charset="0"/>
              <a:cs typeface="Arial" pitchFamily="34" charset="0"/>
            </a:rPr>
            <a:t>Findings &amp; Recommendations</a:t>
          </a:r>
        </a:p>
      </dsp:txBody>
      <dsp:txXfrm>
        <a:off x="31984" y="2257084"/>
        <a:ext cx="8470432" cy="591232"/>
      </dsp:txXfrm>
    </dsp:sp>
    <dsp:sp modelId="{1CA502DC-DE0C-4F48-9C79-AD69E93845EE}">
      <dsp:nvSpPr>
        <dsp:cNvPr id="0" name=""/>
        <dsp:cNvSpPr/>
      </dsp:nvSpPr>
      <dsp:spPr>
        <a:xfrm>
          <a:off x="0" y="2965070"/>
          <a:ext cx="8534400" cy="65520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kern="1200" dirty="0">
              <a:latin typeface="Arial" pitchFamily="34" charset="0"/>
              <a:cs typeface="Arial" pitchFamily="34" charset="0"/>
            </a:rPr>
            <a:t>Proposed Curriculum Map</a:t>
          </a:r>
        </a:p>
      </dsp:txBody>
      <dsp:txXfrm>
        <a:off x="31984" y="2997054"/>
        <a:ext cx="8470432" cy="591232"/>
      </dsp:txXfrm>
    </dsp:sp>
    <dsp:sp modelId="{300BAA6D-43AC-46DF-B4B0-D28DBD36E6C6}">
      <dsp:nvSpPr>
        <dsp:cNvPr id="0" name=""/>
        <dsp:cNvSpPr/>
      </dsp:nvSpPr>
      <dsp:spPr>
        <a:xfrm>
          <a:off x="0" y="3696780"/>
          <a:ext cx="8534400" cy="65520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kern="1200" dirty="0">
              <a:latin typeface="Arial" pitchFamily="34" charset="0"/>
              <a:cs typeface="Arial" pitchFamily="34" charset="0"/>
            </a:rPr>
            <a:t>Next Steps</a:t>
          </a:r>
        </a:p>
      </dsp:txBody>
      <dsp:txXfrm>
        <a:off x="31984" y="3728764"/>
        <a:ext cx="8470432" cy="591232"/>
      </dsp:txXfrm>
    </dsp:sp>
    <dsp:sp modelId="{7AAACEC7-034A-4379-92FB-D0F66F8AB22D}">
      <dsp:nvSpPr>
        <dsp:cNvPr id="0" name=""/>
        <dsp:cNvSpPr/>
      </dsp:nvSpPr>
      <dsp:spPr>
        <a:xfrm>
          <a:off x="0" y="4432620"/>
          <a:ext cx="8534400" cy="65520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kern="1200" dirty="0">
              <a:latin typeface="Arial" pitchFamily="34" charset="0"/>
              <a:cs typeface="Arial" pitchFamily="34" charset="0"/>
            </a:rPr>
            <a:t>Detailed Analysis Results</a:t>
          </a:r>
        </a:p>
      </dsp:txBody>
      <dsp:txXfrm>
        <a:off x="31984" y="4464604"/>
        <a:ext cx="8470432" cy="59123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9BBEFA-ED4C-4CD2-B07E-2868CB61632A}">
      <dsp:nvSpPr>
        <dsp:cNvPr id="0" name=""/>
        <dsp:cNvSpPr/>
      </dsp:nvSpPr>
      <dsp:spPr>
        <a:xfrm>
          <a:off x="76193" y="0"/>
          <a:ext cx="8458213" cy="4080300"/>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9A1B298-EF4F-4253-9401-B827A32498F2}">
      <dsp:nvSpPr>
        <dsp:cNvPr id="0" name=""/>
        <dsp:cNvSpPr/>
      </dsp:nvSpPr>
      <dsp:spPr>
        <a:xfrm>
          <a:off x="2846" y="1032299"/>
          <a:ext cx="780297" cy="2015700"/>
        </a:xfrm>
        <a:prstGeom prst="roundRect">
          <a:avLst/>
        </a:prstGeom>
        <a:solidFill>
          <a:schemeClr val="accent5"/>
        </a:solidFill>
        <a:ln w="25400" cap="flat" cmpd="sng" algn="ctr">
          <a:solidFill>
            <a:srgbClr val="0070C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b="1" kern="1200" dirty="0">
              <a:solidFill>
                <a:schemeClr val="tx1"/>
              </a:solidFill>
              <a:latin typeface="Arial" pitchFamily="34" charset="0"/>
              <a:cs typeface="Arial" pitchFamily="34" charset="0"/>
            </a:rPr>
            <a:t>Curriculum Map</a:t>
          </a:r>
        </a:p>
        <a:p>
          <a:pPr marL="114300" lvl="1" indent="-114300" algn="l" defTabSz="444500">
            <a:lnSpc>
              <a:spcPct val="90000"/>
            </a:lnSpc>
            <a:spcBef>
              <a:spcPct val="0"/>
            </a:spcBef>
            <a:spcAft>
              <a:spcPct val="15000"/>
            </a:spcAft>
            <a:buChar char="•"/>
          </a:pPr>
          <a:r>
            <a:rPr lang="en-US" sz="1000" kern="1200" dirty="0">
              <a:solidFill>
                <a:schemeClr val="tx1"/>
              </a:solidFill>
              <a:latin typeface="Arial" pitchFamily="34" charset="0"/>
              <a:cs typeface="Arial" pitchFamily="34" charset="0"/>
            </a:rPr>
            <a:t>Breakdown of learning by CIA covered audience</a:t>
          </a:r>
        </a:p>
        <a:p>
          <a:pPr marL="114300" lvl="1" indent="-114300" algn="l" defTabSz="444500">
            <a:lnSpc>
              <a:spcPct val="90000"/>
            </a:lnSpc>
            <a:spcBef>
              <a:spcPct val="0"/>
            </a:spcBef>
            <a:spcAft>
              <a:spcPct val="15000"/>
            </a:spcAft>
            <a:buChar char="•"/>
          </a:pPr>
          <a:r>
            <a:rPr lang="en-US" sz="1000" kern="1200" dirty="0">
              <a:solidFill>
                <a:schemeClr val="tx1"/>
              </a:solidFill>
              <a:latin typeface="Arial" pitchFamily="34" charset="0"/>
              <a:cs typeface="Arial" pitchFamily="34" charset="0"/>
            </a:rPr>
            <a:t>High-level performance goals and topics</a:t>
          </a:r>
        </a:p>
      </dsp:txBody>
      <dsp:txXfrm>
        <a:off x="40937" y="1070390"/>
        <a:ext cx="704115" cy="1939518"/>
      </dsp:txXfrm>
    </dsp:sp>
    <dsp:sp modelId="{7B564F99-2DEC-4948-88F1-4FF87A42015D}">
      <dsp:nvSpPr>
        <dsp:cNvPr id="0" name=""/>
        <dsp:cNvSpPr/>
      </dsp:nvSpPr>
      <dsp:spPr>
        <a:xfrm>
          <a:off x="861451" y="1032299"/>
          <a:ext cx="842147" cy="2015700"/>
        </a:xfrm>
        <a:prstGeom prst="roundRect">
          <a:avLst/>
        </a:prstGeom>
        <a:solidFill>
          <a:srgbClr val="31C3E4"/>
        </a:solidFill>
        <a:ln w="25400" cap="flat" cmpd="sng" algn="ctr">
          <a:solidFill>
            <a:srgbClr val="00A1C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b="1" kern="1200" dirty="0">
              <a:solidFill>
                <a:schemeClr val="tx1"/>
              </a:solidFill>
              <a:latin typeface="Arial" pitchFamily="34" charset="0"/>
              <a:cs typeface="Arial" pitchFamily="34" charset="0"/>
            </a:rPr>
            <a:t>Master </a:t>
          </a:r>
          <a:r>
            <a:rPr lang="en-US" sz="1200" b="1" kern="1200" dirty="0" err="1">
              <a:solidFill>
                <a:schemeClr val="tx1"/>
              </a:solidFill>
              <a:latin typeface="Arial" pitchFamily="34" charset="0"/>
              <a:cs typeface="Arial" pitchFamily="34" charset="0"/>
            </a:rPr>
            <a:t>DSD</a:t>
          </a:r>
          <a:endParaRPr lang="en-US" sz="1200" b="1" kern="1200" dirty="0">
            <a:solidFill>
              <a:schemeClr val="tx1"/>
            </a:solidFill>
            <a:latin typeface="Arial" pitchFamily="34" charset="0"/>
            <a:cs typeface="Arial" pitchFamily="34" charset="0"/>
          </a:endParaRPr>
        </a:p>
        <a:p>
          <a:pPr marL="117475" lvl="1" indent="-117475" algn="l" defTabSz="444500">
            <a:lnSpc>
              <a:spcPct val="90000"/>
            </a:lnSpc>
            <a:spcBef>
              <a:spcPct val="0"/>
            </a:spcBef>
            <a:spcAft>
              <a:spcPct val="15000"/>
            </a:spcAft>
            <a:buChar char="•"/>
          </a:pPr>
          <a:r>
            <a:rPr lang="en-US" sz="1000" b="0" kern="1200" dirty="0">
              <a:solidFill>
                <a:schemeClr val="tx1"/>
              </a:solidFill>
              <a:latin typeface="Arial" pitchFamily="34" charset="0"/>
              <a:cs typeface="Arial" pitchFamily="34" charset="0"/>
            </a:rPr>
            <a:t>Learning strategy</a:t>
          </a:r>
        </a:p>
        <a:p>
          <a:pPr marL="117475" lvl="1" indent="-117475" algn="l" defTabSz="444500">
            <a:lnSpc>
              <a:spcPct val="90000"/>
            </a:lnSpc>
            <a:spcBef>
              <a:spcPct val="0"/>
            </a:spcBef>
            <a:spcAft>
              <a:spcPct val="15000"/>
            </a:spcAft>
            <a:buChar char="•"/>
          </a:pPr>
          <a:r>
            <a:rPr lang="en-US" sz="1000" b="0" kern="1200" dirty="0">
              <a:solidFill>
                <a:schemeClr val="tx1"/>
              </a:solidFill>
              <a:latin typeface="Arial" pitchFamily="34" charset="0"/>
              <a:cs typeface="Arial" pitchFamily="34" charset="0"/>
            </a:rPr>
            <a:t>Characters</a:t>
          </a:r>
        </a:p>
        <a:p>
          <a:pPr marL="117475" lvl="1" indent="-117475" algn="l" defTabSz="444500">
            <a:lnSpc>
              <a:spcPct val="90000"/>
            </a:lnSpc>
            <a:spcBef>
              <a:spcPct val="0"/>
            </a:spcBef>
            <a:spcAft>
              <a:spcPct val="15000"/>
            </a:spcAft>
            <a:buChar char="•"/>
          </a:pPr>
          <a:r>
            <a:rPr lang="en-US" sz="1000" b="0" kern="1200" dirty="0">
              <a:solidFill>
                <a:schemeClr val="tx1"/>
              </a:solidFill>
              <a:latin typeface="Arial" pitchFamily="34" charset="0"/>
              <a:cs typeface="Arial" pitchFamily="34" charset="0"/>
            </a:rPr>
            <a:t>Backgrounds</a:t>
          </a:r>
        </a:p>
        <a:p>
          <a:pPr marL="117475" lvl="1" indent="-117475" algn="l" defTabSz="444500">
            <a:lnSpc>
              <a:spcPct val="90000"/>
            </a:lnSpc>
            <a:spcBef>
              <a:spcPct val="0"/>
            </a:spcBef>
            <a:spcAft>
              <a:spcPct val="15000"/>
            </a:spcAft>
            <a:buChar char="•"/>
          </a:pPr>
          <a:r>
            <a:rPr lang="en-US" sz="1000" b="0" kern="1200" dirty="0">
              <a:solidFill>
                <a:schemeClr val="tx1"/>
              </a:solidFill>
              <a:latin typeface="Arial" pitchFamily="34" charset="0"/>
              <a:cs typeface="Arial" pitchFamily="34" charset="0"/>
            </a:rPr>
            <a:t>Branding</a:t>
          </a:r>
        </a:p>
        <a:p>
          <a:pPr marL="117475" lvl="1" indent="-117475" algn="l" defTabSz="444500">
            <a:lnSpc>
              <a:spcPct val="90000"/>
            </a:lnSpc>
            <a:spcBef>
              <a:spcPct val="0"/>
            </a:spcBef>
            <a:spcAft>
              <a:spcPct val="15000"/>
            </a:spcAft>
            <a:buChar char="•"/>
          </a:pPr>
          <a:r>
            <a:rPr lang="en-US" sz="1000" b="0" kern="1200" dirty="0">
              <a:solidFill>
                <a:schemeClr val="tx1"/>
              </a:solidFill>
              <a:latin typeface="Arial" pitchFamily="34" charset="0"/>
              <a:cs typeface="Arial" pitchFamily="34" charset="0"/>
            </a:rPr>
            <a:t>Goals and objectives by course</a:t>
          </a:r>
        </a:p>
      </dsp:txBody>
      <dsp:txXfrm>
        <a:off x="902561" y="1073409"/>
        <a:ext cx="759927" cy="1933480"/>
      </dsp:txXfrm>
    </dsp:sp>
    <dsp:sp modelId="{C43923F2-471D-4024-82E4-922B3CE7610A}">
      <dsp:nvSpPr>
        <dsp:cNvPr id="0" name=""/>
        <dsp:cNvSpPr/>
      </dsp:nvSpPr>
      <dsp:spPr>
        <a:xfrm>
          <a:off x="1781906" y="1032299"/>
          <a:ext cx="935336" cy="2015700"/>
        </a:xfrm>
        <a:prstGeom prst="roundRect">
          <a:avLst/>
        </a:prstGeom>
        <a:solidFill>
          <a:srgbClr val="9EDCF8"/>
        </a:solidFill>
        <a:ln w="25400" cap="flat" cmpd="sng" algn="ctr">
          <a:solidFill>
            <a:srgbClr val="31C3E4"/>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b="1" kern="1200" dirty="0">
              <a:solidFill>
                <a:schemeClr val="tx1"/>
              </a:solidFill>
              <a:latin typeface="Arial" pitchFamily="34" charset="0"/>
              <a:cs typeface="Arial" pitchFamily="34" charset="0"/>
            </a:rPr>
            <a:t>Content Document</a:t>
          </a:r>
        </a:p>
        <a:p>
          <a:pPr marL="117475" lvl="1" indent="-117475" algn="l" defTabSz="444500">
            <a:lnSpc>
              <a:spcPct val="90000"/>
            </a:lnSpc>
            <a:spcBef>
              <a:spcPct val="0"/>
            </a:spcBef>
            <a:spcAft>
              <a:spcPct val="15000"/>
            </a:spcAft>
            <a:buChar char="•"/>
          </a:pPr>
          <a:r>
            <a:rPr lang="en-US" sz="1000" b="0" kern="1200" dirty="0">
              <a:solidFill>
                <a:schemeClr val="tx1"/>
              </a:solidFill>
              <a:latin typeface="Arial" pitchFamily="34" charset="0"/>
              <a:cs typeface="Arial" pitchFamily="34" charset="0"/>
            </a:rPr>
            <a:t>Leverage Compliance Guide</a:t>
          </a:r>
        </a:p>
        <a:p>
          <a:pPr marL="117475" lvl="1" indent="-117475" algn="l" defTabSz="444500">
            <a:lnSpc>
              <a:spcPct val="90000"/>
            </a:lnSpc>
            <a:spcBef>
              <a:spcPct val="0"/>
            </a:spcBef>
            <a:spcAft>
              <a:spcPct val="15000"/>
            </a:spcAft>
            <a:buChar char="•"/>
          </a:pPr>
          <a:r>
            <a:rPr lang="en-US" sz="1000" b="0" kern="1200" dirty="0">
              <a:solidFill>
                <a:schemeClr val="tx1"/>
              </a:solidFill>
              <a:latin typeface="Arial" pitchFamily="34" charset="0"/>
              <a:cs typeface="Arial" pitchFamily="34" charset="0"/>
            </a:rPr>
            <a:t>Guiding principles</a:t>
          </a:r>
        </a:p>
        <a:p>
          <a:pPr marL="117475" lvl="1" indent="-117475" algn="l" defTabSz="444500">
            <a:lnSpc>
              <a:spcPct val="90000"/>
            </a:lnSpc>
            <a:spcBef>
              <a:spcPct val="0"/>
            </a:spcBef>
            <a:spcAft>
              <a:spcPct val="15000"/>
            </a:spcAft>
            <a:buChar char="•"/>
          </a:pPr>
          <a:r>
            <a:rPr lang="en-US" sz="1000" b="0" kern="1200" dirty="0">
              <a:solidFill>
                <a:schemeClr val="tx1"/>
              </a:solidFill>
              <a:latin typeface="Arial" pitchFamily="34" charset="0"/>
              <a:cs typeface="Arial" pitchFamily="34" charset="0"/>
            </a:rPr>
            <a:t>Audience-specific examples and scenarios</a:t>
          </a:r>
        </a:p>
        <a:p>
          <a:pPr marL="117475" lvl="1" indent="-117475" algn="l" defTabSz="444500">
            <a:lnSpc>
              <a:spcPct val="90000"/>
            </a:lnSpc>
            <a:spcBef>
              <a:spcPct val="0"/>
            </a:spcBef>
            <a:spcAft>
              <a:spcPct val="15000"/>
            </a:spcAft>
            <a:buChar char="•"/>
          </a:pPr>
          <a:r>
            <a:rPr lang="en-US" sz="1000" b="0" kern="1200" dirty="0">
              <a:solidFill>
                <a:schemeClr val="tx1"/>
              </a:solidFill>
              <a:latin typeface="Arial" pitchFamily="34" charset="0"/>
              <a:cs typeface="Arial" pitchFamily="34" charset="0"/>
            </a:rPr>
            <a:t>Knowledge checks</a:t>
          </a:r>
        </a:p>
      </dsp:txBody>
      <dsp:txXfrm>
        <a:off x="1827565" y="1077958"/>
        <a:ext cx="844018" cy="1924382"/>
      </dsp:txXfrm>
    </dsp:sp>
    <dsp:sp modelId="{3431BD74-6BBE-44FF-BE19-68CD321586B7}">
      <dsp:nvSpPr>
        <dsp:cNvPr id="0" name=""/>
        <dsp:cNvSpPr/>
      </dsp:nvSpPr>
      <dsp:spPr>
        <a:xfrm>
          <a:off x="4419602" y="8"/>
          <a:ext cx="207176" cy="1115700"/>
        </a:xfrm>
        <a:prstGeom prst="roundRect">
          <a:avLst/>
        </a:prstGeom>
        <a:pattFill prst="pct20">
          <a:fgClr>
            <a:srgbClr val="00C06E"/>
          </a:fgClr>
          <a:bgClr>
            <a:schemeClr val="bg1"/>
          </a:bgClr>
        </a:pattFill>
        <a:ln w="25400" cap="flat" cmpd="sng" algn="ctr">
          <a:solidFill>
            <a:srgbClr val="009454"/>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wordArtVert"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Arial" pitchFamily="34" charset="0"/>
              <a:cs typeface="Arial" pitchFamily="34" charset="0"/>
            </a:rPr>
            <a:t>CIA</a:t>
          </a:r>
        </a:p>
      </dsp:txBody>
      <dsp:txXfrm>
        <a:off x="4429715" y="10121"/>
        <a:ext cx="186950" cy="1095474"/>
      </dsp:txXfrm>
    </dsp:sp>
    <dsp:sp modelId="{620CACEE-D1D2-4316-8976-04E52AEB85D0}">
      <dsp:nvSpPr>
        <dsp:cNvPr id="0" name=""/>
        <dsp:cNvSpPr/>
      </dsp:nvSpPr>
      <dsp:spPr>
        <a:xfrm>
          <a:off x="4648201" y="0"/>
          <a:ext cx="470315" cy="1045699"/>
        </a:xfrm>
        <a:prstGeom prst="roundRect">
          <a:avLst/>
        </a:prstGeom>
        <a:pattFill prst="pct20">
          <a:fgClr>
            <a:schemeClr val="bg1">
              <a:lumMod val="65000"/>
            </a:schemeClr>
          </a:fgClr>
          <a:bgClr>
            <a:schemeClr val="bg1"/>
          </a:bgClr>
        </a:pattFill>
        <a:ln w="25400" cap="flat" cmpd="sng" algn="ctr">
          <a:solidFill>
            <a:schemeClr val="bg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wordArtVert"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b="1" kern="1200" dirty="0">
              <a:solidFill>
                <a:schemeClr val="tx1"/>
              </a:solidFill>
              <a:latin typeface="Arial" pitchFamily="34" charset="0"/>
              <a:cs typeface="Arial" pitchFamily="34" charset="0"/>
            </a:rPr>
            <a:t>Revise</a:t>
          </a:r>
        </a:p>
      </dsp:txBody>
      <dsp:txXfrm>
        <a:off x="4671160" y="22959"/>
        <a:ext cx="424397" cy="999781"/>
      </dsp:txXfrm>
    </dsp:sp>
    <dsp:sp modelId="{B19D86E9-59F0-4A9F-97BD-0CEBC2D5E1F7}">
      <dsp:nvSpPr>
        <dsp:cNvPr id="0" name=""/>
        <dsp:cNvSpPr/>
      </dsp:nvSpPr>
      <dsp:spPr>
        <a:xfrm>
          <a:off x="2743199" y="1032299"/>
          <a:ext cx="2751342" cy="2015700"/>
        </a:xfrm>
        <a:prstGeom prst="roundRect">
          <a:avLst/>
        </a:prstGeom>
        <a:solidFill>
          <a:schemeClr val="accent2"/>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b="1" kern="1200" dirty="0">
              <a:solidFill>
                <a:schemeClr val="tx1"/>
              </a:solidFill>
              <a:latin typeface="Arial" pitchFamily="34" charset="0"/>
              <a:cs typeface="Arial" pitchFamily="34" charset="0"/>
            </a:rPr>
            <a:t>Storyboard</a:t>
          </a:r>
        </a:p>
        <a:p>
          <a:pPr marL="117475" lvl="1" indent="-117475" algn="l" defTabSz="444500">
            <a:lnSpc>
              <a:spcPct val="90000"/>
            </a:lnSpc>
            <a:spcBef>
              <a:spcPct val="0"/>
            </a:spcBef>
            <a:spcAft>
              <a:spcPct val="15000"/>
            </a:spcAft>
            <a:buChar char="•"/>
          </a:pPr>
          <a:r>
            <a:rPr lang="en-US" sz="1000" b="0" kern="1200" dirty="0">
              <a:solidFill>
                <a:schemeClr val="tx1"/>
              </a:solidFill>
              <a:latin typeface="Arial" pitchFamily="34" charset="0"/>
              <a:cs typeface="Arial" pitchFamily="34" charset="0"/>
            </a:rPr>
            <a:t>Revise content document based on CIA requirements</a:t>
          </a:r>
        </a:p>
        <a:p>
          <a:pPr marL="117475" lvl="1" indent="-117475" algn="l" defTabSz="444500">
            <a:lnSpc>
              <a:spcPct val="90000"/>
            </a:lnSpc>
            <a:spcBef>
              <a:spcPct val="0"/>
            </a:spcBef>
            <a:spcAft>
              <a:spcPct val="15000"/>
            </a:spcAft>
            <a:buChar char="•"/>
          </a:pPr>
          <a:r>
            <a:rPr lang="en-US" sz="1000" b="0" kern="1200" dirty="0">
              <a:solidFill>
                <a:schemeClr val="tx1"/>
              </a:solidFill>
              <a:latin typeface="Arial" pitchFamily="34" charset="0"/>
              <a:cs typeface="Arial" pitchFamily="34" charset="0"/>
            </a:rPr>
            <a:t>Production-ready </a:t>
          </a:r>
        </a:p>
        <a:p>
          <a:pPr marL="117475" lvl="1" indent="-117475" algn="l" defTabSz="444500">
            <a:lnSpc>
              <a:spcPct val="90000"/>
            </a:lnSpc>
            <a:spcBef>
              <a:spcPct val="0"/>
            </a:spcBef>
            <a:spcAft>
              <a:spcPct val="15000"/>
            </a:spcAft>
            <a:buChar char="•"/>
          </a:pPr>
          <a:endParaRPr lang="en-US" sz="1000" b="0" kern="1200" dirty="0">
            <a:solidFill>
              <a:schemeClr val="tx1"/>
            </a:solidFill>
            <a:latin typeface="Arial" pitchFamily="34" charset="0"/>
            <a:cs typeface="Arial" pitchFamily="34" charset="0"/>
          </a:endParaRPr>
        </a:p>
      </dsp:txBody>
      <dsp:txXfrm>
        <a:off x="2841597" y="1130697"/>
        <a:ext cx="2554546" cy="1818904"/>
      </dsp:txXfrm>
    </dsp:sp>
    <dsp:sp modelId="{6685EF4C-B243-4C02-8EB3-F0FAC53A2F11}">
      <dsp:nvSpPr>
        <dsp:cNvPr id="0" name=""/>
        <dsp:cNvSpPr/>
      </dsp:nvSpPr>
      <dsp:spPr>
        <a:xfrm>
          <a:off x="5460096" y="1033066"/>
          <a:ext cx="866744" cy="2015700"/>
        </a:xfrm>
        <a:prstGeom prst="roundRect">
          <a:avLst/>
        </a:prstGeom>
        <a:solidFill>
          <a:schemeClr val="accent3"/>
        </a:solidFill>
        <a:ln w="25400" cap="flat" cmpd="sng" algn="ctr">
          <a:solidFill>
            <a:schemeClr val="accent3">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wordArtVert"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latin typeface="Arial" pitchFamily="34" charset="0"/>
              <a:cs typeface="Arial" pitchFamily="34" charset="0"/>
            </a:rPr>
            <a:t>ALPHA</a:t>
          </a:r>
        </a:p>
      </dsp:txBody>
      <dsp:txXfrm>
        <a:off x="5502407" y="1075377"/>
        <a:ext cx="782122" cy="1931078"/>
      </dsp:txXfrm>
    </dsp:sp>
    <dsp:sp modelId="{3965B33A-0EAB-405F-AA97-26FB80307DB4}">
      <dsp:nvSpPr>
        <dsp:cNvPr id="0" name=""/>
        <dsp:cNvSpPr/>
      </dsp:nvSpPr>
      <dsp:spPr>
        <a:xfrm>
          <a:off x="6349607" y="1036118"/>
          <a:ext cx="655926" cy="2011685"/>
        </a:xfrm>
        <a:prstGeom prst="roundRect">
          <a:avLst/>
        </a:prstGeom>
        <a:solidFill>
          <a:schemeClr val="accent4"/>
        </a:solidFill>
        <a:ln w="25400" cap="flat" cmpd="sng" algn="ctr">
          <a:solidFill>
            <a:schemeClr val="accent4">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wordArtVert"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latin typeface="Arial" pitchFamily="34" charset="0"/>
              <a:cs typeface="Arial" pitchFamily="34" charset="0"/>
            </a:rPr>
            <a:t>BETA</a:t>
          </a:r>
        </a:p>
      </dsp:txBody>
      <dsp:txXfrm>
        <a:off x="6381627" y="1068138"/>
        <a:ext cx="591886" cy="1947645"/>
      </dsp:txXfrm>
    </dsp:sp>
    <dsp:sp modelId="{085EAFFF-484C-4A4D-9007-5A193812328B}">
      <dsp:nvSpPr>
        <dsp:cNvPr id="0" name=""/>
        <dsp:cNvSpPr/>
      </dsp:nvSpPr>
      <dsp:spPr>
        <a:xfrm>
          <a:off x="7030730" y="1027452"/>
          <a:ext cx="469164" cy="2011685"/>
        </a:xfrm>
        <a:prstGeom prst="roundRect">
          <a:avLst/>
        </a:prstGeom>
        <a:solidFill>
          <a:schemeClr val="accent5"/>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wordArtVert"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latin typeface="Arial" pitchFamily="34" charset="0"/>
              <a:cs typeface="Arial" pitchFamily="34" charset="0"/>
            </a:rPr>
            <a:t>GOLD</a:t>
          </a:r>
        </a:p>
      </dsp:txBody>
      <dsp:txXfrm>
        <a:off x="7053633" y="1050355"/>
        <a:ext cx="423358" cy="196587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E52AB6-7F24-4DEC-B71C-817EC814AA5F}">
      <dsp:nvSpPr>
        <dsp:cNvPr id="0" name=""/>
        <dsp:cNvSpPr/>
      </dsp:nvSpPr>
      <dsp:spPr>
        <a:xfrm>
          <a:off x="0" y="0"/>
          <a:ext cx="8534400" cy="5105400"/>
        </a:xfrm>
        <a:prstGeom prst="roundRect">
          <a:avLst>
            <a:gd name="adj" fmla="val 85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228600" rIns="228600" bIns="3151875" numCol="1" spcCol="1270" anchor="t" anchorCtr="0">
          <a:noAutofit/>
        </a:bodyPr>
        <a:lstStyle/>
        <a:p>
          <a:pPr marL="0" lvl="0" indent="0" algn="l" defTabSz="2667000" rtl="0">
            <a:lnSpc>
              <a:spcPct val="90000"/>
            </a:lnSpc>
            <a:spcBef>
              <a:spcPct val="0"/>
            </a:spcBef>
            <a:spcAft>
              <a:spcPct val="35000"/>
            </a:spcAft>
            <a:buNone/>
          </a:pPr>
          <a:r>
            <a:rPr lang="en-US" sz="6000" kern="1200" dirty="0">
              <a:latin typeface="Arial" pitchFamily="34" charset="0"/>
              <a:cs typeface="Arial" pitchFamily="34" charset="0"/>
            </a:rPr>
            <a:t>Learning takes place:</a:t>
          </a:r>
        </a:p>
      </dsp:txBody>
      <dsp:txXfrm>
        <a:off x="127102" y="127102"/>
        <a:ext cx="8280196" cy="4851196"/>
      </dsp:txXfrm>
    </dsp:sp>
    <dsp:sp modelId="{E2D39804-817D-49FB-9035-1FD8A9B5538E}">
      <dsp:nvSpPr>
        <dsp:cNvPr id="0" name=""/>
        <dsp:cNvSpPr/>
      </dsp:nvSpPr>
      <dsp:spPr>
        <a:xfrm>
          <a:off x="213360" y="2297430"/>
          <a:ext cx="2672208" cy="2297430"/>
        </a:xfrm>
        <a:prstGeom prst="roundRect">
          <a:avLst>
            <a:gd name="adj" fmla="val 105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a:latin typeface="Arial" pitchFamily="34" charset="0"/>
              <a:cs typeface="Arial" pitchFamily="34" charset="0"/>
            </a:rPr>
            <a:t>70% = on the job learning, learning while doing</a:t>
          </a:r>
        </a:p>
      </dsp:txBody>
      <dsp:txXfrm>
        <a:off x="284014" y="2368084"/>
        <a:ext cx="2530900" cy="2156122"/>
      </dsp:txXfrm>
    </dsp:sp>
    <dsp:sp modelId="{DB9751C3-D99D-48DF-91F3-4926682E5F48}">
      <dsp:nvSpPr>
        <dsp:cNvPr id="0" name=""/>
        <dsp:cNvSpPr/>
      </dsp:nvSpPr>
      <dsp:spPr>
        <a:xfrm>
          <a:off x="2927761" y="2297430"/>
          <a:ext cx="2672208" cy="2297430"/>
        </a:xfrm>
        <a:prstGeom prst="roundRect">
          <a:avLst>
            <a:gd name="adj" fmla="val 10500"/>
          </a:avLst>
        </a:prstGeom>
        <a:solidFill>
          <a:schemeClr val="lt1">
            <a:alpha val="90000"/>
            <a:hueOff val="0"/>
            <a:satOff val="0"/>
            <a:lumOff val="0"/>
            <a:alphaOff val="0"/>
          </a:schemeClr>
        </a:solidFill>
        <a:ln w="25400" cap="flat" cmpd="sng" algn="ctr">
          <a:solidFill>
            <a:schemeClr val="accent5">
              <a:hueOff val="-4966938"/>
              <a:satOff val="19906"/>
              <a:lumOff val="431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dirty="0">
              <a:latin typeface="Arial" pitchFamily="34" charset="0"/>
              <a:cs typeface="Arial" pitchFamily="34" charset="0"/>
            </a:rPr>
            <a:t>20% = coaching and mentoring, support and direction from managers and colleagues</a:t>
          </a:r>
        </a:p>
      </dsp:txBody>
      <dsp:txXfrm>
        <a:off x="2998415" y="2368084"/>
        <a:ext cx="2530900" cy="2156122"/>
      </dsp:txXfrm>
    </dsp:sp>
    <dsp:sp modelId="{53905A21-D846-4A15-974B-20F8A9B8F75C}">
      <dsp:nvSpPr>
        <dsp:cNvPr id="0" name=""/>
        <dsp:cNvSpPr/>
      </dsp:nvSpPr>
      <dsp:spPr>
        <a:xfrm>
          <a:off x="5642163" y="2297430"/>
          <a:ext cx="2672208" cy="2297430"/>
        </a:xfrm>
        <a:prstGeom prst="roundRect">
          <a:avLst>
            <a:gd name="adj" fmla="val 10500"/>
          </a:avLst>
        </a:prstGeom>
        <a:solidFill>
          <a:schemeClr val="lt1">
            <a:alpha val="90000"/>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dirty="0">
              <a:latin typeface="Arial" pitchFamily="34" charset="0"/>
              <a:cs typeface="Arial" pitchFamily="34" charset="0"/>
            </a:rPr>
            <a:t>10% = formal learning, whether classroom, workshop or, e-Learning</a:t>
          </a:r>
        </a:p>
      </dsp:txBody>
      <dsp:txXfrm>
        <a:off x="5712817" y="2368084"/>
        <a:ext cx="2530900" cy="21561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79A83F-5250-4CDB-B5CA-ABBC8924CBCF}">
      <dsp:nvSpPr>
        <dsp:cNvPr id="0" name=""/>
        <dsp:cNvSpPr/>
      </dsp:nvSpPr>
      <dsp:spPr>
        <a:xfrm>
          <a:off x="0" y="401585"/>
          <a:ext cx="8458200" cy="817616"/>
        </a:xfrm>
        <a:prstGeom prst="roundRect">
          <a:avLst/>
        </a:prstGeom>
        <a:solidFill>
          <a:srgbClr val="00A1C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kern="1200" dirty="0">
              <a:latin typeface="Arial" pitchFamily="34" charset="0"/>
              <a:cs typeface="Arial" pitchFamily="34" charset="0"/>
            </a:rPr>
            <a:t>Our analysis sought to answer these questions:</a:t>
          </a:r>
        </a:p>
      </dsp:txBody>
      <dsp:txXfrm>
        <a:off x="39913" y="441498"/>
        <a:ext cx="8378374" cy="737790"/>
      </dsp:txXfrm>
    </dsp:sp>
    <dsp:sp modelId="{EBC40244-848E-4F55-8F27-5C19051486F9}">
      <dsp:nvSpPr>
        <dsp:cNvPr id="0" name=""/>
        <dsp:cNvSpPr/>
      </dsp:nvSpPr>
      <dsp:spPr>
        <a:xfrm>
          <a:off x="0" y="1340237"/>
          <a:ext cx="8458200" cy="3565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8548" tIns="30480" rIns="170688" bIns="30480" numCol="1" spcCol="1270" anchor="t" anchorCtr="0">
          <a:noAutofit/>
        </a:bodyPr>
        <a:lstStyle/>
        <a:p>
          <a:pPr marL="228600" lvl="1" indent="-228600" algn="l" defTabSz="1066800" rtl="0">
            <a:lnSpc>
              <a:spcPct val="90000"/>
            </a:lnSpc>
            <a:spcBef>
              <a:spcPct val="0"/>
            </a:spcBef>
            <a:spcAft>
              <a:spcPts val="1800"/>
            </a:spcAft>
            <a:buChar char="•"/>
          </a:pPr>
          <a:r>
            <a:rPr lang="en-US" sz="2400" kern="1200" dirty="0">
              <a:solidFill>
                <a:schemeClr val="tx1">
                  <a:lumMod val="65000"/>
                  <a:lumOff val="35000"/>
                </a:schemeClr>
              </a:solidFill>
              <a:latin typeface="Arial" pitchFamily="34" charset="0"/>
              <a:cs typeface="Arial" pitchFamily="34" charset="0"/>
            </a:rPr>
            <a:t>What past experiences with CIA training &amp; communication can be leveraged?</a:t>
          </a:r>
        </a:p>
        <a:p>
          <a:pPr marL="228600" lvl="1" indent="-228600" algn="l" defTabSz="1066800" rtl="0">
            <a:lnSpc>
              <a:spcPct val="90000"/>
            </a:lnSpc>
            <a:spcBef>
              <a:spcPct val="0"/>
            </a:spcBef>
            <a:spcAft>
              <a:spcPts val="1800"/>
            </a:spcAft>
            <a:buChar char="•"/>
          </a:pPr>
          <a:r>
            <a:rPr lang="en-US" sz="2400" kern="1200" dirty="0">
              <a:solidFill>
                <a:schemeClr val="tx1">
                  <a:lumMod val="65000"/>
                  <a:lumOff val="35000"/>
                </a:schemeClr>
              </a:solidFill>
              <a:latin typeface="Arial" pitchFamily="34" charset="0"/>
              <a:cs typeface="Arial" pitchFamily="34" charset="0"/>
            </a:rPr>
            <a:t>What audience specific compliance challenges exist and how have they been addressed?</a:t>
          </a:r>
        </a:p>
        <a:p>
          <a:pPr marL="228600" lvl="1" indent="-228600" algn="l" defTabSz="1066800" rtl="0">
            <a:lnSpc>
              <a:spcPct val="90000"/>
            </a:lnSpc>
            <a:spcBef>
              <a:spcPct val="0"/>
            </a:spcBef>
            <a:spcAft>
              <a:spcPts val="1800"/>
            </a:spcAft>
            <a:buChar char="•"/>
          </a:pPr>
          <a:r>
            <a:rPr lang="en-US" sz="2400" kern="1200" dirty="0">
              <a:solidFill>
                <a:schemeClr val="tx1">
                  <a:lumMod val="65000"/>
                  <a:lumOff val="35000"/>
                </a:schemeClr>
              </a:solidFill>
              <a:latin typeface="Arial" pitchFamily="34" charset="0"/>
              <a:cs typeface="Arial" pitchFamily="34" charset="0"/>
            </a:rPr>
            <a:t>What are the expectations of CIA training at Shire?</a:t>
          </a:r>
        </a:p>
        <a:p>
          <a:pPr marL="228600" lvl="1" indent="-228600" algn="l" defTabSz="1066800" rtl="0">
            <a:lnSpc>
              <a:spcPct val="90000"/>
            </a:lnSpc>
            <a:spcBef>
              <a:spcPct val="0"/>
            </a:spcBef>
            <a:spcAft>
              <a:spcPts val="1800"/>
            </a:spcAft>
            <a:buChar char="•"/>
          </a:pPr>
          <a:r>
            <a:rPr lang="en-US" sz="2400" kern="1200" dirty="0">
              <a:solidFill>
                <a:schemeClr val="tx1">
                  <a:lumMod val="65000"/>
                  <a:lumOff val="35000"/>
                </a:schemeClr>
              </a:solidFill>
              <a:latin typeface="Arial" pitchFamily="34" charset="0"/>
              <a:cs typeface="Arial" pitchFamily="34" charset="0"/>
            </a:rPr>
            <a:t>What are the e-learning preferences at Shire?</a:t>
          </a:r>
        </a:p>
        <a:p>
          <a:pPr marL="228600" lvl="1" indent="-228600" algn="l" defTabSz="1066800" rtl="0">
            <a:lnSpc>
              <a:spcPct val="90000"/>
            </a:lnSpc>
            <a:spcBef>
              <a:spcPct val="0"/>
            </a:spcBef>
            <a:spcAft>
              <a:spcPts val="1800"/>
            </a:spcAft>
            <a:buChar char="•"/>
          </a:pPr>
          <a:r>
            <a:rPr lang="en-US" sz="2400" kern="1200" dirty="0">
              <a:solidFill>
                <a:schemeClr val="tx1">
                  <a:lumMod val="65000"/>
                  <a:lumOff val="35000"/>
                </a:schemeClr>
              </a:solidFill>
              <a:latin typeface="Arial" pitchFamily="34" charset="0"/>
              <a:cs typeface="Arial" pitchFamily="34" charset="0"/>
            </a:rPr>
            <a:t>What are the desired performance goals upon completion of the CIA training?</a:t>
          </a:r>
        </a:p>
      </dsp:txBody>
      <dsp:txXfrm>
        <a:off x="0" y="1340237"/>
        <a:ext cx="8458200" cy="35655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DBAB51-67F3-400D-A70A-0AECAF74140B}">
      <dsp:nvSpPr>
        <dsp:cNvPr id="0" name=""/>
        <dsp:cNvSpPr/>
      </dsp:nvSpPr>
      <dsp:spPr>
        <a:xfrm>
          <a:off x="2889271" y="1981970"/>
          <a:ext cx="1308057" cy="1308057"/>
        </a:xfrm>
        <a:prstGeom prst="ellipse">
          <a:avLst/>
        </a:prstGeom>
        <a:solidFill>
          <a:schemeClr val="bg1">
            <a:lumMod val="6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b="1" kern="1200">
              <a:latin typeface="Arial" pitchFamily="34" charset="0"/>
              <a:cs typeface="Arial" pitchFamily="34" charset="0"/>
            </a:rPr>
            <a:t>CIA Curriculum</a:t>
          </a:r>
          <a:endParaRPr lang="en-US" sz="1300" b="1" kern="1200" dirty="0">
            <a:latin typeface="Arial" pitchFamily="34" charset="0"/>
            <a:cs typeface="Arial" pitchFamily="34" charset="0"/>
          </a:endParaRPr>
        </a:p>
      </dsp:txBody>
      <dsp:txXfrm>
        <a:off x="3080832" y="2173531"/>
        <a:ext cx="924935" cy="924935"/>
      </dsp:txXfrm>
    </dsp:sp>
    <dsp:sp modelId="{56059AA8-2EE5-426C-AA9B-88AFED2CA610}">
      <dsp:nvSpPr>
        <dsp:cNvPr id="0" name=""/>
        <dsp:cNvSpPr/>
      </dsp:nvSpPr>
      <dsp:spPr>
        <a:xfrm rot="16200000">
          <a:off x="3216207" y="1638266"/>
          <a:ext cx="654184" cy="33224"/>
        </a:xfrm>
        <a:custGeom>
          <a:avLst/>
          <a:gdLst/>
          <a:ahLst/>
          <a:cxnLst/>
          <a:rect l="0" t="0" r="0" b="0"/>
          <a:pathLst>
            <a:path>
              <a:moveTo>
                <a:pt x="0" y="16612"/>
              </a:moveTo>
              <a:lnTo>
                <a:pt x="654184" y="16612"/>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526945" y="1638524"/>
        <a:ext cx="32709" cy="32709"/>
      </dsp:txXfrm>
    </dsp:sp>
    <dsp:sp modelId="{88EED226-FBF6-4559-B803-27508F19AEB9}">
      <dsp:nvSpPr>
        <dsp:cNvPr id="0" name=""/>
        <dsp:cNvSpPr/>
      </dsp:nvSpPr>
      <dsp:spPr>
        <a:xfrm>
          <a:off x="2889271" y="19729"/>
          <a:ext cx="1308057" cy="1308057"/>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Arial" pitchFamily="34" charset="0"/>
              <a:cs typeface="Arial" pitchFamily="34" charset="0"/>
            </a:rPr>
            <a:t>Culture </a:t>
          </a:r>
          <a:br>
            <a:rPr lang="en-US" sz="1200" b="1" kern="1200" dirty="0">
              <a:latin typeface="Arial" pitchFamily="34" charset="0"/>
              <a:cs typeface="Arial" pitchFamily="34" charset="0"/>
            </a:rPr>
          </a:br>
          <a:r>
            <a:rPr lang="en-US" sz="1200" b="1" kern="1200" dirty="0">
              <a:latin typeface="Arial" pitchFamily="34" charset="0"/>
              <a:cs typeface="Arial" pitchFamily="34" charset="0"/>
            </a:rPr>
            <a:t>(49)</a:t>
          </a:r>
          <a:endParaRPr lang="en-US" sz="1050" b="1" kern="1200" dirty="0">
            <a:latin typeface="Arial" pitchFamily="34" charset="0"/>
            <a:cs typeface="Arial" pitchFamily="34" charset="0"/>
          </a:endParaRPr>
        </a:p>
      </dsp:txBody>
      <dsp:txXfrm>
        <a:off x="3080832" y="211290"/>
        <a:ext cx="924935" cy="924935"/>
      </dsp:txXfrm>
    </dsp:sp>
    <dsp:sp modelId="{41CE03DE-6FA6-4DBB-A5E3-9A111C517859}">
      <dsp:nvSpPr>
        <dsp:cNvPr id="0" name=""/>
        <dsp:cNvSpPr/>
      </dsp:nvSpPr>
      <dsp:spPr>
        <a:xfrm rot="19285714">
          <a:off x="3983278" y="2007668"/>
          <a:ext cx="654184" cy="33224"/>
        </a:xfrm>
        <a:custGeom>
          <a:avLst/>
          <a:gdLst/>
          <a:ahLst/>
          <a:cxnLst/>
          <a:rect l="0" t="0" r="0" b="0"/>
          <a:pathLst>
            <a:path>
              <a:moveTo>
                <a:pt x="0" y="16612"/>
              </a:moveTo>
              <a:lnTo>
                <a:pt x="654184" y="16612"/>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294016" y="2007926"/>
        <a:ext cx="32709" cy="32709"/>
      </dsp:txXfrm>
    </dsp:sp>
    <dsp:sp modelId="{5B898F9D-E5EF-4B06-A194-64F756BC0935}">
      <dsp:nvSpPr>
        <dsp:cNvPr id="0" name=""/>
        <dsp:cNvSpPr/>
      </dsp:nvSpPr>
      <dsp:spPr>
        <a:xfrm>
          <a:off x="4423413" y="758533"/>
          <a:ext cx="1308057" cy="1308057"/>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Arial" pitchFamily="34" charset="0"/>
              <a:cs typeface="Arial" pitchFamily="34" charset="0"/>
            </a:rPr>
            <a:t>Training</a:t>
          </a:r>
          <a:br>
            <a:rPr lang="en-US" sz="1200" b="1" kern="1200" dirty="0">
              <a:latin typeface="Arial" pitchFamily="34" charset="0"/>
              <a:cs typeface="Arial" pitchFamily="34" charset="0"/>
            </a:rPr>
          </a:br>
          <a:r>
            <a:rPr lang="en-US" sz="1200" b="1" kern="1200" dirty="0">
              <a:latin typeface="Arial" pitchFamily="34" charset="0"/>
              <a:cs typeface="Arial" pitchFamily="34" charset="0"/>
            </a:rPr>
            <a:t>(38) </a:t>
          </a:r>
          <a:endParaRPr lang="en-US" sz="1000" b="1" kern="1200" dirty="0">
            <a:latin typeface="Arial" pitchFamily="34" charset="0"/>
            <a:cs typeface="Arial" pitchFamily="34" charset="0"/>
          </a:endParaRPr>
        </a:p>
      </dsp:txBody>
      <dsp:txXfrm>
        <a:off x="4614974" y="950094"/>
        <a:ext cx="924935" cy="924935"/>
      </dsp:txXfrm>
    </dsp:sp>
    <dsp:sp modelId="{C78E4F34-7283-43F4-AA58-E12756CF2DEF}">
      <dsp:nvSpPr>
        <dsp:cNvPr id="0" name=""/>
        <dsp:cNvSpPr/>
      </dsp:nvSpPr>
      <dsp:spPr>
        <a:xfrm rot="771429">
          <a:off x="4172729" y="2837707"/>
          <a:ext cx="654184" cy="33224"/>
        </a:xfrm>
        <a:custGeom>
          <a:avLst/>
          <a:gdLst/>
          <a:ahLst/>
          <a:cxnLst/>
          <a:rect l="0" t="0" r="0" b="0"/>
          <a:pathLst>
            <a:path>
              <a:moveTo>
                <a:pt x="0" y="16612"/>
              </a:moveTo>
              <a:lnTo>
                <a:pt x="654184" y="16612"/>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483467" y="2837964"/>
        <a:ext cx="32709" cy="32709"/>
      </dsp:txXfrm>
    </dsp:sp>
    <dsp:sp modelId="{9F47EFCF-C6AE-4386-B4A9-068D4E42C595}">
      <dsp:nvSpPr>
        <dsp:cNvPr id="0" name=""/>
        <dsp:cNvSpPr/>
      </dsp:nvSpPr>
      <dsp:spPr>
        <a:xfrm>
          <a:off x="4802315" y="2418610"/>
          <a:ext cx="1308057" cy="1308057"/>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Arial" pitchFamily="34" charset="0"/>
              <a:cs typeface="Arial" pitchFamily="34" charset="0"/>
            </a:rPr>
            <a:t>Scenario</a:t>
          </a:r>
          <a:br>
            <a:rPr lang="en-US" sz="1200" b="1" kern="1200" dirty="0">
              <a:latin typeface="Arial" pitchFamily="34" charset="0"/>
              <a:cs typeface="Arial" pitchFamily="34" charset="0"/>
            </a:rPr>
          </a:br>
          <a:r>
            <a:rPr lang="en-US" sz="1200" b="1" kern="1200" dirty="0">
              <a:latin typeface="Arial" pitchFamily="34" charset="0"/>
              <a:cs typeface="Arial" pitchFamily="34" charset="0"/>
            </a:rPr>
            <a:t>(30)</a:t>
          </a:r>
        </a:p>
      </dsp:txBody>
      <dsp:txXfrm>
        <a:off x="4993876" y="2610171"/>
        <a:ext cx="924935" cy="924935"/>
      </dsp:txXfrm>
    </dsp:sp>
    <dsp:sp modelId="{0384A112-BC39-4DFD-8270-54A102248E60}">
      <dsp:nvSpPr>
        <dsp:cNvPr id="0" name=""/>
        <dsp:cNvSpPr/>
      </dsp:nvSpPr>
      <dsp:spPr>
        <a:xfrm rot="3857143">
          <a:off x="3641900" y="3503346"/>
          <a:ext cx="654184" cy="33224"/>
        </a:xfrm>
        <a:custGeom>
          <a:avLst/>
          <a:gdLst/>
          <a:ahLst/>
          <a:cxnLst/>
          <a:rect l="0" t="0" r="0" b="0"/>
          <a:pathLst>
            <a:path>
              <a:moveTo>
                <a:pt x="0" y="16612"/>
              </a:moveTo>
              <a:lnTo>
                <a:pt x="654184" y="16612"/>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952637" y="3503604"/>
        <a:ext cx="32709" cy="32709"/>
      </dsp:txXfrm>
    </dsp:sp>
    <dsp:sp modelId="{97DC187B-6A18-47F9-BCA5-F7BBB9890B48}">
      <dsp:nvSpPr>
        <dsp:cNvPr id="0" name=""/>
        <dsp:cNvSpPr/>
      </dsp:nvSpPr>
      <dsp:spPr>
        <a:xfrm>
          <a:off x="3740656" y="3749889"/>
          <a:ext cx="1308057" cy="1308057"/>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Arial" pitchFamily="34" charset="0"/>
              <a:cs typeface="Arial" pitchFamily="34" charset="0"/>
            </a:rPr>
            <a:t>CIA</a:t>
          </a:r>
          <a:br>
            <a:rPr lang="en-US" sz="1200" b="1" kern="1200" dirty="0">
              <a:latin typeface="Arial" pitchFamily="34" charset="0"/>
              <a:cs typeface="Arial" pitchFamily="34" charset="0"/>
            </a:rPr>
          </a:br>
          <a:r>
            <a:rPr lang="en-US" sz="1200" b="1" kern="1200" dirty="0">
              <a:latin typeface="Arial" pitchFamily="34" charset="0"/>
              <a:cs typeface="Arial" pitchFamily="34" charset="0"/>
            </a:rPr>
            <a:t>(14)</a:t>
          </a:r>
        </a:p>
      </dsp:txBody>
      <dsp:txXfrm>
        <a:off x="3932217" y="3941450"/>
        <a:ext cx="924935" cy="924935"/>
      </dsp:txXfrm>
    </dsp:sp>
    <dsp:sp modelId="{0172110C-67E4-4103-A2D4-6B21A03A7FEB}">
      <dsp:nvSpPr>
        <dsp:cNvPr id="0" name=""/>
        <dsp:cNvSpPr/>
      </dsp:nvSpPr>
      <dsp:spPr>
        <a:xfrm rot="6942857">
          <a:off x="2790515" y="3503346"/>
          <a:ext cx="654184" cy="33224"/>
        </a:xfrm>
        <a:custGeom>
          <a:avLst/>
          <a:gdLst/>
          <a:ahLst/>
          <a:cxnLst/>
          <a:rect l="0" t="0" r="0" b="0"/>
          <a:pathLst>
            <a:path>
              <a:moveTo>
                <a:pt x="0" y="16612"/>
              </a:moveTo>
              <a:lnTo>
                <a:pt x="654184" y="16612"/>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3101253" y="3503604"/>
        <a:ext cx="32709" cy="32709"/>
      </dsp:txXfrm>
    </dsp:sp>
    <dsp:sp modelId="{80037EDE-6D90-4E9C-AB7A-3EFC87616FAC}">
      <dsp:nvSpPr>
        <dsp:cNvPr id="0" name=""/>
        <dsp:cNvSpPr/>
      </dsp:nvSpPr>
      <dsp:spPr>
        <a:xfrm>
          <a:off x="2037886" y="3749889"/>
          <a:ext cx="1308057" cy="1308057"/>
        </a:xfrm>
        <a:prstGeom prst="ellipse">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Arial" pitchFamily="34" charset="0"/>
              <a:cs typeface="Arial" pitchFamily="34" charset="0"/>
            </a:rPr>
            <a:t>Leadership</a:t>
          </a:r>
          <a:br>
            <a:rPr lang="en-US" sz="1200" b="1" kern="1200" dirty="0">
              <a:latin typeface="Arial" pitchFamily="34" charset="0"/>
              <a:cs typeface="Arial" pitchFamily="34" charset="0"/>
            </a:rPr>
          </a:br>
          <a:r>
            <a:rPr lang="en-US" sz="1200" b="1" kern="1200" dirty="0">
              <a:latin typeface="Arial" pitchFamily="34" charset="0"/>
              <a:cs typeface="Arial" pitchFamily="34" charset="0"/>
            </a:rPr>
            <a:t>(13)</a:t>
          </a:r>
        </a:p>
      </dsp:txBody>
      <dsp:txXfrm>
        <a:off x="2229447" y="3941450"/>
        <a:ext cx="924935" cy="924935"/>
      </dsp:txXfrm>
    </dsp:sp>
    <dsp:sp modelId="{74CBE0BA-D000-45FF-808A-9652C5751EBF}">
      <dsp:nvSpPr>
        <dsp:cNvPr id="0" name=""/>
        <dsp:cNvSpPr/>
      </dsp:nvSpPr>
      <dsp:spPr>
        <a:xfrm rot="10028571">
          <a:off x="2259685" y="2837707"/>
          <a:ext cx="654184" cy="33224"/>
        </a:xfrm>
        <a:custGeom>
          <a:avLst/>
          <a:gdLst/>
          <a:ahLst/>
          <a:cxnLst/>
          <a:rect l="0" t="0" r="0" b="0"/>
          <a:pathLst>
            <a:path>
              <a:moveTo>
                <a:pt x="0" y="16612"/>
              </a:moveTo>
              <a:lnTo>
                <a:pt x="654184" y="16612"/>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2570423" y="2837964"/>
        <a:ext cx="32709" cy="32709"/>
      </dsp:txXfrm>
    </dsp:sp>
    <dsp:sp modelId="{FB1526B2-DCE1-44B1-A4CA-EEBD5290E149}">
      <dsp:nvSpPr>
        <dsp:cNvPr id="0" name=""/>
        <dsp:cNvSpPr/>
      </dsp:nvSpPr>
      <dsp:spPr>
        <a:xfrm>
          <a:off x="976227" y="2418610"/>
          <a:ext cx="1308057" cy="1308057"/>
        </a:xfrm>
        <a:prstGeom prst="ellipse">
          <a:avLst/>
        </a:prstGeom>
        <a:solidFill>
          <a:schemeClr val="accent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Arial" pitchFamily="34" charset="0"/>
              <a:cs typeface="Arial" pitchFamily="34" charset="0"/>
            </a:rPr>
            <a:t>Compliance Dept.</a:t>
          </a:r>
          <a:br>
            <a:rPr lang="en-US" sz="1200" b="1" kern="1200" dirty="0">
              <a:latin typeface="Arial" pitchFamily="34" charset="0"/>
              <a:cs typeface="Arial" pitchFamily="34" charset="0"/>
            </a:rPr>
          </a:br>
          <a:r>
            <a:rPr lang="en-US" sz="1200" b="1" kern="1200" dirty="0">
              <a:latin typeface="Arial" pitchFamily="34" charset="0"/>
              <a:cs typeface="Arial" pitchFamily="34" charset="0"/>
            </a:rPr>
            <a:t>(11)</a:t>
          </a:r>
        </a:p>
      </dsp:txBody>
      <dsp:txXfrm>
        <a:off x="1167788" y="2610171"/>
        <a:ext cx="924935" cy="924935"/>
      </dsp:txXfrm>
    </dsp:sp>
    <dsp:sp modelId="{36E67EE1-DC29-4CDE-B6A9-372667211AB7}">
      <dsp:nvSpPr>
        <dsp:cNvPr id="0" name=""/>
        <dsp:cNvSpPr/>
      </dsp:nvSpPr>
      <dsp:spPr>
        <a:xfrm rot="13114286">
          <a:off x="2449136" y="2007668"/>
          <a:ext cx="654184" cy="33224"/>
        </a:xfrm>
        <a:custGeom>
          <a:avLst/>
          <a:gdLst/>
          <a:ahLst/>
          <a:cxnLst/>
          <a:rect l="0" t="0" r="0" b="0"/>
          <a:pathLst>
            <a:path>
              <a:moveTo>
                <a:pt x="0" y="16612"/>
              </a:moveTo>
              <a:lnTo>
                <a:pt x="654184" y="16612"/>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2759874" y="2007926"/>
        <a:ext cx="32709" cy="32709"/>
      </dsp:txXfrm>
    </dsp:sp>
    <dsp:sp modelId="{40503C02-67C0-4C6B-B5E2-19C77C075FEA}">
      <dsp:nvSpPr>
        <dsp:cNvPr id="0" name=""/>
        <dsp:cNvSpPr/>
      </dsp:nvSpPr>
      <dsp:spPr>
        <a:xfrm>
          <a:off x="1355129" y="758533"/>
          <a:ext cx="1308057" cy="1308057"/>
        </a:xfrm>
        <a:prstGeom prst="ellipse">
          <a:avLst/>
        </a:prstGeom>
        <a:solidFill>
          <a:srgbClr val="FFC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Arial" pitchFamily="34" charset="0"/>
              <a:cs typeface="Arial" pitchFamily="34" charset="0"/>
            </a:rPr>
            <a:t>Key Behaviors</a:t>
          </a:r>
          <a:br>
            <a:rPr lang="en-US" sz="1200" b="1" kern="1200" dirty="0">
              <a:latin typeface="Arial" pitchFamily="34" charset="0"/>
              <a:cs typeface="Arial" pitchFamily="34" charset="0"/>
            </a:rPr>
          </a:br>
          <a:r>
            <a:rPr lang="en-US" sz="1200" b="1" kern="1200" dirty="0">
              <a:latin typeface="Arial" pitchFamily="34" charset="0"/>
              <a:cs typeface="Arial" pitchFamily="34" charset="0"/>
            </a:rPr>
            <a:t>(10)</a:t>
          </a:r>
        </a:p>
      </dsp:txBody>
      <dsp:txXfrm>
        <a:off x="1546690" y="950094"/>
        <a:ext cx="924935" cy="92493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C98B8B-DC0D-4150-970C-DE98076AA59B}">
      <dsp:nvSpPr>
        <dsp:cNvPr id="0" name=""/>
        <dsp:cNvSpPr/>
      </dsp:nvSpPr>
      <dsp:spPr>
        <a:xfrm>
          <a:off x="2353" y="316215"/>
          <a:ext cx="1250342" cy="500136"/>
        </a:xfrm>
        <a:prstGeom prst="rect">
          <a:avLst/>
        </a:prstGeom>
        <a:solidFill>
          <a:schemeClr val="accent1"/>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rtl="0">
            <a:lnSpc>
              <a:spcPct val="90000"/>
            </a:lnSpc>
            <a:spcBef>
              <a:spcPct val="0"/>
            </a:spcBef>
            <a:spcAft>
              <a:spcPct val="35000"/>
            </a:spcAft>
            <a:buNone/>
          </a:pPr>
          <a:r>
            <a:rPr lang="en-US" sz="1400" b="1" kern="1200" dirty="0">
              <a:latin typeface="Arial" pitchFamily="34" charset="0"/>
              <a:cs typeface="Arial" pitchFamily="34" charset="0"/>
            </a:rPr>
            <a:t>General</a:t>
          </a:r>
        </a:p>
      </dsp:txBody>
      <dsp:txXfrm>
        <a:off x="2353" y="316215"/>
        <a:ext cx="1250342" cy="500136"/>
      </dsp:txXfrm>
    </dsp:sp>
    <dsp:sp modelId="{3EC5159E-4F27-4F02-91E4-FDD6D33BF08C}">
      <dsp:nvSpPr>
        <dsp:cNvPr id="0" name=""/>
        <dsp:cNvSpPr/>
      </dsp:nvSpPr>
      <dsp:spPr>
        <a:xfrm>
          <a:off x="0" y="849628"/>
          <a:ext cx="1250342" cy="4201431"/>
        </a:xfrm>
        <a:prstGeom prst="rect">
          <a:avLst/>
        </a:prstGeom>
        <a:solidFill>
          <a:schemeClr val="accent1">
            <a:lumMod val="20000"/>
            <a:lumOff val="80000"/>
            <a:alpha val="9000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109538" lvl="1" indent="-109538" algn="l" defTabSz="488950" rtl="0">
            <a:lnSpc>
              <a:spcPct val="90000"/>
            </a:lnSpc>
            <a:spcBef>
              <a:spcPct val="0"/>
            </a:spcBef>
            <a:spcAft>
              <a:spcPct val="15000"/>
            </a:spcAft>
            <a:buChar char="•"/>
          </a:pPr>
          <a:r>
            <a:rPr lang="en-US" sz="1100" b="1" kern="1200" dirty="0">
              <a:latin typeface="Arial" pitchFamily="34" charset="0"/>
              <a:cs typeface="Arial" pitchFamily="34" charset="0"/>
            </a:rPr>
            <a:t>E-learning</a:t>
          </a:r>
        </a:p>
        <a:p>
          <a:pPr marL="109538" lvl="1" indent="-109538" algn="l" defTabSz="488950" rtl="0">
            <a:lnSpc>
              <a:spcPct val="90000"/>
            </a:lnSpc>
            <a:spcBef>
              <a:spcPct val="0"/>
            </a:spcBef>
            <a:spcAft>
              <a:spcPct val="15000"/>
            </a:spcAft>
            <a:buChar char="•"/>
          </a:pPr>
          <a:r>
            <a:rPr lang="en-US" sz="1100" b="1" i="1" kern="1200" dirty="0">
              <a:latin typeface="Arial" pitchFamily="34" charset="0"/>
              <a:cs typeface="Arial" pitchFamily="34" charset="0"/>
            </a:rPr>
            <a:t>1 hour</a:t>
          </a:r>
        </a:p>
        <a:p>
          <a:pPr marL="109538" lvl="1" indent="-109538" algn="l" defTabSz="488950" rtl="0">
            <a:lnSpc>
              <a:spcPct val="90000"/>
            </a:lnSpc>
            <a:spcBef>
              <a:spcPct val="0"/>
            </a:spcBef>
            <a:spcAft>
              <a:spcPct val="15000"/>
            </a:spcAft>
            <a:buChar char="•"/>
          </a:pPr>
          <a:r>
            <a:rPr lang="en-US" sz="1100" b="0" kern="1200" dirty="0">
              <a:latin typeface="Arial" pitchFamily="34" charset="0"/>
              <a:cs typeface="Arial" pitchFamily="34" charset="0"/>
            </a:rPr>
            <a:t>All Covered Persons</a:t>
          </a:r>
        </a:p>
        <a:p>
          <a:pPr marL="109538" lvl="1" indent="-109538" algn="l" defTabSz="488950" rtl="0">
            <a:lnSpc>
              <a:spcPct val="90000"/>
            </a:lnSpc>
            <a:spcBef>
              <a:spcPct val="0"/>
            </a:spcBef>
            <a:spcAft>
              <a:spcPct val="15000"/>
            </a:spcAft>
            <a:buChar char="•"/>
          </a:pPr>
          <a:endParaRPr lang="en-US" sz="1100" b="0" kern="1200" dirty="0">
            <a:latin typeface="Arial" pitchFamily="34" charset="0"/>
            <a:cs typeface="Arial" pitchFamily="34" charset="0"/>
          </a:endParaRPr>
        </a:p>
        <a:p>
          <a:pPr marL="119063" lvl="1" indent="-119063" algn="l" defTabSz="488950" rtl="0">
            <a:lnSpc>
              <a:spcPct val="90000"/>
            </a:lnSpc>
            <a:spcBef>
              <a:spcPct val="0"/>
            </a:spcBef>
            <a:spcAft>
              <a:spcPct val="15000"/>
            </a:spcAft>
            <a:buChar char="•"/>
          </a:pPr>
          <a:r>
            <a:rPr lang="en-US" sz="1100" b="1" u="sng" kern="1200" dirty="0">
              <a:latin typeface="Arial" pitchFamily="34" charset="0"/>
              <a:cs typeface="Arial" pitchFamily="34" charset="0"/>
            </a:rPr>
            <a:t>TOPICS</a:t>
          </a:r>
        </a:p>
        <a:p>
          <a:pPr marL="119063" lvl="1" indent="-119063" algn="l" defTabSz="488950" rtl="0">
            <a:lnSpc>
              <a:spcPct val="90000"/>
            </a:lnSpc>
            <a:spcBef>
              <a:spcPct val="0"/>
            </a:spcBef>
            <a:spcAft>
              <a:spcPct val="15000"/>
            </a:spcAft>
            <a:buChar char="•"/>
          </a:pPr>
          <a:r>
            <a:rPr lang="en-US" sz="1100" kern="1200" dirty="0">
              <a:latin typeface="Arial" pitchFamily="34" charset="0"/>
              <a:cs typeface="Arial" pitchFamily="34" charset="0"/>
            </a:rPr>
            <a:t>CIA and Its Requirements</a:t>
          </a:r>
          <a:endParaRPr lang="en-US" sz="1100" b="0" kern="1200" dirty="0">
            <a:latin typeface="Arial" pitchFamily="34" charset="0"/>
            <a:cs typeface="Arial" pitchFamily="34" charset="0"/>
          </a:endParaRPr>
        </a:p>
        <a:p>
          <a:pPr marL="118872" lvl="1" indent="-118872" algn="l" defTabSz="488950">
            <a:lnSpc>
              <a:spcPct val="90000"/>
            </a:lnSpc>
            <a:spcBef>
              <a:spcPct val="0"/>
            </a:spcBef>
            <a:spcAft>
              <a:spcPct val="15000"/>
            </a:spcAft>
            <a:buChar char="•"/>
          </a:pPr>
          <a:r>
            <a:rPr lang="en-US" sz="1100" kern="1200" dirty="0">
              <a:latin typeface="Arial" pitchFamily="34" charset="0"/>
              <a:cs typeface="Arial" pitchFamily="34" charset="0"/>
            </a:rPr>
            <a:t>Overview of </a:t>
          </a:r>
          <a:r>
            <a:rPr lang="en-US" sz="1100" kern="1200" dirty="0" err="1">
              <a:latin typeface="Arial" pitchFamily="34" charset="0"/>
              <a:cs typeface="Arial" pitchFamily="34" charset="0"/>
            </a:rPr>
            <a:t>Pharma</a:t>
          </a:r>
          <a:r>
            <a:rPr lang="en-US" sz="1100" kern="1200" dirty="0">
              <a:latin typeface="Arial" pitchFamily="34" charset="0"/>
              <a:cs typeface="Arial" pitchFamily="34" charset="0"/>
            </a:rPr>
            <a:t> </a:t>
          </a:r>
          <a:r>
            <a:rPr lang="en-US" sz="1100" kern="1200" dirty="0" err="1">
              <a:latin typeface="Arial" pitchFamily="34" charset="0"/>
              <a:cs typeface="Arial" pitchFamily="34" charset="0"/>
            </a:rPr>
            <a:t>Regs</a:t>
          </a:r>
          <a:r>
            <a:rPr lang="en-US" sz="1100" kern="1200" dirty="0">
              <a:latin typeface="Arial" pitchFamily="34" charset="0"/>
              <a:cs typeface="Arial" pitchFamily="34" charset="0"/>
            </a:rPr>
            <a:t>.</a:t>
          </a:r>
        </a:p>
        <a:p>
          <a:pPr marL="118872" lvl="1" indent="-118872" algn="l" defTabSz="488950">
            <a:lnSpc>
              <a:spcPct val="90000"/>
            </a:lnSpc>
            <a:spcBef>
              <a:spcPct val="0"/>
            </a:spcBef>
            <a:spcAft>
              <a:spcPct val="15000"/>
            </a:spcAft>
            <a:buChar char="•"/>
          </a:pPr>
          <a:r>
            <a:rPr lang="en-US" sz="1100" kern="1200" dirty="0">
              <a:latin typeface="Arial" pitchFamily="34" charset="0"/>
              <a:cs typeface="Arial" pitchFamily="34" charset="0"/>
            </a:rPr>
            <a:t>Patient Safety</a:t>
          </a:r>
        </a:p>
        <a:p>
          <a:pPr marL="118872" lvl="1" indent="-118872" algn="l" defTabSz="488950">
            <a:lnSpc>
              <a:spcPct val="90000"/>
            </a:lnSpc>
            <a:spcBef>
              <a:spcPct val="0"/>
            </a:spcBef>
            <a:spcAft>
              <a:spcPct val="15000"/>
            </a:spcAft>
            <a:buChar char="•"/>
          </a:pPr>
          <a:r>
            <a:rPr lang="en-US" sz="1100" kern="1200" dirty="0">
              <a:latin typeface="Arial" pitchFamily="34" charset="0"/>
              <a:cs typeface="Arial" pitchFamily="34" charset="0"/>
            </a:rPr>
            <a:t>DBWI*  (30 </a:t>
          </a:r>
          <a:r>
            <a:rPr lang="en-US" sz="1100" kern="1200" dirty="0" err="1">
              <a:latin typeface="Arial" pitchFamily="34" charset="0"/>
              <a:cs typeface="Arial" pitchFamily="34" charset="0"/>
            </a:rPr>
            <a:t>Mins</a:t>
          </a:r>
          <a:r>
            <a:rPr lang="en-US" sz="1100" kern="1200" dirty="0">
              <a:latin typeface="Arial" pitchFamily="34" charset="0"/>
              <a:cs typeface="Arial" pitchFamily="34" charset="0"/>
            </a:rPr>
            <a:t>)</a:t>
          </a:r>
        </a:p>
      </dsp:txBody>
      <dsp:txXfrm>
        <a:off x="0" y="849628"/>
        <a:ext cx="1250342" cy="4201431"/>
      </dsp:txXfrm>
    </dsp:sp>
    <dsp:sp modelId="{CADBABA1-0382-4358-9193-C878534A6777}">
      <dsp:nvSpPr>
        <dsp:cNvPr id="0" name=""/>
        <dsp:cNvSpPr/>
      </dsp:nvSpPr>
      <dsp:spPr>
        <a:xfrm>
          <a:off x="1427743" y="316215"/>
          <a:ext cx="1250342" cy="500136"/>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rtl="0">
            <a:lnSpc>
              <a:spcPct val="90000"/>
            </a:lnSpc>
            <a:spcBef>
              <a:spcPct val="0"/>
            </a:spcBef>
            <a:spcAft>
              <a:spcPct val="35000"/>
            </a:spcAft>
            <a:buNone/>
          </a:pPr>
          <a:r>
            <a:rPr lang="en-US" sz="1400" b="1" kern="1200" dirty="0">
              <a:latin typeface="Arial" pitchFamily="34" charset="0"/>
              <a:cs typeface="Arial" pitchFamily="34" charset="0"/>
            </a:rPr>
            <a:t>Specific </a:t>
          </a:r>
        </a:p>
      </dsp:txBody>
      <dsp:txXfrm>
        <a:off x="1427743" y="316215"/>
        <a:ext cx="1250342" cy="500136"/>
      </dsp:txXfrm>
    </dsp:sp>
    <dsp:sp modelId="{20D1409D-2E47-401E-A602-A26C5D1C7701}">
      <dsp:nvSpPr>
        <dsp:cNvPr id="0" name=""/>
        <dsp:cNvSpPr/>
      </dsp:nvSpPr>
      <dsp:spPr>
        <a:xfrm>
          <a:off x="1447799" y="838200"/>
          <a:ext cx="1250342" cy="4201431"/>
        </a:xfrm>
        <a:prstGeom prst="rect">
          <a:avLst/>
        </a:prstGeom>
        <a:solidFill>
          <a:schemeClr val="accent3">
            <a:tint val="40000"/>
            <a:alpha val="90000"/>
            <a:hueOff val="0"/>
            <a:satOff val="0"/>
            <a:lumOff val="0"/>
            <a:alphaOff val="0"/>
          </a:schemeClr>
        </a:solidFill>
        <a:ln w="9525" cap="flat" cmpd="sng" algn="ctr">
          <a:solidFill>
            <a:schemeClr val="accent3">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118872" lvl="1" indent="-118872" algn="l" defTabSz="488950" rtl="0">
            <a:lnSpc>
              <a:spcPct val="90000"/>
            </a:lnSpc>
            <a:spcBef>
              <a:spcPct val="0"/>
            </a:spcBef>
            <a:spcAft>
              <a:spcPct val="15000"/>
            </a:spcAft>
            <a:buChar char="•"/>
          </a:pPr>
          <a:r>
            <a:rPr lang="en-US" sz="1100" b="1" kern="1200" dirty="0">
              <a:latin typeface="Arial" pitchFamily="34" charset="0"/>
              <a:cs typeface="Arial" pitchFamily="34" charset="0"/>
            </a:rPr>
            <a:t>E-learning</a:t>
          </a:r>
        </a:p>
        <a:p>
          <a:pPr marL="118872" lvl="1" indent="-118872" algn="l" defTabSz="488950" rtl="0">
            <a:lnSpc>
              <a:spcPct val="90000"/>
            </a:lnSpc>
            <a:spcBef>
              <a:spcPct val="0"/>
            </a:spcBef>
            <a:spcAft>
              <a:spcPct val="15000"/>
            </a:spcAft>
            <a:buChar char="•"/>
          </a:pPr>
          <a:r>
            <a:rPr lang="en-US" sz="1100" b="1" i="1" kern="1200" dirty="0">
              <a:latin typeface="Arial" pitchFamily="34" charset="0"/>
              <a:cs typeface="Arial" pitchFamily="34" charset="0"/>
            </a:rPr>
            <a:t>4 hours</a:t>
          </a:r>
        </a:p>
        <a:p>
          <a:pPr marL="118872" lvl="1" indent="-118872" algn="l" defTabSz="488950" rtl="0">
            <a:lnSpc>
              <a:spcPct val="90000"/>
            </a:lnSpc>
            <a:spcBef>
              <a:spcPct val="0"/>
            </a:spcBef>
            <a:spcAft>
              <a:spcPct val="15000"/>
            </a:spcAft>
            <a:buChar char="•"/>
          </a:pPr>
          <a:r>
            <a:rPr lang="en-US" sz="1100" b="0" kern="1200" dirty="0">
              <a:latin typeface="Arial" pitchFamily="34" charset="0"/>
              <a:cs typeface="Arial" pitchFamily="34" charset="0"/>
            </a:rPr>
            <a:t>All (Except HR and Legal)</a:t>
          </a:r>
        </a:p>
        <a:p>
          <a:pPr marL="118872" lvl="1" indent="-118872" algn="l" defTabSz="488950" rtl="0">
            <a:lnSpc>
              <a:spcPct val="90000"/>
            </a:lnSpc>
            <a:spcBef>
              <a:spcPct val="0"/>
            </a:spcBef>
            <a:spcAft>
              <a:spcPct val="15000"/>
            </a:spcAft>
            <a:buChar char="•"/>
          </a:pPr>
          <a:endParaRPr lang="en-US" sz="1100" b="0" kern="1200" dirty="0">
            <a:latin typeface="Arial" pitchFamily="34" charset="0"/>
            <a:cs typeface="Arial" pitchFamily="34" charset="0"/>
          </a:endParaRPr>
        </a:p>
        <a:p>
          <a:pPr marL="118872" lvl="1" indent="-118872" algn="l" defTabSz="488950" rtl="0">
            <a:lnSpc>
              <a:spcPct val="90000"/>
            </a:lnSpc>
            <a:spcBef>
              <a:spcPct val="0"/>
            </a:spcBef>
            <a:spcAft>
              <a:spcPct val="15000"/>
            </a:spcAft>
            <a:buChar char="•"/>
          </a:pPr>
          <a:r>
            <a:rPr lang="en-US" sz="1100" b="1" u="sng" kern="1200" dirty="0">
              <a:latin typeface="Arial" pitchFamily="34" charset="0"/>
              <a:cs typeface="Arial" pitchFamily="34" charset="0"/>
            </a:rPr>
            <a:t>TOPICS</a:t>
          </a:r>
        </a:p>
        <a:p>
          <a:pPr marL="118872" lvl="1" indent="-118872" algn="l" defTabSz="488950" rtl="0">
            <a:lnSpc>
              <a:spcPct val="90000"/>
            </a:lnSpc>
            <a:spcBef>
              <a:spcPct val="0"/>
            </a:spcBef>
            <a:spcAft>
              <a:spcPct val="15000"/>
            </a:spcAft>
            <a:buChar char="•"/>
          </a:pPr>
          <a:r>
            <a:rPr lang="en-US" sz="1100" kern="1200" dirty="0">
              <a:latin typeface="Arial" pitchFamily="34" charset="0"/>
              <a:cs typeface="Arial" pitchFamily="34" charset="0"/>
            </a:rPr>
            <a:t>Product Promotion</a:t>
          </a:r>
          <a:endParaRPr lang="en-US" sz="1100" b="0" u="none" kern="1200" dirty="0">
            <a:latin typeface="Arial" pitchFamily="34" charset="0"/>
            <a:cs typeface="Arial" pitchFamily="34" charset="0"/>
          </a:endParaRPr>
        </a:p>
        <a:p>
          <a:pPr marL="118872" lvl="1" indent="-118872" algn="l" defTabSz="488950" rtl="0">
            <a:lnSpc>
              <a:spcPct val="90000"/>
            </a:lnSpc>
            <a:spcBef>
              <a:spcPct val="0"/>
            </a:spcBef>
            <a:spcAft>
              <a:spcPct val="15000"/>
            </a:spcAft>
            <a:buChar char="•"/>
          </a:pPr>
          <a:r>
            <a:rPr lang="en-US" sz="1100" kern="1200" dirty="0">
              <a:latin typeface="Arial" pitchFamily="34" charset="0"/>
              <a:cs typeface="Arial" pitchFamily="34" charset="0"/>
            </a:rPr>
            <a:t>Medical Information Inquiries</a:t>
          </a:r>
        </a:p>
        <a:p>
          <a:pPr marL="118872" lvl="1" indent="-118872" algn="l" defTabSz="488950" rtl="0">
            <a:lnSpc>
              <a:spcPct val="90000"/>
            </a:lnSpc>
            <a:spcBef>
              <a:spcPct val="0"/>
            </a:spcBef>
            <a:spcAft>
              <a:spcPct val="15000"/>
            </a:spcAft>
            <a:buChar char="•"/>
          </a:pPr>
          <a:r>
            <a:rPr lang="en-US" sz="1100" kern="1200" dirty="0">
              <a:latin typeface="Arial" pitchFamily="34" charset="0"/>
              <a:cs typeface="Arial" pitchFamily="34" charset="0"/>
            </a:rPr>
            <a:t>Engaging HCPs</a:t>
          </a:r>
        </a:p>
        <a:p>
          <a:pPr marL="118872" lvl="1" indent="-118872" algn="l" defTabSz="488950" rtl="0">
            <a:lnSpc>
              <a:spcPct val="90000"/>
            </a:lnSpc>
            <a:spcBef>
              <a:spcPct val="0"/>
            </a:spcBef>
            <a:spcAft>
              <a:spcPct val="15000"/>
            </a:spcAft>
            <a:buChar char="•"/>
          </a:pPr>
          <a:r>
            <a:rPr lang="en-US" sz="1100" kern="1200" dirty="0">
              <a:latin typeface="Arial" pitchFamily="34" charset="0"/>
              <a:cs typeface="Arial" pitchFamily="34" charset="0"/>
            </a:rPr>
            <a:t>Funding HCOs</a:t>
          </a:r>
        </a:p>
        <a:p>
          <a:pPr marL="118872" lvl="1" indent="-118872" algn="l" defTabSz="488950" rtl="0">
            <a:lnSpc>
              <a:spcPct val="90000"/>
            </a:lnSpc>
            <a:spcBef>
              <a:spcPct val="0"/>
            </a:spcBef>
            <a:spcAft>
              <a:spcPct val="15000"/>
            </a:spcAft>
            <a:buChar char="•"/>
          </a:pPr>
          <a:r>
            <a:rPr lang="en-US" sz="1100" kern="1200" dirty="0">
              <a:latin typeface="Arial" pitchFamily="34" charset="0"/>
              <a:cs typeface="Arial" pitchFamily="34" charset="0"/>
            </a:rPr>
            <a:t>Government and Payer Interactions </a:t>
          </a:r>
        </a:p>
        <a:p>
          <a:pPr marL="118872" lvl="1" indent="-118872" algn="l" defTabSz="488950" rtl="0">
            <a:lnSpc>
              <a:spcPct val="90000"/>
            </a:lnSpc>
            <a:spcBef>
              <a:spcPct val="0"/>
            </a:spcBef>
            <a:spcAft>
              <a:spcPct val="15000"/>
            </a:spcAft>
            <a:buChar char="•"/>
          </a:pPr>
          <a:r>
            <a:rPr lang="en-US" sz="1100" kern="1200" dirty="0">
              <a:latin typeface="Arial" pitchFamily="34" charset="0"/>
              <a:cs typeface="Arial" pitchFamily="34" charset="0"/>
            </a:rPr>
            <a:t>Social Media </a:t>
          </a:r>
        </a:p>
      </dsp:txBody>
      <dsp:txXfrm>
        <a:off x="1447799" y="838200"/>
        <a:ext cx="1250342" cy="4201431"/>
      </dsp:txXfrm>
    </dsp:sp>
    <dsp:sp modelId="{2062BF07-1D53-4B58-95B7-5D2B78CB1F85}">
      <dsp:nvSpPr>
        <dsp:cNvPr id="0" name=""/>
        <dsp:cNvSpPr/>
      </dsp:nvSpPr>
      <dsp:spPr>
        <a:xfrm>
          <a:off x="2853133" y="306563"/>
          <a:ext cx="1250342" cy="500136"/>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rtl="0">
            <a:lnSpc>
              <a:spcPct val="90000"/>
            </a:lnSpc>
            <a:spcBef>
              <a:spcPct val="0"/>
            </a:spcBef>
            <a:spcAft>
              <a:spcPct val="35000"/>
            </a:spcAft>
            <a:buNone/>
          </a:pPr>
          <a:r>
            <a:rPr lang="en-US" sz="1400" b="1" kern="1200" dirty="0">
              <a:latin typeface="Arial" pitchFamily="34" charset="0"/>
              <a:cs typeface="Arial" pitchFamily="34" charset="0"/>
            </a:rPr>
            <a:t>Manager</a:t>
          </a:r>
        </a:p>
      </dsp:txBody>
      <dsp:txXfrm>
        <a:off x="2853133" y="306563"/>
        <a:ext cx="1250342" cy="500136"/>
      </dsp:txXfrm>
    </dsp:sp>
    <dsp:sp modelId="{7C0F83A0-4170-4C4B-B169-F46F83EA921C}">
      <dsp:nvSpPr>
        <dsp:cNvPr id="0" name=""/>
        <dsp:cNvSpPr/>
      </dsp:nvSpPr>
      <dsp:spPr>
        <a:xfrm>
          <a:off x="2853133" y="841215"/>
          <a:ext cx="1250342" cy="4227183"/>
        </a:xfrm>
        <a:prstGeom prst="rect">
          <a:avLst/>
        </a:prstGeom>
        <a:solidFill>
          <a:schemeClr val="accent4">
            <a:tint val="40000"/>
            <a:alpha val="90000"/>
            <a:hueOff val="0"/>
            <a:satOff val="0"/>
            <a:lumOff val="0"/>
            <a:alphaOff val="0"/>
          </a:schemeClr>
        </a:solidFill>
        <a:ln w="9525" cap="flat" cmpd="sng" algn="ctr">
          <a:solidFill>
            <a:schemeClr val="accent4">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109538" lvl="1" indent="-109538" algn="l" defTabSz="488950" rtl="0">
            <a:lnSpc>
              <a:spcPct val="90000"/>
            </a:lnSpc>
            <a:spcBef>
              <a:spcPct val="0"/>
            </a:spcBef>
            <a:spcAft>
              <a:spcPct val="15000"/>
            </a:spcAft>
            <a:buChar char="•"/>
          </a:pPr>
          <a:r>
            <a:rPr lang="en-US" sz="1100" b="1" kern="1200" dirty="0">
              <a:latin typeface="Arial" pitchFamily="34" charset="0"/>
              <a:cs typeface="Arial" pitchFamily="34" charset="0"/>
            </a:rPr>
            <a:t>E-learning</a:t>
          </a:r>
        </a:p>
        <a:p>
          <a:pPr marL="109538" lvl="1" indent="-109538" algn="l" defTabSz="488950" rtl="0">
            <a:lnSpc>
              <a:spcPct val="90000"/>
            </a:lnSpc>
            <a:spcBef>
              <a:spcPct val="0"/>
            </a:spcBef>
            <a:spcAft>
              <a:spcPct val="15000"/>
            </a:spcAft>
            <a:buChar char="•"/>
          </a:pPr>
          <a:r>
            <a:rPr lang="en-US" sz="1100" b="1" i="1" kern="1200" dirty="0">
              <a:latin typeface="Arial" pitchFamily="34" charset="0"/>
              <a:cs typeface="Arial" pitchFamily="34" charset="0"/>
            </a:rPr>
            <a:t>1 hour</a:t>
          </a:r>
        </a:p>
        <a:p>
          <a:pPr marL="109538" lvl="1" indent="-109538" algn="l" defTabSz="488950" rtl="0">
            <a:lnSpc>
              <a:spcPct val="90000"/>
            </a:lnSpc>
            <a:spcBef>
              <a:spcPct val="0"/>
            </a:spcBef>
            <a:spcAft>
              <a:spcPct val="15000"/>
            </a:spcAft>
            <a:buChar char="•"/>
          </a:pPr>
          <a:r>
            <a:rPr lang="en-US" sz="1100" b="0" kern="1200" dirty="0">
              <a:latin typeface="Arial" pitchFamily="34" charset="0"/>
              <a:cs typeface="Arial" pitchFamily="34" charset="0"/>
            </a:rPr>
            <a:t>Managers/  Supervisors</a:t>
          </a:r>
        </a:p>
        <a:p>
          <a:pPr marL="119063" lvl="1" indent="-119063" algn="l" defTabSz="444500" rtl="0">
            <a:lnSpc>
              <a:spcPct val="90000"/>
            </a:lnSpc>
            <a:spcBef>
              <a:spcPct val="0"/>
            </a:spcBef>
            <a:spcAft>
              <a:spcPct val="15000"/>
            </a:spcAft>
            <a:buChar char="•"/>
          </a:pPr>
          <a:endParaRPr lang="en-US" sz="1000" b="0" kern="1200" dirty="0">
            <a:latin typeface="Arial" pitchFamily="34" charset="0"/>
            <a:cs typeface="Arial" pitchFamily="34" charset="0"/>
          </a:endParaRPr>
        </a:p>
        <a:p>
          <a:pPr marL="119063" lvl="1" indent="-119063" algn="l" defTabSz="444500" rtl="0">
            <a:lnSpc>
              <a:spcPct val="90000"/>
            </a:lnSpc>
            <a:spcBef>
              <a:spcPct val="0"/>
            </a:spcBef>
            <a:spcAft>
              <a:spcPct val="15000"/>
            </a:spcAft>
            <a:buChar char="•"/>
          </a:pPr>
          <a:r>
            <a:rPr lang="en-US" sz="1000" b="1" u="sng" kern="1200" dirty="0">
              <a:latin typeface="Arial" pitchFamily="34" charset="0"/>
              <a:cs typeface="Arial" pitchFamily="34" charset="0"/>
            </a:rPr>
            <a:t>TOPICS</a:t>
          </a:r>
        </a:p>
        <a:p>
          <a:pPr marL="119063" lvl="1" indent="-119063" algn="l" defTabSz="444500" rtl="0">
            <a:lnSpc>
              <a:spcPct val="90000"/>
            </a:lnSpc>
            <a:spcBef>
              <a:spcPct val="0"/>
            </a:spcBef>
            <a:spcAft>
              <a:spcPct val="15000"/>
            </a:spcAft>
            <a:buChar char="•"/>
          </a:pPr>
          <a:r>
            <a:rPr lang="en-US" sz="1000" kern="1200" dirty="0">
              <a:latin typeface="Arial" pitchFamily="34" charset="0"/>
              <a:cs typeface="Arial" pitchFamily="34" charset="0"/>
            </a:rPr>
            <a:t>Reportable events</a:t>
          </a:r>
          <a:endParaRPr lang="en-US" sz="1000" b="0" kern="1200" dirty="0">
            <a:latin typeface="Arial" pitchFamily="34" charset="0"/>
            <a:cs typeface="Arial" pitchFamily="34" charset="0"/>
          </a:endParaRPr>
        </a:p>
        <a:p>
          <a:pPr marL="119063" lvl="1" indent="-119063" algn="l" defTabSz="444500" rtl="0">
            <a:lnSpc>
              <a:spcPct val="90000"/>
            </a:lnSpc>
            <a:spcBef>
              <a:spcPct val="0"/>
            </a:spcBef>
            <a:spcAft>
              <a:spcPct val="15000"/>
            </a:spcAft>
            <a:buChar char="•"/>
          </a:pPr>
          <a:r>
            <a:rPr lang="en-US" sz="1000" kern="1200" dirty="0">
              <a:latin typeface="Arial" pitchFamily="34" charset="0"/>
              <a:cs typeface="Arial" pitchFamily="34" charset="0"/>
            </a:rPr>
            <a:t>Disciplinary actions	</a:t>
          </a:r>
          <a:endParaRPr lang="en-US" sz="1000" b="0" kern="1200" dirty="0">
            <a:latin typeface="Arial" pitchFamily="34" charset="0"/>
            <a:cs typeface="Arial" pitchFamily="34" charset="0"/>
          </a:endParaRPr>
        </a:p>
        <a:p>
          <a:pPr marL="119063" lvl="1" indent="-119063" algn="l" defTabSz="444500">
            <a:lnSpc>
              <a:spcPct val="90000"/>
            </a:lnSpc>
            <a:spcBef>
              <a:spcPct val="0"/>
            </a:spcBef>
            <a:spcAft>
              <a:spcPct val="15000"/>
            </a:spcAft>
            <a:buChar char="•"/>
          </a:pPr>
          <a:r>
            <a:rPr lang="en-US" sz="1000" kern="1200" dirty="0" err="1">
              <a:latin typeface="Arial" pitchFamily="34" charset="0"/>
              <a:cs typeface="Arial" pitchFamily="34" charset="0"/>
            </a:rPr>
            <a:t>IRO</a:t>
          </a:r>
          <a:r>
            <a:rPr lang="en-US" sz="1000" kern="1200" dirty="0">
              <a:latin typeface="Arial" pitchFamily="34" charset="0"/>
              <a:cs typeface="Arial" pitchFamily="34" charset="0"/>
            </a:rPr>
            <a:t> Transaction Review</a:t>
          </a:r>
        </a:p>
        <a:p>
          <a:pPr marL="119063" lvl="1" indent="-119063" algn="l" defTabSz="444500">
            <a:lnSpc>
              <a:spcPct val="90000"/>
            </a:lnSpc>
            <a:spcBef>
              <a:spcPct val="0"/>
            </a:spcBef>
            <a:spcAft>
              <a:spcPct val="15000"/>
            </a:spcAft>
            <a:buChar char="•"/>
          </a:pPr>
          <a:r>
            <a:rPr lang="en-US" sz="1000" kern="1200" dirty="0">
              <a:latin typeface="Arial" pitchFamily="34" charset="0"/>
              <a:cs typeface="Arial" pitchFamily="34" charset="0"/>
            </a:rPr>
            <a:t>Field Monitoring</a:t>
          </a:r>
        </a:p>
        <a:p>
          <a:pPr marL="119063" lvl="1" indent="-119063" algn="l" defTabSz="444500">
            <a:lnSpc>
              <a:spcPct val="90000"/>
            </a:lnSpc>
            <a:spcBef>
              <a:spcPct val="0"/>
            </a:spcBef>
            <a:spcAft>
              <a:spcPct val="15000"/>
            </a:spcAft>
            <a:buChar char="•"/>
          </a:pPr>
          <a:r>
            <a:rPr lang="en-US" sz="1000" kern="1200" dirty="0">
              <a:latin typeface="Arial" pitchFamily="34" charset="0"/>
              <a:cs typeface="Arial" pitchFamily="34" charset="0"/>
            </a:rPr>
            <a:t>New hires</a:t>
          </a:r>
        </a:p>
        <a:p>
          <a:pPr marL="119063" lvl="1" indent="-119063" algn="l" defTabSz="444500">
            <a:lnSpc>
              <a:spcPct val="90000"/>
            </a:lnSpc>
            <a:spcBef>
              <a:spcPct val="0"/>
            </a:spcBef>
            <a:spcAft>
              <a:spcPct val="15000"/>
            </a:spcAft>
            <a:buChar char="•"/>
          </a:pPr>
          <a:r>
            <a:rPr lang="en-US" sz="1000" kern="1200" dirty="0">
              <a:latin typeface="Arial" pitchFamily="34" charset="0"/>
              <a:cs typeface="Arial" pitchFamily="34" charset="0"/>
            </a:rPr>
            <a:t>Responsibility for coordinate with Covered Persons Champion</a:t>
          </a:r>
        </a:p>
        <a:p>
          <a:pPr marL="119063" lvl="1" indent="-119063" algn="l" defTabSz="444500">
            <a:lnSpc>
              <a:spcPct val="90000"/>
            </a:lnSpc>
            <a:spcBef>
              <a:spcPct val="0"/>
            </a:spcBef>
            <a:spcAft>
              <a:spcPct val="15000"/>
            </a:spcAft>
            <a:buChar char="•"/>
          </a:pPr>
          <a:r>
            <a:rPr lang="en-US" sz="1000" kern="1200" dirty="0">
              <a:latin typeface="Arial" pitchFamily="34" charset="0"/>
              <a:cs typeface="Arial" pitchFamily="34" charset="0"/>
            </a:rPr>
            <a:t>DBWI* (30 </a:t>
          </a:r>
          <a:r>
            <a:rPr lang="en-US" sz="1000" kern="1200" dirty="0" err="1">
              <a:latin typeface="Arial" pitchFamily="34" charset="0"/>
              <a:cs typeface="Arial" pitchFamily="34" charset="0"/>
            </a:rPr>
            <a:t>mins</a:t>
          </a:r>
          <a:r>
            <a:rPr lang="en-US" sz="1000" kern="1200" dirty="0">
              <a:latin typeface="Arial" pitchFamily="34" charset="0"/>
              <a:cs typeface="Arial" pitchFamily="34" charset="0"/>
            </a:rPr>
            <a:t>)</a:t>
          </a:r>
        </a:p>
      </dsp:txBody>
      <dsp:txXfrm>
        <a:off x="2853133" y="841215"/>
        <a:ext cx="1250342" cy="4227183"/>
      </dsp:txXfrm>
    </dsp:sp>
    <dsp:sp modelId="{9B1A7C85-2212-404C-9EE2-791C2485EFD1}">
      <dsp:nvSpPr>
        <dsp:cNvPr id="0" name=""/>
        <dsp:cNvSpPr/>
      </dsp:nvSpPr>
      <dsp:spPr>
        <a:xfrm>
          <a:off x="4278523" y="316215"/>
          <a:ext cx="1250342" cy="500136"/>
        </a:xfrm>
        <a:prstGeom prst="rect">
          <a:avLst/>
        </a:prstGeom>
        <a:solidFill>
          <a:schemeClr val="bg1">
            <a:lumMod val="6500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rtl="0">
            <a:lnSpc>
              <a:spcPct val="90000"/>
            </a:lnSpc>
            <a:spcBef>
              <a:spcPct val="0"/>
            </a:spcBef>
            <a:spcAft>
              <a:spcPct val="35000"/>
            </a:spcAft>
            <a:buNone/>
          </a:pPr>
          <a:r>
            <a:rPr lang="en-US" sz="1400" b="1" kern="1200" dirty="0">
              <a:latin typeface="Arial" pitchFamily="34" charset="0"/>
              <a:cs typeface="Arial" pitchFamily="34" charset="0"/>
            </a:rPr>
            <a:t>HCP</a:t>
          </a:r>
        </a:p>
      </dsp:txBody>
      <dsp:txXfrm>
        <a:off x="4278523" y="316215"/>
        <a:ext cx="1250342" cy="500136"/>
      </dsp:txXfrm>
    </dsp:sp>
    <dsp:sp modelId="{A764321A-F9BE-4BC3-925E-7D0A0CED66BA}">
      <dsp:nvSpPr>
        <dsp:cNvPr id="0" name=""/>
        <dsp:cNvSpPr/>
      </dsp:nvSpPr>
      <dsp:spPr>
        <a:xfrm>
          <a:off x="4267195" y="866896"/>
          <a:ext cx="1250342" cy="4201431"/>
        </a:xfrm>
        <a:prstGeom prst="rect">
          <a:avLst/>
        </a:prstGeom>
        <a:solidFill>
          <a:schemeClr val="bg1">
            <a:lumMod val="95000"/>
          </a:schemeClr>
        </a:solidFill>
        <a:ln w="9525" cap="flat"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109538" lvl="1" indent="-109538" algn="l" defTabSz="488950" rtl="0">
            <a:lnSpc>
              <a:spcPct val="90000"/>
            </a:lnSpc>
            <a:spcBef>
              <a:spcPct val="0"/>
            </a:spcBef>
            <a:spcAft>
              <a:spcPct val="15000"/>
            </a:spcAft>
            <a:buChar char="•"/>
          </a:pPr>
          <a:r>
            <a:rPr lang="en-US" sz="1100" b="1" kern="1200" dirty="0">
              <a:solidFill>
                <a:schemeClr val="tx1">
                  <a:lumMod val="50000"/>
                  <a:lumOff val="50000"/>
                </a:schemeClr>
              </a:solidFill>
              <a:latin typeface="Arial" pitchFamily="34" charset="0"/>
              <a:cs typeface="Arial" pitchFamily="34" charset="0"/>
            </a:rPr>
            <a:t>E-learning</a:t>
          </a:r>
        </a:p>
        <a:p>
          <a:pPr marL="109538" lvl="1" indent="-109538" algn="l" defTabSz="488950" rtl="0">
            <a:lnSpc>
              <a:spcPct val="90000"/>
            </a:lnSpc>
            <a:spcBef>
              <a:spcPct val="0"/>
            </a:spcBef>
            <a:spcAft>
              <a:spcPct val="15000"/>
            </a:spcAft>
            <a:buChar char="•"/>
          </a:pPr>
          <a:r>
            <a:rPr lang="en-US" sz="1100" b="1" i="1" kern="1200" dirty="0">
              <a:solidFill>
                <a:schemeClr val="tx1">
                  <a:lumMod val="50000"/>
                  <a:lumOff val="50000"/>
                </a:schemeClr>
              </a:solidFill>
              <a:latin typeface="Arial" pitchFamily="34" charset="0"/>
              <a:cs typeface="Arial" pitchFamily="34" charset="0"/>
            </a:rPr>
            <a:t>4 hours</a:t>
          </a:r>
        </a:p>
        <a:p>
          <a:pPr marL="109538" lvl="1" indent="-109538" algn="l" defTabSz="488950" rtl="0">
            <a:lnSpc>
              <a:spcPct val="90000"/>
            </a:lnSpc>
            <a:spcBef>
              <a:spcPct val="0"/>
            </a:spcBef>
            <a:spcAft>
              <a:spcPct val="15000"/>
            </a:spcAft>
            <a:buChar char="•"/>
          </a:pPr>
          <a:r>
            <a:rPr lang="en-US" sz="1100" b="0" kern="1200" dirty="0">
              <a:solidFill>
                <a:schemeClr val="tx1">
                  <a:lumMod val="50000"/>
                  <a:lumOff val="50000"/>
                </a:schemeClr>
              </a:solidFill>
              <a:latin typeface="Arial" pitchFamily="34" charset="0"/>
              <a:cs typeface="Arial" pitchFamily="34" charset="0"/>
            </a:rPr>
            <a:t>External HCPs</a:t>
          </a:r>
        </a:p>
        <a:p>
          <a:pPr marL="109538" lvl="1" indent="-109538" algn="l" defTabSz="488950" rtl="0">
            <a:lnSpc>
              <a:spcPct val="90000"/>
            </a:lnSpc>
            <a:spcBef>
              <a:spcPct val="0"/>
            </a:spcBef>
            <a:spcAft>
              <a:spcPct val="15000"/>
            </a:spcAft>
            <a:buChar char="•"/>
          </a:pPr>
          <a:endParaRPr lang="en-US" sz="1100" b="0" u="sng" kern="1200" dirty="0">
            <a:solidFill>
              <a:schemeClr val="tx1">
                <a:lumMod val="50000"/>
                <a:lumOff val="50000"/>
              </a:schemeClr>
            </a:solidFill>
            <a:latin typeface="Arial" pitchFamily="34" charset="0"/>
            <a:cs typeface="Arial" pitchFamily="34" charset="0"/>
          </a:endParaRPr>
        </a:p>
        <a:p>
          <a:pPr marL="109538" lvl="1" indent="-109538" algn="l" defTabSz="444500" rtl="0">
            <a:lnSpc>
              <a:spcPct val="90000"/>
            </a:lnSpc>
            <a:spcBef>
              <a:spcPct val="0"/>
            </a:spcBef>
            <a:spcAft>
              <a:spcPct val="15000"/>
            </a:spcAft>
            <a:buChar char="•"/>
          </a:pPr>
          <a:r>
            <a:rPr lang="en-US" sz="1000" b="1" u="sng" kern="1200" dirty="0">
              <a:solidFill>
                <a:schemeClr val="tx1">
                  <a:lumMod val="50000"/>
                  <a:lumOff val="50000"/>
                </a:schemeClr>
              </a:solidFill>
              <a:latin typeface="Arial" pitchFamily="34" charset="0"/>
              <a:cs typeface="Arial" pitchFamily="34" charset="0"/>
            </a:rPr>
            <a:t>TOPICS</a:t>
          </a:r>
        </a:p>
        <a:p>
          <a:pPr marL="109538" lvl="1" indent="-109538" algn="l" defTabSz="444500" rtl="0">
            <a:lnSpc>
              <a:spcPct val="90000"/>
            </a:lnSpc>
            <a:spcBef>
              <a:spcPct val="0"/>
            </a:spcBef>
            <a:spcAft>
              <a:spcPct val="15000"/>
            </a:spcAft>
            <a:buChar char="•"/>
          </a:pPr>
          <a:r>
            <a:rPr lang="en-US" sz="1000" kern="1200" dirty="0">
              <a:solidFill>
                <a:schemeClr val="tx1">
                  <a:lumMod val="50000"/>
                  <a:lumOff val="50000"/>
                </a:schemeClr>
              </a:solidFill>
              <a:latin typeface="Arial" pitchFamily="34" charset="0"/>
              <a:cs typeface="Arial" pitchFamily="34" charset="0"/>
            </a:rPr>
            <a:t>General training topics</a:t>
          </a:r>
          <a:endParaRPr lang="en-US" sz="1000" b="0" kern="1200" dirty="0">
            <a:solidFill>
              <a:schemeClr val="tx1">
                <a:lumMod val="50000"/>
                <a:lumOff val="50000"/>
              </a:schemeClr>
            </a:solidFill>
            <a:latin typeface="Arial" pitchFamily="34" charset="0"/>
            <a:cs typeface="Arial" pitchFamily="34" charset="0"/>
          </a:endParaRPr>
        </a:p>
        <a:p>
          <a:pPr marL="119063" lvl="1" indent="-119063" algn="l" defTabSz="444500">
            <a:lnSpc>
              <a:spcPct val="90000"/>
            </a:lnSpc>
            <a:spcBef>
              <a:spcPct val="0"/>
            </a:spcBef>
            <a:spcAft>
              <a:spcPct val="15000"/>
            </a:spcAft>
            <a:buChar char="•"/>
          </a:pPr>
          <a:r>
            <a:rPr lang="en-US" sz="1000" kern="1200" dirty="0">
              <a:solidFill>
                <a:schemeClr val="tx1">
                  <a:lumMod val="50000"/>
                  <a:lumOff val="50000"/>
                </a:schemeClr>
              </a:solidFill>
              <a:latin typeface="Arial" pitchFamily="34" charset="0"/>
              <a:cs typeface="Arial" pitchFamily="34" charset="0"/>
            </a:rPr>
            <a:t>Funding HCOs </a:t>
          </a:r>
        </a:p>
        <a:p>
          <a:pPr marL="119063" lvl="1" indent="-119063" algn="l" defTabSz="444500">
            <a:lnSpc>
              <a:spcPct val="90000"/>
            </a:lnSpc>
            <a:spcBef>
              <a:spcPct val="0"/>
            </a:spcBef>
            <a:spcAft>
              <a:spcPct val="15000"/>
            </a:spcAft>
            <a:buChar char="•"/>
          </a:pPr>
          <a:r>
            <a:rPr lang="en-US" sz="1000" kern="1200" dirty="0">
              <a:solidFill>
                <a:schemeClr val="tx1">
                  <a:lumMod val="50000"/>
                  <a:lumOff val="50000"/>
                </a:schemeClr>
              </a:solidFill>
              <a:latin typeface="Arial" pitchFamily="34" charset="0"/>
              <a:cs typeface="Arial" pitchFamily="34" charset="0"/>
            </a:rPr>
            <a:t>Basic engagements of HCPs </a:t>
          </a:r>
        </a:p>
        <a:p>
          <a:pPr marL="119063" lvl="1" indent="-119063" algn="l" defTabSz="444500">
            <a:lnSpc>
              <a:spcPct val="90000"/>
            </a:lnSpc>
            <a:spcBef>
              <a:spcPct val="0"/>
            </a:spcBef>
            <a:spcAft>
              <a:spcPct val="15000"/>
            </a:spcAft>
            <a:buChar char="•"/>
          </a:pPr>
          <a:r>
            <a:rPr lang="en-US" sz="1000" kern="1200" dirty="0">
              <a:solidFill>
                <a:schemeClr val="tx1">
                  <a:lumMod val="50000"/>
                  <a:lumOff val="50000"/>
                </a:schemeClr>
              </a:solidFill>
              <a:latin typeface="Arial" pitchFamily="34" charset="0"/>
              <a:cs typeface="Arial" pitchFamily="34" charset="0"/>
            </a:rPr>
            <a:t>Consulting Arrangements with HCPs</a:t>
          </a:r>
        </a:p>
        <a:p>
          <a:pPr marL="119063" lvl="1" indent="-119063" algn="l" defTabSz="444500">
            <a:lnSpc>
              <a:spcPct val="90000"/>
            </a:lnSpc>
            <a:spcBef>
              <a:spcPct val="0"/>
            </a:spcBef>
            <a:spcAft>
              <a:spcPct val="15000"/>
            </a:spcAft>
            <a:buChar char="•"/>
          </a:pPr>
          <a:r>
            <a:rPr lang="en-US" sz="1000" kern="1200" dirty="0">
              <a:solidFill>
                <a:schemeClr val="tx1">
                  <a:lumMod val="50000"/>
                  <a:lumOff val="50000"/>
                </a:schemeClr>
              </a:solidFill>
              <a:latin typeface="Arial" pitchFamily="34" charset="0"/>
              <a:cs typeface="Arial" pitchFamily="34" charset="0"/>
            </a:rPr>
            <a:t>Specific Engagement of HCPs within R&amp;D</a:t>
          </a:r>
        </a:p>
        <a:p>
          <a:pPr marL="119063" lvl="1" indent="-119063" algn="l" defTabSz="444500">
            <a:lnSpc>
              <a:spcPct val="90000"/>
            </a:lnSpc>
            <a:spcBef>
              <a:spcPct val="0"/>
            </a:spcBef>
            <a:spcAft>
              <a:spcPct val="15000"/>
            </a:spcAft>
            <a:buChar char="•"/>
          </a:pPr>
          <a:r>
            <a:rPr lang="en-US" sz="1000" kern="1200" dirty="0">
              <a:solidFill>
                <a:schemeClr val="tx1">
                  <a:lumMod val="50000"/>
                  <a:lumOff val="50000"/>
                </a:schemeClr>
              </a:solidFill>
              <a:latin typeface="Arial" pitchFamily="34" charset="0"/>
              <a:cs typeface="Arial" pitchFamily="34" charset="0"/>
            </a:rPr>
            <a:t>Ad Boards /Scientific Meetings</a:t>
          </a:r>
        </a:p>
        <a:p>
          <a:pPr marL="119063" lvl="1" indent="-119063" algn="l" defTabSz="444500">
            <a:lnSpc>
              <a:spcPct val="90000"/>
            </a:lnSpc>
            <a:spcBef>
              <a:spcPct val="0"/>
            </a:spcBef>
            <a:spcAft>
              <a:spcPct val="15000"/>
            </a:spcAft>
            <a:buChar char="•"/>
          </a:pPr>
          <a:r>
            <a:rPr lang="en-US" sz="1000" kern="1200" dirty="0">
              <a:solidFill>
                <a:schemeClr val="tx1">
                  <a:lumMod val="50000"/>
                  <a:lumOff val="50000"/>
                </a:schemeClr>
              </a:solidFill>
              <a:latin typeface="Arial" pitchFamily="34" charset="0"/>
              <a:cs typeface="Arial" pitchFamily="34" charset="0"/>
            </a:rPr>
            <a:t>Scientific Integrity</a:t>
          </a:r>
        </a:p>
        <a:p>
          <a:pPr marL="119063" lvl="1" indent="-119063" algn="l" defTabSz="444500">
            <a:lnSpc>
              <a:spcPct val="90000"/>
            </a:lnSpc>
            <a:spcBef>
              <a:spcPct val="0"/>
            </a:spcBef>
            <a:spcAft>
              <a:spcPct val="15000"/>
            </a:spcAft>
            <a:buChar char="•"/>
          </a:pPr>
          <a:r>
            <a:rPr lang="en-US" sz="1000" kern="1200" dirty="0">
              <a:solidFill>
                <a:schemeClr val="tx1">
                  <a:lumMod val="50000"/>
                  <a:lumOff val="50000"/>
                </a:schemeClr>
              </a:solidFill>
              <a:latin typeface="Arial" pitchFamily="34" charset="0"/>
              <a:cs typeface="Arial" pitchFamily="34" charset="0"/>
            </a:rPr>
            <a:t>Investigator Sponsored Trials</a:t>
          </a:r>
        </a:p>
        <a:p>
          <a:pPr marL="119063" lvl="1" indent="-119063" algn="l" defTabSz="444500">
            <a:lnSpc>
              <a:spcPct val="90000"/>
            </a:lnSpc>
            <a:spcBef>
              <a:spcPct val="0"/>
            </a:spcBef>
            <a:spcAft>
              <a:spcPct val="15000"/>
            </a:spcAft>
            <a:buChar char="•"/>
          </a:pPr>
          <a:r>
            <a:rPr lang="en-US" sz="1000" kern="1200" dirty="0">
              <a:solidFill>
                <a:schemeClr val="tx1">
                  <a:lumMod val="50000"/>
                  <a:lumOff val="50000"/>
                </a:schemeClr>
              </a:solidFill>
              <a:latin typeface="Arial" pitchFamily="34" charset="0"/>
              <a:cs typeface="Arial" pitchFamily="34" charset="0"/>
            </a:rPr>
            <a:t>Speaker Training</a:t>
          </a:r>
        </a:p>
        <a:p>
          <a:pPr marL="119063" lvl="1" indent="-119063" algn="l" defTabSz="444500">
            <a:lnSpc>
              <a:spcPct val="90000"/>
            </a:lnSpc>
            <a:spcBef>
              <a:spcPct val="0"/>
            </a:spcBef>
            <a:spcAft>
              <a:spcPct val="15000"/>
            </a:spcAft>
            <a:buChar char="•"/>
          </a:pPr>
          <a:r>
            <a:rPr lang="en-US" sz="1000" kern="1200" dirty="0">
              <a:solidFill>
                <a:schemeClr val="tx1">
                  <a:lumMod val="50000"/>
                  <a:lumOff val="50000"/>
                </a:schemeClr>
              </a:solidFill>
              <a:latin typeface="Arial" pitchFamily="34" charset="0"/>
              <a:cs typeface="Arial" pitchFamily="34" charset="0"/>
            </a:rPr>
            <a:t>Speaker Programs</a:t>
          </a:r>
        </a:p>
      </dsp:txBody>
      <dsp:txXfrm>
        <a:off x="4267195" y="866896"/>
        <a:ext cx="1250342" cy="4201431"/>
      </dsp:txXfrm>
    </dsp:sp>
    <dsp:sp modelId="{1574E1D2-E840-40D9-B71C-39432DB79730}">
      <dsp:nvSpPr>
        <dsp:cNvPr id="0" name=""/>
        <dsp:cNvSpPr/>
      </dsp:nvSpPr>
      <dsp:spPr>
        <a:xfrm>
          <a:off x="5703914" y="316215"/>
          <a:ext cx="1250342" cy="500136"/>
        </a:xfrm>
        <a:prstGeom prst="rect">
          <a:avLst/>
        </a:prstGeom>
        <a:solidFill>
          <a:schemeClr val="bg1">
            <a:lumMod val="65000"/>
          </a:schemeClr>
        </a:solidFill>
        <a:ln w="9525" cap="flat" cmpd="sng" algn="ctr">
          <a:solidFill>
            <a:schemeClr val="accent6">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rtl="0">
            <a:lnSpc>
              <a:spcPct val="90000"/>
            </a:lnSpc>
            <a:spcBef>
              <a:spcPct val="0"/>
            </a:spcBef>
            <a:spcAft>
              <a:spcPct val="35000"/>
            </a:spcAft>
            <a:buNone/>
          </a:pPr>
          <a:r>
            <a:rPr lang="en-US" sz="1400" b="1" kern="1200">
              <a:latin typeface="Arial" pitchFamily="34" charset="0"/>
              <a:cs typeface="Arial" pitchFamily="34" charset="0"/>
            </a:rPr>
            <a:t>Contract Sales</a:t>
          </a:r>
          <a:endParaRPr lang="en-US" sz="1400" b="1" kern="1200" dirty="0">
            <a:latin typeface="Arial" pitchFamily="34" charset="0"/>
            <a:cs typeface="Arial" pitchFamily="34" charset="0"/>
          </a:endParaRPr>
        </a:p>
      </dsp:txBody>
      <dsp:txXfrm>
        <a:off x="5703914" y="316215"/>
        <a:ext cx="1250342" cy="500136"/>
      </dsp:txXfrm>
    </dsp:sp>
    <dsp:sp modelId="{49EED5C4-BCFE-4953-8E2A-C6EB14643E21}">
      <dsp:nvSpPr>
        <dsp:cNvPr id="0" name=""/>
        <dsp:cNvSpPr/>
      </dsp:nvSpPr>
      <dsp:spPr>
        <a:xfrm>
          <a:off x="5703914" y="857316"/>
          <a:ext cx="1250342" cy="4201431"/>
        </a:xfrm>
        <a:prstGeom prst="rect">
          <a:avLst/>
        </a:prstGeom>
        <a:solidFill>
          <a:schemeClr val="bg1">
            <a:lumMod val="95000"/>
          </a:schemeClr>
        </a:solidFill>
        <a:ln w="9525" cap="flat" cmpd="sng" algn="ctr">
          <a:solidFill>
            <a:schemeClr val="accent6">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109538" lvl="1" indent="-109538" algn="l" defTabSz="488950" rtl="0">
            <a:lnSpc>
              <a:spcPct val="90000"/>
            </a:lnSpc>
            <a:spcBef>
              <a:spcPct val="0"/>
            </a:spcBef>
            <a:spcAft>
              <a:spcPct val="15000"/>
            </a:spcAft>
            <a:buChar char="•"/>
          </a:pPr>
          <a:r>
            <a:rPr lang="en-US" sz="1100" b="1" kern="1200" dirty="0">
              <a:solidFill>
                <a:schemeClr val="tx1">
                  <a:lumMod val="50000"/>
                  <a:lumOff val="50000"/>
                </a:schemeClr>
              </a:solidFill>
              <a:latin typeface="Arial" pitchFamily="34" charset="0"/>
              <a:cs typeface="Arial" pitchFamily="34" charset="0"/>
            </a:rPr>
            <a:t>E-learning</a:t>
          </a:r>
        </a:p>
        <a:p>
          <a:pPr marL="109538" lvl="1" indent="-109538" algn="l" defTabSz="488950" rtl="0">
            <a:lnSpc>
              <a:spcPct val="90000"/>
            </a:lnSpc>
            <a:spcBef>
              <a:spcPct val="0"/>
            </a:spcBef>
            <a:spcAft>
              <a:spcPct val="15000"/>
            </a:spcAft>
            <a:buChar char="•"/>
          </a:pPr>
          <a:r>
            <a:rPr lang="en-US" sz="1100" b="1" i="1" kern="1200" dirty="0">
              <a:solidFill>
                <a:schemeClr val="tx1">
                  <a:lumMod val="50000"/>
                  <a:lumOff val="50000"/>
                </a:schemeClr>
              </a:solidFill>
              <a:latin typeface="Arial" pitchFamily="34" charset="0"/>
              <a:cs typeface="Arial" pitchFamily="34" charset="0"/>
            </a:rPr>
            <a:t>1 hour</a:t>
          </a:r>
        </a:p>
        <a:p>
          <a:pPr marL="109538" lvl="1" indent="-109538" algn="l" defTabSz="488950" rtl="0">
            <a:lnSpc>
              <a:spcPct val="90000"/>
            </a:lnSpc>
            <a:spcBef>
              <a:spcPct val="0"/>
            </a:spcBef>
            <a:spcAft>
              <a:spcPct val="15000"/>
            </a:spcAft>
            <a:buChar char="•"/>
          </a:pPr>
          <a:r>
            <a:rPr lang="en-US" sz="1100" b="0" kern="1200" dirty="0">
              <a:solidFill>
                <a:schemeClr val="tx1">
                  <a:lumMod val="50000"/>
                  <a:lumOff val="50000"/>
                </a:schemeClr>
              </a:solidFill>
              <a:latin typeface="Arial" pitchFamily="34" charset="0"/>
              <a:cs typeface="Arial" pitchFamily="34" charset="0"/>
            </a:rPr>
            <a:t>Sales contractors</a:t>
          </a:r>
        </a:p>
        <a:p>
          <a:pPr marL="109538" lvl="1" indent="-109538" algn="l" defTabSz="488950" rtl="0">
            <a:lnSpc>
              <a:spcPct val="90000"/>
            </a:lnSpc>
            <a:spcBef>
              <a:spcPct val="0"/>
            </a:spcBef>
            <a:spcAft>
              <a:spcPct val="15000"/>
            </a:spcAft>
            <a:buChar char="•"/>
          </a:pPr>
          <a:endParaRPr lang="en-US" sz="1100" b="0" kern="1200" dirty="0">
            <a:solidFill>
              <a:schemeClr val="tx1">
                <a:lumMod val="50000"/>
                <a:lumOff val="50000"/>
              </a:schemeClr>
            </a:solidFill>
            <a:latin typeface="Arial" pitchFamily="34" charset="0"/>
            <a:cs typeface="Arial" pitchFamily="34" charset="0"/>
          </a:endParaRPr>
        </a:p>
        <a:p>
          <a:pPr marL="0" lvl="1" indent="0" algn="l" defTabSz="488950" rtl="0">
            <a:lnSpc>
              <a:spcPct val="90000"/>
            </a:lnSpc>
            <a:spcBef>
              <a:spcPct val="0"/>
            </a:spcBef>
            <a:spcAft>
              <a:spcPct val="15000"/>
            </a:spcAft>
            <a:buChar char="•"/>
          </a:pPr>
          <a:r>
            <a:rPr lang="en-US" sz="1100" b="1" u="sng" kern="1200" dirty="0">
              <a:solidFill>
                <a:schemeClr val="tx1">
                  <a:lumMod val="50000"/>
                  <a:lumOff val="50000"/>
                </a:schemeClr>
              </a:solidFill>
              <a:latin typeface="Arial" pitchFamily="34" charset="0"/>
              <a:cs typeface="Arial" pitchFamily="34" charset="0"/>
            </a:rPr>
            <a:t> TOPICS</a:t>
          </a:r>
        </a:p>
        <a:p>
          <a:pPr marL="119063" lvl="1" indent="-119063" algn="l" defTabSz="444500" rtl="0">
            <a:lnSpc>
              <a:spcPct val="90000"/>
            </a:lnSpc>
            <a:spcBef>
              <a:spcPct val="0"/>
            </a:spcBef>
            <a:spcAft>
              <a:spcPct val="15000"/>
            </a:spcAft>
            <a:buChar char="•"/>
          </a:pPr>
          <a:r>
            <a:rPr lang="en-US" sz="1000" kern="1200" dirty="0">
              <a:solidFill>
                <a:schemeClr val="tx1">
                  <a:lumMod val="50000"/>
                  <a:lumOff val="50000"/>
                </a:schemeClr>
              </a:solidFill>
              <a:latin typeface="Arial" pitchFamily="34" charset="0"/>
              <a:cs typeface="Arial" pitchFamily="34" charset="0"/>
            </a:rPr>
            <a:t>Samples</a:t>
          </a:r>
          <a:endParaRPr lang="en-US" sz="1000" b="0" kern="1200" dirty="0">
            <a:solidFill>
              <a:schemeClr val="tx1">
                <a:lumMod val="50000"/>
                <a:lumOff val="50000"/>
              </a:schemeClr>
            </a:solidFill>
            <a:latin typeface="Arial" pitchFamily="34" charset="0"/>
            <a:cs typeface="Arial" pitchFamily="34" charset="0"/>
          </a:endParaRPr>
        </a:p>
        <a:p>
          <a:pPr marL="119063" lvl="1" indent="-119063" algn="l" defTabSz="444500">
            <a:lnSpc>
              <a:spcPct val="90000"/>
            </a:lnSpc>
            <a:spcBef>
              <a:spcPct val="0"/>
            </a:spcBef>
            <a:spcAft>
              <a:spcPct val="15000"/>
            </a:spcAft>
            <a:buChar char="•"/>
          </a:pPr>
          <a:r>
            <a:rPr lang="en-US" sz="1000" kern="1200" dirty="0">
              <a:solidFill>
                <a:schemeClr val="tx1">
                  <a:lumMod val="50000"/>
                  <a:lumOff val="50000"/>
                </a:schemeClr>
              </a:solidFill>
              <a:latin typeface="Arial" pitchFamily="34" charset="0"/>
              <a:cs typeface="Arial" pitchFamily="34" charset="0"/>
            </a:rPr>
            <a:t>Incentive Compensation</a:t>
          </a:r>
        </a:p>
        <a:p>
          <a:pPr marL="119063" lvl="1" indent="-119063" algn="l" defTabSz="444500">
            <a:lnSpc>
              <a:spcPct val="90000"/>
            </a:lnSpc>
            <a:spcBef>
              <a:spcPct val="0"/>
            </a:spcBef>
            <a:spcAft>
              <a:spcPct val="15000"/>
            </a:spcAft>
            <a:buChar char="•"/>
          </a:pPr>
          <a:r>
            <a:rPr lang="en-US" sz="1000" kern="1200" dirty="0">
              <a:solidFill>
                <a:schemeClr val="tx1">
                  <a:lumMod val="50000"/>
                  <a:lumOff val="50000"/>
                </a:schemeClr>
              </a:solidFill>
              <a:latin typeface="Arial" pitchFamily="34" charset="0"/>
              <a:cs typeface="Arial" pitchFamily="34" charset="0"/>
            </a:rPr>
            <a:t>Call Planning</a:t>
          </a:r>
        </a:p>
        <a:p>
          <a:pPr marL="119063" lvl="1" indent="-119063" algn="l" defTabSz="444500">
            <a:lnSpc>
              <a:spcPct val="90000"/>
            </a:lnSpc>
            <a:spcBef>
              <a:spcPct val="0"/>
            </a:spcBef>
            <a:spcAft>
              <a:spcPct val="15000"/>
            </a:spcAft>
            <a:buChar char="•"/>
          </a:pPr>
          <a:r>
            <a:rPr lang="en-US" sz="1000" kern="1200" dirty="0">
              <a:solidFill>
                <a:schemeClr val="tx1">
                  <a:lumMod val="50000"/>
                  <a:lumOff val="50000"/>
                </a:schemeClr>
              </a:solidFill>
              <a:latin typeface="Arial" pitchFamily="34" charset="0"/>
              <a:cs typeface="Arial" pitchFamily="34" charset="0"/>
            </a:rPr>
            <a:t>Reprints</a:t>
          </a:r>
        </a:p>
        <a:p>
          <a:pPr marL="119063" lvl="1" indent="-119063" algn="l" defTabSz="444500">
            <a:lnSpc>
              <a:spcPct val="90000"/>
            </a:lnSpc>
            <a:spcBef>
              <a:spcPct val="0"/>
            </a:spcBef>
            <a:spcAft>
              <a:spcPct val="15000"/>
            </a:spcAft>
            <a:buChar char="•"/>
          </a:pPr>
          <a:r>
            <a:rPr lang="en-US" sz="1000" kern="1200" dirty="0">
              <a:solidFill>
                <a:schemeClr val="tx1">
                  <a:lumMod val="50000"/>
                  <a:lumOff val="50000"/>
                </a:schemeClr>
              </a:solidFill>
              <a:latin typeface="Arial" pitchFamily="34" charset="0"/>
              <a:cs typeface="Arial" pitchFamily="34" charset="0"/>
            </a:rPr>
            <a:t>Speaker Programs</a:t>
          </a:r>
        </a:p>
        <a:p>
          <a:pPr marL="109538" lvl="1" indent="-109538" algn="l" defTabSz="488950" rtl="0">
            <a:lnSpc>
              <a:spcPct val="90000"/>
            </a:lnSpc>
            <a:spcBef>
              <a:spcPct val="0"/>
            </a:spcBef>
            <a:spcAft>
              <a:spcPct val="15000"/>
            </a:spcAft>
            <a:buChar char="•"/>
          </a:pPr>
          <a:endParaRPr lang="en-US" sz="1100" b="0" kern="1200" dirty="0">
            <a:solidFill>
              <a:schemeClr val="tx1">
                <a:lumMod val="50000"/>
                <a:lumOff val="50000"/>
              </a:schemeClr>
            </a:solidFill>
            <a:latin typeface="Arial" pitchFamily="34" charset="0"/>
            <a:cs typeface="Arial" pitchFamily="34" charset="0"/>
          </a:endParaRPr>
        </a:p>
      </dsp:txBody>
      <dsp:txXfrm>
        <a:off x="5703914" y="857316"/>
        <a:ext cx="1250342" cy="4201431"/>
      </dsp:txXfrm>
    </dsp:sp>
    <dsp:sp modelId="{9ED0BD71-99FF-480B-A3AF-1E322EFC2AFE}">
      <dsp:nvSpPr>
        <dsp:cNvPr id="0" name=""/>
        <dsp:cNvSpPr/>
      </dsp:nvSpPr>
      <dsp:spPr>
        <a:xfrm>
          <a:off x="7129304" y="316215"/>
          <a:ext cx="1250342" cy="500136"/>
        </a:xfrm>
        <a:prstGeom prst="rect">
          <a:avLst/>
        </a:prstGeom>
        <a:solidFill>
          <a:schemeClr val="bg1">
            <a:lumMod val="6500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rtl="0">
            <a:lnSpc>
              <a:spcPct val="90000"/>
            </a:lnSpc>
            <a:spcBef>
              <a:spcPct val="0"/>
            </a:spcBef>
            <a:spcAft>
              <a:spcPct val="35000"/>
            </a:spcAft>
            <a:buNone/>
          </a:pPr>
          <a:r>
            <a:rPr lang="en-US" sz="1400" b="1" kern="1200" dirty="0">
              <a:latin typeface="Arial" pitchFamily="34" charset="0"/>
              <a:cs typeface="Arial" pitchFamily="34" charset="0"/>
            </a:rPr>
            <a:t>Board of Directors </a:t>
          </a:r>
        </a:p>
      </dsp:txBody>
      <dsp:txXfrm>
        <a:off x="7129304" y="316215"/>
        <a:ext cx="1250342" cy="500136"/>
      </dsp:txXfrm>
    </dsp:sp>
    <dsp:sp modelId="{2827853A-99E2-41C3-B2FC-091041FA7097}">
      <dsp:nvSpPr>
        <dsp:cNvPr id="0" name=""/>
        <dsp:cNvSpPr/>
      </dsp:nvSpPr>
      <dsp:spPr>
        <a:xfrm>
          <a:off x="7129304" y="843662"/>
          <a:ext cx="1250342" cy="4201431"/>
        </a:xfrm>
        <a:prstGeom prst="rect">
          <a:avLst/>
        </a:prstGeom>
        <a:solidFill>
          <a:schemeClr val="bg1">
            <a:lumMod val="9500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109538" lvl="1" indent="-109538" algn="l" defTabSz="488950" rtl="0">
            <a:lnSpc>
              <a:spcPct val="90000"/>
            </a:lnSpc>
            <a:spcBef>
              <a:spcPct val="0"/>
            </a:spcBef>
            <a:spcAft>
              <a:spcPct val="15000"/>
            </a:spcAft>
            <a:buChar char="•"/>
          </a:pPr>
          <a:r>
            <a:rPr lang="en-US" sz="1100" b="1" kern="1200" dirty="0">
              <a:solidFill>
                <a:schemeClr val="tx1">
                  <a:lumMod val="50000"/>
                  <a:lumOff val="50000"/>
                </a:schemeClr>
              </a:solidFill>
              <a:latin typeface="Arial" pitchFamily="34" charset="0"/>
              <a:cs typeface="Arial" pitchFamily="34" charset="0"/>
            </a:rPr>
            <a:t>ILT</a:t>
          </a:r>
        </a:p>
        <a:p>
          <a:pPr marL="109538" lvl="1" indent="-109538" algn="l" defTabSz="488950" rtl="0">
            <a:lnSpc>
              <a:spcPct val="90000"/>
            </a:lnSpc>
            <a:spcBef>
              <a:spcPct val="0"/>
            </a:spcBef>
            <a:spcAft>
              <a:spcPct val="15000"/>
            </a:spcAft>
            <a:buChar char="•"/>
          </a:pPr>
          <a:r>
            <a:rPr lang="en-US" sz="1100" b="1" i="0" kern="1200" dirty="0">
              <a:solidFill>
                <a:schemeClr val="tx1">
                  <a:lumMod val="50000"/>
                  <a:lumOff val="50000"/>
                </a:schemeClr>
              </a:solidFill>
              <a:latin typeface="Arial" pitchFamily="34" charset="0"/>
              <a:cs typeface="Arial" pitchFamily="34" charset="0"/>
            </a:rPr>
            <a:t>1 hour</a:t>
          </a:r>
        </a:p>
        <a:p>
          <a:pPr marL="109538" lvl="1" indent="-109538" algn="l" defTabSz="488950" rtl="0">
            <a:lnSpc>
              <a:spcPct val="90000"/>
            </a:lnSpc>
            <a:spcBef>
              <a:spcPct val="0"/>
            </a:spcBef>
            <a:spcAft>
              <a:spcPct val="15000"/>
            </a:spcAft>
            <a:buChar char="•"/>
          </a:pPr>
          <a:r>
            <a:rPr lang="en-US" sz="1100" b="0" kern="1200" dirty="0">
              <a:solidFill>
                <a:schemeClr val="tx1">
                  <a:lumMod val="50000"/>
                  <a:lumOff val="50000"/>
                </a:schemeClr>
              </a:solidFill>
              <a:latin typeface="Arial" pitchFamily="34" charset="0"/>
              <a:cs typeface="Arial" pitchFamily="34" charset="0"/>
            </a:rPr>
            <a:t>Members of the Board of Directors</a:t>
          </a:r>
        </a:p>
        <a:p>
          <a:pPr marL="109538" lvl="1" indent="-109538" algn="l" defTabSz="488950" rtl="0">
            <a:lnSpc>
              <a:spcPct val="90000"/>
            </a:lnSpc>
            <a:spcBef>
              <a:spcPct val="0"/>
            </a:spcBef>
            <a:spcAft>
              <a:spcPct val="15000"/>
            </a:spcAft>
            <a:buChar char="•"/>
          </a:pPr>
          <a:endParaRPr lang="en-US" sz="1100" b="0" kern="1200" dirty="0">
            <a:solidFill>
              <a:schemeClr val="tx1">
                <a:lumMod val="50000"/>
                <a:lumOff val="50000"/>
              </a:schemeClr>
            </a:solidFill>
            <a:latin typeface="Arial" pitchFamily="34" charset="0"/>
            <a:cs typeface="Arial" pitchFamily="34" charset="0"/>
          </a:endParaRPr>
        </a:p>
        <a:p>
          <a:pPr marL="166688" lvl="1" indent="-166688" algn="l" defTabSz="444500" rtl="0">
            <a:lnSpc>
              <a:spcPct val="90000"/>
            </a:lnSpc>
            <a:spcBef>
              <a:spcPct val="0"/>
            </a:spcBef>
            <a:spcAft>
              <a:spcPct val="15000"/>
            </a:spcAft>
            <a:buChar char="•"/>
          </a:pPr>
          <a:r>
            <a:rPr lang="en-US" sz="1000" b="1" u="sng" kern="1200" dirty="0">
              <a:solidFill>
                <a:schemeClr val="tx1">
                  <a:lumMod val="50000"/>
                  <a:lumOff val="50000"/>
                </a:schemeClr>
              </a:solidFill>
              <a:latin typeface="Arial" pitchFamily="34" charset="0"/>
              <a:cs typeface="Arial" pitchFamily="34" charset="0"/>
            </a:rPr>
            <a:t>TOPICS</a:t>
          </a:r>
        </a:p>
        <a:p>
          <a:pPr marL="166688" lvl="1" indent="-166688" algn="l" defTabSz="444500" rtl="0">
            <a:lnSpc>
              <a:spcPct val="90000"/>
            </a:lnSpc>
            <a:spcBef>
              <a:spcPct val="0"/>
            </a:spcBef>
            <a:spcAft>
              <a:spcPct val="15000"/>
            </a:spcAft>
            <a:buChar char="•"/>
          </a:pPr>
          <a:r>
            <a:rPr lang="en-US" sz="1000" kern="1200" dirty="0">
              <a:solidFill>
                <a:schemeClr val="tx1">
                  <a:lumMod val="50000"/>
                  <a:lumOff val="50000"/>
                </a:schemeClr>
              </a:solidFill>
              <a:latin typeface="Arial" pitchFamily="34" charset="0"/>
              <a:cs typeface="Arial" pitchFamily="34" charset="0"/>
            </a:rPr>
            <a:t>CIA Requirements</a:t>
          </a:r>
          <a:endParaRPr lang="en-US" sz="1000" b="1" kern="1200" dirty="0">
            <a:solidFill>
              <a:schemeClr val="tx1">
                <a:lumMod val="50000"/>
                <a:lumOff val="50000"/>
              </a:schemeClr>
            </a:solidFill>
            <a:latin typeface="Arial" pitchFamily="34" charset="0"/>
            <a:cs typeface="Arial" pitchFamily="34" charset="0"/>
          </a:endParaRPr>
        </a:p>
        <a:p>
          <a:pPr marL="166688" lvl="1" indent="-166688" algn="l" defTabSz="444500">
            <a:lnSpc>
              <a:spcPct val="90000"/>
            </a:lnSpc>
            <a:spcBef>
              <a:spcPct val="0"/>
            </a:spcBef>
            <a:spcAft>
              <a:spcPct val="15000"/>
            </a:spcAft>
            <a:buChar char="•"/>
          </a:pPr>
          <a:r>
            <a:rPr lang="en-US" sz="1000" kern="1200" dirty="0">
              <a:solidFill>
                <a:schemeClr val="tx1">
                  <a:lumMod val="50000"/>
                  <a:lumOff val="50000"/>
                </a:schemeClr>
              </a:solidFill>
              <a:latin typeface="Arial" pitchFamily="34" charset="0"/>
              <a:cs typeface="Arial" pitchFamily="34" charset="0"/>
            </a:rPr>
            <a:t>Certification and Resolution</a:t>
          </a:r>
        </a:p>
      </dsp:txBody>
      <dsp:txXfrm>
        <a:off x="7129304" y="843662"/>
        <a:ext cx="1250342" cy="420143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C98B8B-DC0D-4150-970C-DE98076AA59B}">
      <dsp:nvSpPr>
        <dsp:cNvPr id="0" name=""/>
        <dsp:cNvSpPr/>
      </dsp:nvSpPr>
      <dsp:spPr>
        <a:xfrm>
          <a:off x="2353" y="831694"/>
          <a:ext cx="1250342" cy="500136"/>
        </a:xfrm>
        <a:prstGeom prst="rect">
          <a:avLst/>
        </a:prstGeom>
        <a:solidFill>
          <a:schemeClr val="accent1"/>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rtl="0">
            <a:lnSpc>
              <a:spcPct val="90000"/>
            </a:lnSpc>
            <a:spcBef>
              <a:spcPct val="0"/>
            </a:spcBef>
            <a:spcAft>
              <a:spcPct val="35000"/>
            </a:spcAft>
            <a:buNone/>
          </a:pPr>
          <a:r>
            <a:rPr lang="en-US" sz="1400" b="1" kern="1200" dirty="0">
              <a:latin typeface="Arial" pitchFamily="34" charset="0"/>
              <a:cs typeface="Arial" pitchFamily="34" charset="0"/>
            </a:rPr>
            <a:t>General</a:t>
          </a:r>
        </a:p>
      </dsp:txBody>
      <dsp:txXfrm>
        <a:off x="2353" y="831694"/>
        <a:ext cx="1250342" cy="500136"/>
      </dsp:txXfrm>
    </dsp:sp>
    <dsp:sp modelId="{3EC5159E-4F27-4F02-91E4-FDD6D33BF08C}">
      <dsp:nvSpPr>
        <dsp:cNvPr id="0" name=""/>
        <dsp:cNvSpPr/>
      </dsp:nvSpPr>
      <dsp:spPr>
        <a:xfrm>
          <a:off x="2" y="1325331"/>
          <a:ext cx="1250342" cy="3170475"/>
        </a:xfrm>
        <a:prstGeom prst="rect">
          <a:avLst/>
        </a:prstGeom>
        <a:solidFill>
          <a:schemeClr val="accent1">
            <a:lumMod val="20000"/>
            <a:lumOff val="80000"/>
            <a:alpha val="9000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109538" lvl="1" indent="-109538" algn="l" defTabSz="488950" rtl="0">
            <a:lnSpc>
              <a:spcPct val="90000"/>
            </a:lnSpc>
            <a:spcBef>
              <a:spcPct val="0"/>
            </a:spcBef>
            <a:spcAft>
              <a:spcPct val="15000"/>
            </a:spcAft>
            <a:buChar char="•"/>
          </a:pPr>
          <a:r>
            <a:rPr lang="en-US" sz="1100" b="1" kern="1200" dirty="0">
              <a:latin typeface="Arial" pitchFamily="34" charset="0"/>
              <a:cs typeface="Arial" pitchFamily="34" charset="0"/>
            </a:rPr>
            <a:t>E-learning</a:t>
          </a:r>
        </a:p>
        <a:p>
          <a:pPr marL="109538" lvl="1" indent="-109538" algn="l" defTabSz="488950" rtl="0">
            <a:lnSpc>
              <a:spcPct val="90000"/>
            </a:lnSpc>
            <a:spcBef>
              <a:spcPct val="0"/>
            </a:spcBef>
            <a:spcAft>
              <a:spcPct val="15000"/>
            </a:spcAft>
            <a:buChar char="•"/>
          </a:pPr>
          <a:r>
            <a:rPr lang="en-US" sz="1100" b="1" i="1" kern="1200" dirty="0">
              <a:latin typeface="Arial" pitchFamily="34" charset="0"/>
              <a:cs typeface="Arial" pitchFamily="34" charset="0"/>
            </a:rPr>
            <a:t>1 hour*</a:t>
          </a:r>
        </a:p>
        <a:p>
          <a:pPr marL="109538" lvl="1" indent="-109538" algn="l" defTabSz="488950" rtl="0">
            <a:lnSpc>
              <a:spcPct val="90000"/>
            </a:lnSpc>
            <a:spcBef>
              <a:spcPct val="0"/>
            </a:spcBef>
            <a:spcAft>
              <a:spcPct val="15000"/>
            </a:spcAft>
            <a:buChar char="•"/>
          </a:pPr>
          <a:r>
            <a:rPr lang="en-US" sz="1100" b="0" kern="1200" dirty="0">
              <a:latin typeface="Arial" pitchFamily="34" charset="0"/>
              <a:cs typeface="Arial" pitchFamily="34" charset="0"/>
            </a:rPr>
            <a:t>All Covered Persons</a:t>
          </a:r>
        </a:p>
        <a:p>
          <a:pPr marL="109538" lvl="1" indent="-109538" algn="l" defTabSz="488950" rtl="0">
            <a:lnSpc>
              <a:spcPct val="90000"/>
            </a:lnSpc>
            <a:spcBef>
              <a:spcPct val="0"/>
            </a:spcBef>
            <a:spcAft>
              <a:spcPct val="15000"/>
            </a:spcAft>
            <a:buChar char="•"/>
          </a:pPr>
          <a:endParaRPr lang="en-US" sz="1100" b="0" kern="1200" dirty="0">
            <a:latin typeface="Arial" pitchFamily="34" charset="0"/>
            <a:cs typeface="Arial" pitchFamily="34" charset="0"/>
          </a:endParaRPr>
        </a:p>
        <a:p>
          <a:pPr marL="119063" lvl="1" indent="-119063" algn="l" defTabSz="488950" rtl="0">
            <a:lnSpc>
              <a:spcPct val="90000"/>
            </a:lnSpc>
            <a:spcBef>
              <a:spcPct val="0"/>
            </a:spcBef>
            <a:spcAft>
              <a:spcPct val="15000"/>
            </a:spcAft>
            <a:buChar char="•"/>
          </a:pPr>
          <a:r>
            <a:rPr lang="en-US" sz="1100" b="1" u="sng" kern="1200" dirty="0">
              <a:latin typeface="Arial" pitchFamily="34" charset="0"/>
              <a:cs typeface="Arial" pitchFamily="34" charset="0"/>
            </a:rPr>
            <a:t>TOPICS</a:t>
          </a:r>
        </a:p>
        <a:p>
          <a:pPr marL="119063" lvl="1" indent="-119063" algn="l" defTabSz="488950">
            <a:lnSpc>
              <a:spcPct val="90000"/>
            </a:lnSpc>
            <a:spcBef>
              <a:spcPct val="0"/>
            </a:spcBef>
            <a:spcAft>
              <a:spcPct val="15000"/>
            </a:spcAft>
            <a:buChar char="•"/>
          </a:pPr>
          <a:r>
            <a:rPr lang="en-US" sz="1100" kern="1200" dirty="0">
              <a:latin typeface="Arial" pitchFamily="34" charset="0"/>
              <a:cs typeface="Arial" pitchFamily="34" charset="0"/>
            </a:rPr>
            <a:t>CIA and Its Requirements</a:t>
          </a:r>
        </a:p>
        <a:p>
          <a:pPr marL="119063" lvl="1" indent="-119063" algn="l" defTabSz="488950">
            <a:lnSpc>
              <a:spcPct val="90000"/>
            </a:lnSpc>
            <a:spcBef>
              <a:spcPct val="0"/>
            </a:spcBef>
            <a:spcAft>
              <a:spcPct val="15000"/>
            </a:spcAft>
            <a:buChar char="•"/>
          </a:pPr>
          <a:r>
            <a:rPr lang="en-US" sz="1100" kern="1200" dirty="0">
              <a:latin typeface="Arial" pitchFamily="34" charset="0"/>
              <a:cs typeface="Arial" pitchFamily="34" charset="0"/>
            </a:rPr>
            <a:t>Overview of </a:t>
          </a:r>
          <a:r>
            <a:rPr lang="en-US" sz="1100" kern="1200" dirty="0" err="1">
              <a:latin typeface="Arial" pitchFamily="34" charset="0"/>
              <a:cs typeface="Arial" pitchFamily="34" charset="0"/>
            </a:rPr>
            <a:t>Pharma</a:t>
          </a:r>
          <a:r>
            <a:rPr lang="en-US" sz="1100" kern="1200" dirty="0">
              <a:latin typeface="Arial" pitchFamily="34" charset="0"/>
              <a:cs typeface="Arial" pitchFamily="34" charset="0"/>
            </a:rPr>
            <a:t> </a:t>
          </a:r>
          <a:r>
            <a:rPr lang="en-US" sz="1100" kern="1200" dirty="0" err="1">
              <a:latin typeface="Arial" pitchFamily="34" charset="0"/>
              <a:cs typeface="Arial" pitchFamily="34" charset="0"/>
            </a:rPr>
            <a:t>Regs</a:t>
          </a:r>
          <a:r>
            <a:rPr lang="en-US" sz="1100" kern="1200" dirty="0">
              <a:latin typeface="Arial" pitchFamily="34" charset="0"/>
              <a:cs typeface="Arial" pitchFamily="34" charset="0"/>
            </a:rPr>
            <a:t>.</a:t>
          </a:r>
        </a:p>
        <a:p>
          <a:pPr marL="119063" lvl="1" indent="-119063" algn="l" defTabSz="488950">
            <a:lnSpc>
              <a:spcPct val="90000"/>
            </a:lnSpc>
            <a:spcBef>
              <a:spcPct val="0"/>
            </a:spcBef>
            <a:spcAft>
              <a:spcPct val="15000"/>
            </a:spcAft>
            <a:buChar char="•"/>
          </a:pPr>
          <a:r>
            <a:rPr lang="en-US" sz="1100" kern="1200" dirty="0">
              <a:latin typeface="Arial" pitchFamily="34" charset="0"/>
              <a:cs typeface="Arial" pitchFamily="34" charset="0"/>
            </a:rPr>
            <a:t>Patient Safety</a:t>
          </a:r>
        </a:p>
        <a:p>
          <a:pPr marL="119063" lvl="1" indent="-119063" algn="l" defTabSz="488950">
            <a:lnSpc>
              <a:spcPct val="90000"/>
            </a:lnSpc>
            <a:spcBef>
              <a:spcPct val="0"/>
            </a:spcBef>
            <a:spcAft>
              <a:spcPct val="15000"/>
            </a:spcAft>
            <a:buChar char="•"/>
          </a:pPr>
          <a:r>
            <a:rPr lang="en-US" sz="1100" kern="1200" dirty="0">
              <a:latin typeface="Arial" pitchFamily="34" charset="0"/>
              <a:cs typeface="Arial" pitchFamily="34" charset="0"/>
            </a:rPr>
            <a:t>DBWI*  (30 </a:t>
          </a:r>
          <a:r>
            <a:rPr lang="en-US" sz="1100" kern="1200" dirty="0" err="1">
              <a:latin typeface="Arial" pitchFamily="34" charset="0"/>
              <a:cs typeface="Arial" pitchFamily="34" charset="0"/>
            </a:rPr>
            <a:t>Mins</a:t>
          </a:r>
          <a:r>
            <a:rPr lang="en-US" sz="1100" kern="1200" dirty="0">
              <a:latin typeface="Arial" pitchFamily="34" charset="0"/>
              <a:cs typeface="Arial" pitchFamily="34" charset="0"/>
            </a:rPr>
            <a:t>)</a:t>
          </a:r>
        </a:p>
      </dsp:txBody>
      <dsp:txXfrm>
        <a:off x="2" y="1325331"/>
        <a:ext cx="1250342" cy="3170475"/>
      </dsp:txXfrm>
    </dsp:sp>
    <dsp:sp modelId="{CADBABA1-0382-4358-9193-C878534A6777}">
      <dsp:nvSpPr>
        <dsp:cNvPr id="0" name=""/>
        <dsp:cNvSpPr/>
      </dsp:nvSpPr>
      <dsp:spPr>
        <a:xfrm>
          <a:off x="1427743" y="831694"/>
          <a:ext cx="1250342" cy="500136"/>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rtl="0">
            <a:lnSpc>
              <a:spcPct val="90000"/>
            </a:lnSpc>
            <a:spcBef>
              <a:spcPct val="0"/>
            </a:spcBef>
            <a:spcAft>
              <a:spcPct val="35000"/>
            </a:spcAft>
            <a:buNone/>
          </a:pPr>
          <a:r>
            <a:rPr lang="en-US" sz="1400" b="1" kern="1200" dirty="0">
              <a:latin typeface="Arial" pitchFamily="34" charset="0"/>
              <a:cs typeface="Arial" pitchFamily="34" charset="0"/>
            </a:rPr>
            <a:t>Specific - General </a:t>
          </a:r>
        </a:p>
      </dsp:txBody>
      <dsp:txXfrm>
        <a:off x="1427743" y="831694"/>
        <a:ext cx="1250342" cy="500136"/>
      </dsp:txXfrm>
    </dsp:sp>
    <dsp:sp modelId="{20D1409D-2E47-401E-A602-A26C5D1C7701}">
      <dsp:nvSpPr>
        <dsp:cNvPr id="0" name=""/>
        <dsp:cNvSpPr/>
      </dsp:nvSpPr>
      <dsp:spPr>
        <a:xfrm>
          <a:off x="1427743" y="1331830"/>
          <a:ext cx="1250342" cy="3170475"/>
        </a:xfrm>
        <a:prstGeom prst="rect">
          <a:avLst/>
        </a:prstGeom>
        <a:solidFill>
          <a:schemeClr val="accent3">
            <a:tint val="40000"/>
            <a:alpha val="90000"/>
            <a:hueOff val="0"/>
            <a:satOff val="0"/>
            <a:lumOff val="0"/>
            <a:alphaOff val="0"/>
          </a:schemeClr>
        </a:solidFill>
        <a:ln w="9525" cap="flat" cmpd="sng" algn="ctr">
          <a:solidFill>
            <a:schemeClr val="accent3">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109538" lvl="1" indent="-109538" algn="l" defTabSz="488950" rtl="0">
            <a:lnSpc>
              <a:spcPct val="90000"/>
            </a:lnSpc>
            <a:spcBef>
              <a:spcPct val="0"/>
            </a:spcBef>
            <a:spcAft>
              <a:spcPct val="15000"/>
            </a:spcAft>
            <a:buChar char="•"/>
          </a:pPr>
          <a:r>
            <a:rPr lang="en-US" sz="1100" b="1" kern="1200" dirty="0">
              <a:latin typeface="Arial" pitchFamily="34" charset="0"/>
              <a:cs typeface="Arial" pitchFamily="34" charset="0"/>
            </a:rPr>
            <a:t>E-learning</a:t>
          </a:r>
        </a:p>
        <a:p>
          <a:pPr marL="109538" lvl="1" indent="-109538" algn="l" defTabSz="488950" rtl="0">
            <a:lnSpc>
              <a:spcPct val="90000"/>
            </a:lnSpc>
            <a:spcBef>
              <a:spcPct val="0"/>
            </a:spcBef>
            <a:spcAft>
              <a:spcPct val="15000"/>
            </a:spcAft>
            <a:buChar char="•"/>
          </a:pPr>
          <a:r>
            <a:rPr lang="en-US" sz="1100" b="1" i="1" kern="1200" dirty="0">
              <a:latin typeface="Arial" pitchFamily="34" charset="0"/>
              <a:cs typeface="Arial" pitchFamily="34" charset="0"/>
            </a:rPr>
            <a:t>2 hours</a:t>
          </a:r>
        </a:p>
        <a:p>
          <a:pPr marL="109538" lvl="1" indent="-109538" algn="l" defTabSz="488950" rtl="0">
            <a:lnSpc>
              <a:spcPct val="90000"/>
            </a:lnSpc>
            <a:spcBef>
              <a:spcPct val="0"/>
            </a:spcBef>
            <a:spcAft>
              <a:spcPct val="15000"/>
            </a:spcAft>
            <a:buChar char="•"/>
          </a:pPr>
          <a:r>
            <a:rPr lang="en-US" sz="1100" b="0" kern="1200" dirty="0">
              <a:latin typeface="Arial" pitchFamily="34" charset="0"/>
              <a:cs typeface="Arial" pitchFamily="34" charset="0"/>
            </a:rPr>
            <a:t>All (Expect HR and Legal)</a:t>
          </a:r>
        </a:p>
        <a:p>
          <a:pPr marL="109538" lvl="1" indent="-109538" algn="l" defTabSz="488950" rtl="0">
            <a:lnSpc>
              <a:spcPct val="90000"/>
            </a:lnSpc>
            <a:spcBef>
              <a:spcPct val="0"/>
            </a:spcBef>
            <a:spcAft>
              <a:spcPct val="15000"/>
            </a:spcAft>
            <a:buChar char="•"/>
          </a:pPr>
          <a:endParaRPr lang="en-US" sz="1100" b="0" kern="1200" dirty="0">
            <a:latin typeface="Arial" pitchFamily="34" charset="0"/>
            <a:cs typeface="Arial" pitchFamily="34" charset="0"/>
          </a:endParaRPr>
        </a:p>
        <a:p>
          <a:pPr marL="109538" lvl="1" indent="-109538" algn="l" defTabSz="488950" rtl="0">
            <a:lnSpc>
              <a:spcPct val="90000"/>
            </a:lnSpc>
            <a:spcBef>
              <a:spcPct val="0"/>
            </a:spcBef>
            <a:spcAft>
              <a:spcPct val="15000"/>
            </a:spcAft>
            <a:buChar char="•"/>
          </a:pPr>
          <a:r>
            <a:rPr lang="en-US" sz="1100" b="1" u="sng" kern="1200" dirty="0">
              <a:latin typeface="Arial" pitchFamily="34" charset="0"/>
              <a:cs typeface="Arial" pitchFamily="34" charset="0"/>
            </a:rPr>
            <a:t>TOPICS</a:t>
          </a:r>
          <a:endParaRPr lang="en-US" sz="1100" b="0" kern="1200" dirty="0">
            <a:latin typeface="Arial" pitchFamily="34" charset="0"/>
            <a:cs typeface="Arial" pitchFamily="34" charset="0"/>
          </a:endParaRPr>
        </a:p>
        <a:p>
          <a:pPr marL="119063" lvl="1" indent="-119063" algn="l" defTabSz="488950" rtl="0">
            <a:lnSpc>
              <a:spcPct val="90000"/>
            </a:lnSpc>
            <a:spcBef>
              <a:spcPct val="0"/>
            </a:spcBef>
            <a:spcAft>
              <a:spcPct val="15000"/>
            </a:spcAft>
            <a:buChar char="•"/>
          </a:pPr>
          <a:r>
            <a:rPr lang="en-US" sz="1100" kern="1200" dirty="0">
              <a:latin typeface="Arial" pitchFamily="34" charset="0"/>
              <a:cs typeface="Arial" pitchFamily="34" charset="0"/>
            </a:rPr>
            <a:t>Product Promotion</a:t>
          </a:r>
        </a:p>
        <a:p>
          <a:pPr marL="119063" lvl="1" indent="-119063" algn="l" defTabSz="488950" rtl="0">
            <a:lnSpc>
              <a:spcPct val="90000"/>
            </a:lnSpc>
            <a:spcBef>
              <a:spcPct val="0"/>
            </a:spcBef>
            <a:spcAft>
              <a:spcPct val="15000"/>
            </a:spcAft>
            <a:buChar char="•"/>
          </a:pPr>
          <a:r>
            <a:rPr lang="en-US" sz="1100" kern="1200" dirty="0">
              <a:latin typeface="Arial" pitchFamily="34" charset="0"/>
              <a:cs typeface="Arial" pitchFamily="34" charset="0"/>
            </a:rPr>
            <a:t>Medical Information Inquiries</a:t>
          </a:r>
        </a:p>
        <a:p>
          <a:pPr marL="119063" lvl="1" indent="-119063" algn="l" defTabSz="488950" rtl="0">
            <a:lnSpc>
              <a:spcPct val="90000"/>
            </a:lnSpc>
            <a:spcBef>
              <a:spcPct val="0"/>
            </a:spcBef>
            <a:spcAft>
              <a:spcPct val="15000"/>
            </a:spcAft>
            <a:buChar char="•"/>
          </a:pPr>
          <a:r>
            <a:rPr lang="en-US" sz="1100" kern="1200" dirty="0">
              <a:latin typeface="Arial" pitchFamily="34" charset="0"/>
              <a:cs typeface="Arial" pitchFamily="34" charset="0"/>
            </a:rPr>
            <a:t>Engaging HCPs</a:t>
          </a:r>
        </a:p>
        <a:p>
          <a:pPr marL="119063" lvl="1" indent="-119063" algn="l" defTabSz="488950" rtl="0">
            <a:lnSpc>
              <a:spcPct val="90000"/>
            </a:lnSpc>
            <a:spcBef>
              <a:spcPct val="0"/>
            </a:spcBef>
            <a:spcAft>
              <a:spcPct val="15000"/>
            </a:spcAft>
            <a:buChar char="•"/>
          </a:pPr>
          <a:r>
            <a:rPr lang="en-US" sz="1100" kern="1200" dirty="0">
              <a:latin typeface="Arial" pitchFamily="34" charset="0"/>
              <a:cs typeface="Arial" pitchFamily="34" charset="0"/>
            </a:rPr>
            <a:t>Funding HCOs</a:t>
          </a:r>
        </a:p>
        <a:p>
          <a:pPr marL="119063" lvl="1" indent="-119063" algn="l" defTabSz="488950" rtl="0">
            <a:lnSpc>
              <a:spcPct val="90000"/>
            </a:lnSpc>
            <a:spcBef>
              <a:spcPct val="0"/>
            </a:spcBef>
            <a:spcAft>
              <a:spcPct val="15000"/>
            </a:spcAft>
            <a:buChar char="•"/>
          </a:pPr>
          <a:r>
            <a:rPr lang="en-US" sz="1100" kern="1200" dirty="0">
              <a:latin typeface="Arial" pitchFamily="34" charset="0"/>
              <a:cs typeface="Arial" pitchFamily="34" charset="0"/>
            </a:rPr>
            <a:t>Government and Payer Interactions </a:t>
          </a:r>
        </a:p>
        <a:p>
          <a:pPr marL="119063" lvl="1" indent="-119063" algn="l" defTabSz="488950" rtl="0">
            <a:lnSpc>
              <a:spcPct val="90000"/>
            </a:lnSpc>
            <a:spcBef>
              <a:spcPct val="0"/>
            </a:spcBef>
            <a:spcAft>
              <a:spcPct val="15000"/>
            </a:spcAft>
            <a:buChar char="•"/>
          </a:pPr>
          <a:r>
            <a:rPr lang="en-US" sz="1100" kern="1200" dirty="0">
              <a:latin typeface="Arial" pitchFamily="34" charset="0"/>
              <a:cs typeface="Arial" pitchFamily="34" charset="0"/>
            </a:rPr>
            <a:t>Social Media </a:t>
          </a:r>
        </a:p>
      </dsp:txBody>
      <dsp:txXfrm>
        <a:off x="1427743" y="1331830"/>
        <a:ext cx="1250342" cy="3170475"/>
      </dsp:txXfrm>
    </dsp:sp>
    <dsp:sp modelId="{2062BF07-1D53-4B58-95B7-5D2B78CB1F85}">
      <dsp:nvSpPr>
        <dsp:cNvPr id="0" name=""/>
        <dsp:cNvSpPr/>
      </dsp:nvSpPr>
      <dsp:spPr>
        <a:xfrm>
          <a:off x="2853133" y="831067"/>
          <a:ext cx="1250342" cy="500136"/>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rtl="0">
            <a:lnSpc>
              <a:spcPct val="90000"/>
            </a:lnSpc>
            <a:spcBef>
              <a:spcPct val="0"/>
            </a:spcBef>
            <a:spcAft>
              <a:spcPct val="35000"/>
            </a:spcAft>
            <a:buNone/>
          </a:pPr>
          <a:r>
            <a:rPr lang="en-US" sz="1400" b="1" kern="1200" dirty="0">
              <a:latin typeface="Arial" pitchFamily="34" charset="0"/>
              <a:cs typeface="Arial" pitchFamily="34" charset="0"/>
            </a:rPr>
            <a:t>Manager</a:t>
          </a:r>
        </a:p>
      </dsp:txBody>
      <dsp:txXfrm>
        <a:off x="2853133" y="831067"/>
        <a:ext cx="1250342" cy="500136"/>
      </dsp:txXfrm>
    </dsp:sp>
    <dsp:sp modelId="{7C0F83A0-4170-4C4B-B169-F46F83EA921C}">
      <dsp:nvSpPr>
        <dsp:cNvPr id="0" name=""/>
        <dsp:cNvSpPr/>
      </dsp:nvSpPr>
      <dsp:spPr>
        <a:xfrm>
          <a:off x="2853133" y="1329952"/>
          <a:ext cx="1250342" cy="3172979"/>
        </a:xfrm>
        <a:prstGeom prst="rect">
          <a:avLst/>
        </a:prstGeom>
        <a:solidFill>
          <a:schemeClr val="accent4">
            <a:tint val="40000"/>
            <a:alpha val="90000"/>
            <a:hueOff val="0"/>
            <a:satOff val="0"/>
            <a:lumOff val="0"/>
            <a:alphaOff val="0"/>
          </a:schemeClr>
        </a:solidFill>
        <a:ln w="9525" cap="flat" cmpd="sng" algn="ctr">
          <a:solidFill>
            <a:schemeClr val="accent4">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109538" lvl="1" indent="-109538" algn="l" defTabSz="488950" rtl="0">
            <a:lnSpc>
              <a:spcPct val="90000"/>
            </a:lnSpc>
            <a:spcBef>
              <a:spcPct val="0"/>
            </a:spcBef>
            <a:spcAft>
              <a:spcPct val="15000"/>
            </a:spcAft>
            <a:buChar char="•"/>
          </a:pPr>
          <a:r>
            <a:rPr lang="en-US" sz="1100" b="1" kern="1200" dirty="0">
              <a:latin typeface="Arial" pitchFamily="34" charset="0"/>
              <a:cs typeface="Arial" pitchFamily="34" charset="0"/>
            </a:rPr>
            <a:t>E-learning</a:t>
          </a:r>
        </a:p>
        <a:p>
          <a:pPr marL="109538" lvl="1" indent="-109538" algn="l" defTabSz="488950" rtl="0">
            <a:lnSpc>
              <a:spcPct val="90000"/>
            </a:lnSpc>
            <a:spcBef>
              <a:spcPct val="0"/>
            </a:spcBef>
            <a:spcAft>
              <a:spcPct val="15000"/>
            </a:spcAft>
            <a:buChar char="•"/>
          </a:pPr>
          <a:r>
            <a:rPr lang="en-US" sz="1100" b="1" i="1" kern="1200" dirty="0">
              <a:latin typeface="Arial" pitchFamily="34" charset="0"/>
              <a:cs typeface="Arial" pitchFamily="34" charset="0"/>
            </a:rPr>
            <a:t>1 hour*</a:t>
          </a:r>
        </a:p>
        <a:p>
          <a:pPr marL="109538" lvl="1" indent="-109538" algn="l" defTabSz="488950" rtl="0">
            <a:lnSpc>
              <a:spcPct val="90000"/>
            </a:lnSpc>
            <a:spcBef>
              <a:spcPct val="0"/>
            </a:spcBef>
            <a:spcAft>
              <a:spcPct val="15000"/>
            </a:spcAft>
            <a:buChar char="•"/>
          </a:pPr>
          <a:r>
            <a:rPr lang="en-US" sz="1100" b="0" kern="1200" dirty="0">
              <a:latin typeface="Arial" pitchFamily="34" charset="0"/>
              <a:cs typeface="Arial" pitchFamily="34" charset="0"/>
            </a:rPr>
            <a:t>Managers/  Supervisors</a:t>
          </a:r>
        </a:p>
        <a:p>
          <a:pPr marL="119063" lvl="1" indent="-119063" algn="l" defTabSz="444500" rtl="0">
            <a:lnSpc>
              <a:spcPct val="90000"/>
            </a:lnSpc>
            <a:spcBef>
              <a:spcPct val="0"/>
            </a:spcBef>
            <a:spcAft>
              <a:spcPct val="15000"/>
            </a:spcAft>
            <a:buChar char="•"/>
          </a:pPr>
          <a:endParaRPr lang="en-US" sz="1000" b="0" kern="1200" dirty="0">
            <a:latin typeface="Arial" pitchFamily="34" charset="0"/>
            <a:cs typeface="Arial" pitchFamily="34" charset="0"/>
          </a:endParaRPr>
        </a:p>
        <a:p>
          <a:pPr marL="119063" lvl="1" indent="-119063" algn="l" defTabSz="444500" rtl="0">
            <a:lnSpc>
              <a:spcPct val="90000"/>
            </a:lnSpc>
            <a:spcBef>
              <a:spcPct val="0"/>
            </a:spcBef>
            <a:spcAft>
              <a:spcPct val="15000"/>
            </a:spcAft>
            <a:buChar char="•"/>
          </a:pPr>
          <a:r>
            <a:rPr lang="en-US" sz="1000" b="1" u="sng" kern="1200" dirty="0">
              <a:latin typeface="Arial" pitchFamily="34" charset="0"/>
              <a:cs typeface="Arial" pitchFamily="34" charset="0"/>
            </a:rPr>
            <a:t>TOPICS</a:t>
          </a:r>
        </a:p>
        <a:p>
          <a:pPr marL="119063" lvl="1" indent="-119063" algn="l" defTabSz="444500" rtl="0">
            <a:lnSpc>
              <a:spcPct val="90000"/>
            </a:lnSpc>
            <a:spcBef>
              <a:spcPct val="0"/>
            </a:spcBef>
            <a:spcAft>
              <a:spcPct val="15000"/>
            </a:spcAft>
            <a:buChar char="•"/>
          </a:pPr>
          <a:r>
            <a:rPr lang="en-US" sz="1000" kern="1200" dirty="0">
              <a:latin typeface="Arial" pitchFamily="34" charset="0"/>
              <a:cs typeface="Arial" pitchFamily="34" charset="0"/>
            </a:rPr>
            <a:t>Reportable events</a:t>
          </a:r>
          <a:endParaRPr lang="en-US" sz="1000" b="0" kern="1200" dirty="0">
            <a:latin typeface="Arial" pitchFamily="34" charset="0"/>
            <a:cs typeface="Arial" pitchFamily="34" charset="0"/>
          </a:endParaRPr>
        </a:p>
        <a:p>
          <a:pPr marL="119063" lvl="1" indent="-119063" algn="l" defTabSz="444500" rtl="0">
            <a:lnSpc>
              <a:spcPct val="90000"/>
            </a:lnSpc>
            <a:spcBef>
              <a:spcPct val="0"/>
            </a:spcBef>
            <a:spcAft>
              <a:spcPct val="15000"/>
            </a:spcAft>
            <a:buChar char="•"/>
          </a:pPr>
          <a:r>
            <a:rPr lang="en-US" sz="1000" kern="1200" dirty="0">
              <a:latin typeface="Arial" pitchFamily="34" charset="0"/>
              <a:cs typeface="Arial" pitchFamily="34" charset="0"/>
            </a:rPr>
            <a:t>Disciplinary actions	</a:t>
          </a:r>
          <a:endParaRPr lang="en-US" sz="1000" b="0" kern="1200" dirty="0">
            <a:latin typeface="Arial" pitchFamily="34" charset="0"/>
            <a:cs typeface="Arial" pitchFamily="34" charset="0"/>
          </a:endParaRPr>
        </a:p>
        <a:p>
          <a:pPr marL="119063" lvl="1" indent="-119063" algn="l" defTabSz="444500">
            <a:lnSpc>
              <a:spcPct val="90000"/>
            </a:lnSpc>
            <a:spcBef>
              <a:spcPct val="0"/>
            </a:spcBef>
            <a:spcAft>
              <a:spcPct val="15000"/>
            </a:spcAft>
            <a:buChar char="•"/>
          </a:pPr>
          <a:r>
            <a:rPr lang="en-US" sz="1000" kern="1200" dirty="0" err="1">
              <a:latin typeface="Arial" pitchFamily="34" charset="0"/>
              <a:cs typeface="Arial" pitchFamily="34" charset="0"/>
            </a:rPr>
            <a:t>IRO</a:t>
          </a:r>
          <a:r>
            <a:rPr lang="en-US" sz="1000" kern="1200" dirty="0">
              <a:latin typeface="Arial" pitchFamily="34" charset="0"/>
              <a:cs typeface="Arial" pitchFamily="34" charset="0"/>
            </a:rPr>
            <a:t> Transaction Review</a:t>
          </a:r>
        </a:p>
        <a:p>
          <a:pPr marL="119063" lvl="1" indent="-119063" algn="l" defTabSz="444500">
            <a:lnSpc>
              <a:spcPct val="90000"/>
            </a:lnSpc>
            <a:spcBef>
              <a:spcPct val="0"/>
            </a:spcBef>
            <a:spcAft>
              <a:spcPct val="15000"/>
            </a:spcAft>
            <a:buChar char="•"/>
          </a:pPr>
          <a:r>
            <a:rPr lang="en-US" sz="1000" kern="1200" dirty="0">
              <a:latin typeface="Arial" pitchFamily="34" charset="0"/>
              <a:cs typeface="Arial" pitchFamily="34" charset="0"/>
            </a:rPr>
            <a:t>Field Monitoring</a:t>
          </a:r>
        </a:p>
        <a:p>
          <a:pPr marL="119063" lvl="1" indent="-119063" algn="l" defTabSz="444500">
            <a:lnSpc>
              <a:spcPct val="90000"/>
            </a:lnSpc>
            <a:spcBef>
              <a:spcPct val="0"/>
            </a:spcBef>
            <a:spcAft>
              <a:spcPct val="15000"/>
            </a:spcAft>
            <a:buChar char="•"/>
          </a:pPr>
          <a:r>
            <a:rPr lang="en-US" sz="1000" kern="1200" dirty="0">
              <a:latin typeface="Arial" pitchFamily="34" charset="0"/>
              <a:cs typeface="Arial" pitchFamily="34" charset="0"/>
            </a:rPr>
            <a:t>New hires</a:t>
          </a:r>
        </a:p>
        <a:p>
          <a:pPr marL="119063" lvl="1" indent="-119063" algn="l" defTabSz="444500">
            <a:lnSpc>
              <a:spcPct val="90000"/>
            </a:lnSpc>
            <a:spcBef>
              <a:spcPct val="0"/>
            </a:spcBef>
            <a:spcAft>
              <a:spcPct val="15000"/>
            </a:spcAft>
            <a:buChar char="•"/>
          </a:pPr>
          <a:r>
            <a:rPr lang="en-US" sz="1000" kern="1200" dirty="0">
              <a:latin typeface="Arial" pitchFamily="34" charset="0"/>
              <a:cs typeface="Arial" pitchFamily="34" charset="0"/>
            </a:rPr>
            <a:t>Responsibility for coordinate with Covered Persons Champion</a:t>
          </a:r>
        </a:p>
        <a:p>
          <a:pPr marL="119063" lvl="1" indent="-119063" algn="l" defTabSz="444500">
            <a:lnSpc>
              <a:spcPct val="90000"/>
            </a:lnSpc>
            <a:spcBef>
              <a:spcPct val="0"/>
            </a:spcBef>
            <a:spcAft>
              <a:spcPct val="15000"/>
            </a:spcAft>
            <a:buChar char="•"/>
          </a:pPr>
          <a:r>
            <a:rPr lang="en-US" sz="1000" kern="1200" dirty="0">
              <a:latin typeface="Arial" pitchFamily="34" charset="0"/>
              <a:cs typeface="Arial" pitchFamily="34" charset="0"/>
            </a:rPr>
            <a:t>DBWI* (30 </a:t>
          </a:r>
          <a:r>
            <a:rPr lang="en-US" sz="1000" kern="1200" dirty="0" err="1">
              <a:latin typeface="Arial" pitchFamily="34" charset="0"/>
              <a:cs typeface="Arial" pitchFamily="34" charset="0"/>
            </a:rPr>
            <a:t>mins</a:t>
          </a:r>
          <a:r>
            <a:rPr lang="en-US" sz="1000" kern="1200" dirty="0">
              <a:latin typeface="Arial" pitchFamily="34" charset="0"/>
              <a:cs typeface="Arial" pitchFamily="34" charset="0"/>
            </a:rPr>
            <a:t>)</a:t>
          </a:r>
        </a:p>
      </dsp:txBody>
      <dsp:txXfrm>
        <a:off x="2853133" y="1329952"/>
        <a:ext cx="1250342" cy="3172979"/>
      </dsp:txXfrm>
    </dsp:sp>
    <dsp:sp modelId="{9B1A7C85-2212-404C-9EE2-791C2485EFD1}">
      <dsp:nvSpPr>
        <dsp:cNvPr id="0" name=""/>
        <dsp:cNvSpPr/>
      </dsp:nvSpPr>
      <dsp:spPr>
        <a:xfrm>
          <a:off x="4278523" y="831694"/>
          <a:ext cx="1250342" cy="500136"/>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rtl="0">
            <a:lnSpc>
              <a:spcPct val="90000"/>
            </a:lnSpc>
            <a:spcBef>
              <a:spcPct val="0"/>
            </a:spcBef>
            <a:spcAft>
              <a:spcPct val="35000"/>
            </a:spcAft>
            <a:buNone/>
          </a:pPr>
          <a:r>
            <a:rPr lang="en-US" sz="1400" b="1" kern="1200" dirty="0">
              <a:latin typeface="Arial" pitchFamily="34" charset="0"/>
              <a:cs typeface="Arial" pitchFamily="34" charset="0"/>
            </a:rPr>
            <a:t>Specific - Sales</a:t>
          </a:r>
        </a:p>
      </dsp:txBody>
      <dsp:txXfrm>
        <a:off x="4278523" y="831694"/>
        <a:ext cx="1250342" cy="500136"/>
      </dsp:txXfrm>
    </dsp:sp>
    <dsp:sp modelId="{A764321A-F9BE-4BC3-925E-7D0A0CED66BA}">
      <dsp:nvSpPr>
        <dsp:cNvPr id="0" name=""/>
        <dsp:cNvSpPr/>
      </dsp:nvSpPr>
      <dsp:spPr>
        <a:xfrm>
          <a:off x="4267195" y="1369971"/>
          <a:ext cx="1250342" cy="3170475"/>
        </a:xfrm>
        <a:prstGeom prst="rect">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109538" lvl="1" indent="-109538" algn="l" defTabSz="488950" rtl="0">
            <a:lnSpc>
              <a:spcPct val="90000"/>
            </a:lnSpc>
            <a:spcBef>
              <a:spcPct val="0"/>
            </a:spcBef>
            <a:spcAft>
              <a:spcPct val="15000"/>
            </a:spcAft>
            <a:buChar char="•"/>
          </a:pPr>
          <a:r>
            <a:rPr lang="en-US" sz="1100" b="1" kern="1200" dirty="0">
              <a:latin typeface="Arial" pitchFamily="34" charset="0"/>
              <a:cs typeface="Arial" pitchFamily="34" charset="0"/>
            </a:rPr>
            <a:t>E-learning</a:t>
          </a:r>
        </a:p>
        <a:p>
          <a:pPr marL="109538" lvl="1" indent="-109538" algn="l" defTabSz="488950" rtl="0">
            <a:lnSpc>
              <a:spcPct val="90000"/>
            </a:lnSpc>
            <a:spcBef>
              <a:spcPct val="0"/>
            </a:spcBef>
            <a:spcAft>
              <a:spcPct val="15000"/>
            </a:spcAft>
            <a:buChar char="•"/>
          </a:pPr>
          <a:r>
            <a:rPr lang="en-US" sz="1100" b="1" i="1" kern="1200" dirty="0">
              <a:latin typeface="Arial" pitchFamily="34" charset="0"/>
              <a:cs typeface="Arial" pitchFamily="34" charset="0"/>
            </a:rPr>
            <a:t>2 hour</a:t>
          </a:r>
        </a:p>
        <a:p>
          <a:pPr marL="109538" lvl="1" indent="-109538" algn="l" defTabSz="488950" rtl="0">
            <a:lnSpc>
              <a:spcPct val="90000"/>
            </a:lnSpc>
            <a:spcBef>
              <a:spcPct val="0"/>
            </a:spcBef>
            <a:spcAft>
              <a:spcPct val="15000"/>
            </a:spcAft>
            <a:buChar char="•"/>
          </a:pPr>
          <a:r>
            <a:rPr lang="en-US" sz="1100" b="0" i="0" kern="1200" dirty="0">
              <a:latin typeface="Arial" pitchFamily="34" charset="0"/>
              <a:cs typeface="Arial" pitchFamily="34" charset="0"/>
            </a:rPr>
            <a:t>All BUs</a:t>
          </a:r>
        </a:p>
        <a:p>
          <a:pPr marL="109538" lvl="1" indent="-109538" algn="l" defTabSz="488950" rtl="0">
            <a:lnSpc>
              <a:spcPct val="90000"/>
            </a:lnSpc>
            <a:spcBef>
              <a:spcPct val="0"/>
            </a:spcBef>
            <a:spcAft>
              <a:spcPct val="15000"/>
            </a:spcAft>
            <a:buChar char="•"/>
          </a:pPr>
          <a:endParaRPr lang="en-US" sz="1100" b="1" i="1" kern="1200" dirty="0">
            <a:latin typeface="Arial" pitchFamily="34" charset="0"/>
            <a:cs typeface="Arial" pitchFamily="34" charset="0"/>
          </a:endParaRPr>
        </a:p>
        <a:p>
          <a:pPr marL="109538" lvl="1" indent="-109538" algn="l" defTabSz="488950" rtl="0">
            <a:lnSpc>
              <a:spcPct val="90000"/>
            </a:lnSpc>
            <a:spcBef>
              <a:spcPct val="0"/>
            </a:spcBef>
            <a:spcAft>
              <a:spcPct val="15000"/>
            </a:spcAft>
            <a:buChar char="•"/>
          </a:pPr>
          <a:r>
            <a:rPr lang="en-US" sz="1100" b="1" u="sng" kern="1200" dirty="0">
              <a:latin typeface="Arial" pitchFamily="34" charset="0"/>
              <a:cs typeface="Arial" pitchFamily="34" charset="0"/>
            </a:rPr>
            <a:t>Topics</a:t>
          </a:r>
        </a:p>
        <a:p>
          <a:pPr marL="109538" lvl="1" indent="-109538" algn="l" defTabSz="444500" rtl="0">
            <a:lnSpc>
              <a:spcPct val="90000"/>
            </a:lnSpc>
            <a:spcBef>
              <a:spcPct val="0"/>
            </a:spcBef>
            <a:spcAft>
              <a:spcPct val="15000"/>
            </a:spcAft>
            <a:buChar char="•"/>
          </a:pPr>
          <a:r>
            <a:rPr lang="en-US" sz="1000" kern="1200" dirty="0">
              <a:latin typeface="Arial" pitchFamily="34" charset="0"/>
              <a:cs typeface="Arial" pitchFamily="34" charset="0"/>
            </a:rPr>
            <a:t>Samples</a:t>
          </a:r>
        </a:p>
        <a:p>
          <a:pPr marL="109538" lvl="1" indent="-109538" algn="l" defTabSz="444500" rtl="0">
            <a:lnSpc>
              <a:spcPct val="90000"/>
            </a:lnSpc>
            <a:spcBef>
              <a:spcPct val="0"/>
            </a:spcBef>
            <a:spcAft>
              <a:spcPct val="15000"/>
            </a:spcAft>
            <a:buChar char="•"/>
          </a:pPr>
          <a:r>
            <a:rPr lang="en-US" sz="1000" kern="1200" dirty="0">
              <a:latin typeface="Arial" pitchFamily="34" charset="0"/>
              <a:cs typeface="Arial" pitchFamily="34" charset="0"/>
            </a:rPr>
            <a:t>Incentive Compensation</a:t>
          </a:r>
        </a:p>
        <a:p>
          <a:pPr marL="57150" lvl="1" indent="-57150" algn="l" defTabSz="444500">
            <a:lnSpc>
              <a:spcPct val="90000"/>
            </a:lnSpc>
            <a:spcBef>
              <a:spcPct val="0"/>
            </a:spcBef>
            <a:spcAft>
              <a:spcPct val="15000"/>
            </a:spcAft>
            <a:buChar char="•"/>
          </a:pPr>
          <a:r>
            <a:rPr lang="en-US" sz="1000" kern="1200" dirty="0">
              <a:latin typeface="Arial" pitchFamily="34" charset="0"/>
              <a:cs typeface="Arial" pitchFamily="34" charset="0"/>
            </a:rPr>
            <a:t>Call Planning</a:t>
          </a:r>
        </a:p>
        <a:p>
          <a:pPr marL="57150" lvl="1" indent="-57150" algn="l" defTabSz="444500">
            <a:lnSpc>
              <a:spcPct val="90000"/>
            </a:lnSpc>
            <a:spcBef>
              <a:spcPct val="0"/>
            </a:spcBef>
            <a:spcAft>
              <a:spcPct val="15000"/>
            </a:spcAft>
            <a:buChar char="•"/>
          </a:pPr>
          <a:r>
            <a:rPr lang="en-US" sz="1000" kern="1200" dirty="0">
              <a:latin typeface="Arial" pitchFamily="34" charset="0"/>
              <a:cs typeface="Arial" pitchFamily="34" charset="0"/>
            </a:rPr>
            <a:t>Reprints</a:t>
          </a:r>
        </a:p>
        <a:p>
          <a:pPr marL="57150" lvl="1" indent="-57150" algn="l" defTabSz="444500">
            <a:lnSpc>
              <a:spcPct val="90000"/>
            </a:lnSpc>
            <a:spcBef>
              <a:spcPct val="0"/>
            </a:spcBef>
            <a:spcAft>
              <a:spcPct val="15000"/>
            </a:spcAft>
            <a:buChar char="•"/>
          </a:pPr>
          <a:r>
            <a:rPr lang="en-US" sz="1000" kern="1200" dirty="0">
              <a:latin typeface="Arial" pitchFamily="34" charset="0"/>
              <a:cs typeface="Arial" pitchFamily="34" charset="0"/>
            </a:rPr>
            <a:t>Speaker Programs</a:t>
          </a:r>
        </a:p>
        <a:p>
          <a:pPr marL="57150" lvl="1" indent="-57150" algn="l" defTabSz="444500">
            <a:lnSpc>
              <a:spcPct val="90000"/>
            </a:lnSpc>
            <a:spcBef>
              <a:spcPct val="0"/>
            </a:spcBef>
            <a:spcAft>
              <a:spcPct val="15000"/>
            </a:spcAft>
            <a:buChar char="•"/>
          </a:pPr>
          <a:r>
            <a:rPr lang="en-US" sz="1000" kern="1200" dirty="0">
              <a:latin typeface="Arial" pitchFamily="34" charset="0"/>
              <a:cs typeface="Arial" pitchFamily="34" charset="0"/>
            </a:rPr>
            <a:t>Interacting with MSLs</a:t>
          </a:r>
        </a:p>
        <a:p>
          <a:pPr marL="57150" lvl="1" indent="-57150" algn="l" defTabSz="444500">
            <a:lnSpc>
              <a:spcPct val="90000"/>
            </a:lnSpc>
            <a:spcBef>
              <a:spcPct val="0"/>
            </a:spcBef>
            <a:spcAft>
              <a:spcPct val="15000"/>
            </a:spcAft>
            <a:buChar char="•"/>
          </a:pPr>
          <a:r>
            <a:rPr lang="en-US" sz="1000" kern="1200" dirty="0">
              <a:latin typeface="Arial" pitchFamily="34" charset="0"/>
              <a:cs typeface="Arial" pitchFamily="34" charset="0"/>
            </a:rPr>
            <a:t>Scenarios (60 min)</a:t>
          </a:r>
        </a:p>
      </dsp:txBody>
      <dsp:txXfrm>
        <a:off x="4267195" y="1369971"/>
        <a:ext cx="1250342" cy="3170475"/>
      </dsp:txXfrm>
    </dsp:sp>
    <dsp:sp modelId="{1574E1D2-E840-40D9-B71C-39432DB79730}">
      <dsp:nvSpPr>
        <dsp:cNvPr id="0" name=""/>
        <dsp:cNvSpPr/>
      </dsp:nvSpPr>
      <dsp:spPr>
        <a:xfrm>
          <a:off x="5703914" y="831067"/>
          <a:ext cx="1250342" cy="500136"/>
        </a:xfrm>
        <a:prstGeom prst="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w="9525" cap="flat" cmpd="sng" algn="ctr">
          <a:solidFill>
            <a:schemeClr val="accent6">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00075" rtl="0">
            <a:lnSpc>
              <a:spcPct val="90000"/>
            </a:lnSpc>
            <a:spcBef>
              <a:spcPct val="0"/>
            </a:spcBef>
            <a:spcAft>
              <a:spcPct val="35000"/>
            </a:spcAft>
            <a:buNone/>
          </a:pPr>
          <a:r>
            <a:rPr lang="en-US" sz="1350" b="1" kern="1200" dirty="0">
              <a:latin typeface="Arial" pitchFamily="34" charset="0"/>
              <a:cs typeface="Arial" pitchFamily="34" charset="0"/>
            </a:rPr>
            <a:t>Specific – Marketing/Com Ops</a:t>
          </a:r>
        </a:p>
      </dsp:txBody>
      <dsp:txXfrm>
        <a:off x="5703914" y="831067"/>
        <a:ext cx="1250342" cy="500136"/>
      </dsp:txXfrm>
    </dsp:sp>
    <dsp:sp modelId="{49EED5C4-BCFE-4953-8E2A-C6EB14643E21}">
      <dsp:nvSpPr>
        <dsp:cNvPr id="0" name=""/>
        <dsp:cNvSpPr/>
      </dsp:nvSpPr>
      <dsp:spPr>
        <a:xfrm>
          <a:off x="5703914" y="1370819"/>
          <a:ext cx="1250342" cy="3172979"/>
        </a:xfrm>
        <a:prstGeom prst="rect">
          <a:avLst/>
        </a:prstGeom>
        <a:solidFill>
          <a:schemeClr val="accent6">
            <a:tint val="40000"/>
            <a:alpha val="90000"/>
            <a:hueOff val="0"/>
            <a:satOff val="0"/>
            <a:lumOff val="0"/>
            <a:alphaOff val="0"/>
          </a:schemeClr>
        </a:solidFill>
        <a:ln w="9525" cap="flat" cmpd="sng" algn="ctr">
          <a:solidFill>
            <a:schemeClr val="accent6">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109538" lvl="1" indent="-109538" algn="l" defTabSz="488950" rtl="0">
            <a:lnSpc>
              <a:spcPct val="90000"/>
            </a:lnSpc>
            <a:spcBef>
              <a:spcPct val="0"/>
            </a:spcBef>
            <a:spcAft>
              <a:spcPct val="15000"/>
            </a:spcAft>
            <a:buChar char="•"/>
          </a:pPr>
          <a:r>
            <a:rPr lang="en-US" sz="1100" b="1" kern="1200" dirty="0">
              <a:latin typeface="Arial" pitchFamily="34" charset="0"/>
              <a:cs typeface="Arial" pitchFamily="34" charset="0"/>
            </a:rPr>
            <a:t>E-learning</a:t>
          </a:r>
        </a:p>
        <a:p>
          <a:pPr marL="109538" lvl="1" indent="-109538" algn="l" defTabSz="488950" rtl="0">
            <a:lnSpc>
              <a:spcPct val="90000"/>
            </a:lnSpc>
            <a:spcBef>
              <a:spcPct val="0"/>
            </a:spcBef>
            <a:spcAft>
              <a:spcPct val="15000"/>
            </a:spcAft>
            <a:buChar char="•"/>
          </a:pPr>
          <a:r>
            <a:rPr lang="en-US" sz="1100" b="1" i="1" kern="1200" dirty="0">
              <a:latin typeface="Arial" pitchFamily="34" charset="0"/>
              <a:cs typeface="Arial" pitchFamily="34" charset="0"/>
            </a:rPr>
            <a:t>2-3 hours</a:t>
          </a:r>
        </a:p>
        <a:p>
          <a:pPr marL="109538" lvl="1" indent="-109538" algn="l" defTabSz="488950" rtl="0">
            <a:lnSpc>
              <a:spcPct val="90000"/>
            </a:lnSpc>
            <a:spcBef>
              <a:spcPct val="0"/>
            </a:spcBef>
            <a:spcAft>
              <a:spcPct val="15000"/>
            </a:spcAft>
            <a:buChar char="•"/>
          </a:pPr>
          <a:r>
            <a:rPr lang="en-US" sz="1100" b="0" kern="1200" dirty="0">
              <a:latin typeface="Arial" pitchFamily="34" charset="0"/>
              <a:cs typeface="Arial" pitchFamily="34" charset="0"/>
            </a:rPr>
            <a:t>All</a:t>
          </a:r>
        </a:p>
        <a:p>
          <a:pPr marL="109538" lvl="1" indent="-109538" algn="l" defTabSz="488950" rtl="0">
            <a:lnSpc>
              <a:spcPct val="90000"/>
            </a:lnSpc>
            <a:spcBef>
              <a:spcPct val="0"/>
            </a:spcBef>
            <a:spcAft>
              <a:spcPct val="15000"/>
            </a:spcAft>
            <a:buChar char="•"/>
          </a:pPr>
          <a:endParaRPr lang="en-US" sz="1100" b="0" kern="1200" dirty="0">
            <a:latin typeface="Arial" pitchFamily="34" charset="0"/>
            <a:cs typeface="Arial" pitchFamily="34" charset="0"/>
          </a:endParaRPr>
        </a:p>
        <a:p>
          <a:pPr marL="0" lvl="1" indent="0" algn="l" defTabSz="488950" rtl="0">
            <a:lnSpc>
              <a:spcPct val="90000"/>
            </a:lnSpc>
            <a:spcBef>
              <a:spcPct val="0"/>
            </a:spcBef>
            <a:spcAft>
              <a:spcPct val="15000"/>
            </a:spcAft>
            <a:buChar char="•"/>
          </a:pPr>
          <a:r>
            <a:rPr lang="en-US" sz="1100" b="1" u="sng" kern="1200" dirty="0">
              <a:latin typeface="Arial" pitchFamily="34" charset="0"/>
              <a:cs typeface="Arial" pitchFamily="34" charset="0"/>
            </a:rPr>
            <a:t> TOPICS</a:t>
          </a:r>
        </a:p>
        <a:p>
          <a:pPr marL="57150" lvl="1" indent="-57150" algn="l" defTabSz="444500">
            <a:lnSpc>
              <a:spcPct val="90000"/>
            </a:lnSpc>
            <a:spcBef>
              <a:spcPct val="0"/>
            </a:spcBef>
            <a:spcAft>
              <a:spcPct val="15000"/>
            </a:spcAft>
            <a:buChar char="•"/>
          </a:pPr>
          <a:r>
            <a:rPr lang="en-US" sz="1000" kern="1200" dirty="0">
              <a:latin typeface="Arial" pitchFamily="34" charset="0"/>
              <a:cs typeface="Arial" pitchFamily="34" charset="0"/>
            </a:rPr>
            <a:t>Speaker Training</a:t>
          </a:r>
        </a:p>
        <a:p>
          <a:pPr marL="57150" lvl="1" indent="-57150" algn="l" defTabSz="444500">
            <a:lnSpc>
              <a:spcPct val="90000"/>
            </a:lnSpc>
            <a:spcBef>
              <a:spcPct val="0"/>
            </a:spcBef>
            <a:spcAft>
              <a:spcPct val="15000"/>
            </a:spcAft>
            <a:buChar char="•"/>
          </a:pPr>
          <a:r>
            <a:rPr lang="en-US" sz="1000" kern="1200" dirty="0">
              <a:latin typeface="Arial" pitchFamily="34" charset="0"/>
              <a:cs typeface="Arial" pitchFamily="34" charset="0"/>
            </a:rPr>
            <a:t>Advisory Boards</a:t>
          </a:r>
        </a:p>
        <a:p>
          <a:pPr marL="57150" lvl="1" indent="-57150" algn="l" defTabSz="444500">
            <a:lnSpc>
              <a:spcPct val="90000"/>
            </a:lnSpc>
            <a:spcBef>
              <a:spcPct val="0"/>
            </a:spcBef>
            <a:spcAft>
              <a:spcPct val="15000"/>
            </a:spcAft>
            <a:buChar char="•"/>
          </a:pPr>
          <a:r>
            <a:rPr lang="en-US" sz="1000" kern="1200" dirty="0">
              <a:latin typeface="Arial" pitchFamily="34" charset="0"/>
              <a:cs typeface="Arial" pitchFamily="34" charset="0"/>
            </a:rPr>
            <a:t>Speaker Programs</a:t>
          </a:r>
        </a:p>
        <a:p>
          <a:pPr marL="57150" lvl="1" indent="-57150" algn="l" defTabSz="444500">
            <a:lnSpc>
              <a:spcPct val="90000"/>
            </a:lnSpc>
            <a:spcBef>
              <a:spcPct val="0"/>
            </a:spcBef>
            <a:spcAft>
              <a:spcPct val="15000"/>
            </a:spcAft>
            <a:buChar char="•"/>
          </a:pPr>
          <a:r>
            <a:rPr lang="en-US" sz="1000" kern="1200" dirty="0">
              <a:latin typeface="Arial" pitchFamily="34" charset="0"/>
              <a:cs typeface="Arial" pitchFamily="34" charset="0"/>
            </a:rPr>
            <a:t>Engaging HCPs</a:t>
          </a:r>
        </a:p>
        <a:p>
          <a:pPr marL="57150" lvl="1" indent="-57150" algn="l" defTabSz="444500">
            <a:lnSpc>
              <a:spcPct val="90000"/>
            </a:lnSpc>
            <a:spcBef>
              <a:spcPct val="0"/>
            </a:spcBef>
            <a:spcAft>
              <a:spcPct val="15000"/>
            </a:spcAft>
            <a:buChar char="•"/>
          </a:pPr>
          <a:r>
            <a:rPr lang="en-US" sz="1000" kern="1200" dirty="0">
              <a:latin typeface="Arial" pitchFamily="34" charset="0"/>
              <a:cs typeface="Arial" pitchFamily="34" charset="0"/>
            </a:rPr>
            <a:t>Sales Training Module  (include scenarios?)</a:t>
          </a:r>
        </a:p>
      </dsp:txBody>
      <dsp:txXfrm>
        <a:off x="5703914" y="1370819"/>
        <a:ext cx="1250342" cy="3172979"/>
      </dsp:txXfrm>
    </dsp:sp>
    <dsp:sp modelId="{9ED0BD71-99FF-480B-A3AF-1E322EFC2AFE}">
      <dsp:nvSpPr>
        <dsp:cNvPr id="0" name=""/>
        <dsp:cNvSpPr/>
      </dsp:nvSpPr>
      <dsp:spPr>
        <a:xfrm>
          <a:off x="7129304" y="831694"/>
          <a:ext cx="1250342" cy="500136"/>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rtl="0">
            <a:lnSpc>
              <a:spcPct val="90000"/>
            </a:lnSpc>
            <a:spcBef>
              <a:spcPct val="0"/>
            </a:spcBef>
            <a:spcAft>
              <a:spcPct val="35000"/>
            </a:spcAft>
            <a:buNone/>
          </a:pPr>
          <a:r>
            <a:rPr lang="en-US" sz="1400" b="1" kern="1200" dirty="0">
              <a:latin typeface="Arial" pitchFamily="34" charset="0"/>
              <a:cs typeface="Arial" pitchFamily="34" charset="0"/>
            </a:rPr>
            <a:t>Specific – R&amp;D</a:t>
          </a:r>
        </a:p>
      </dsp:txBody>
      <dsp:txXfrm>
        <a:off x="7129304" y="831694"/>
        <a:ext cx="1250342" cy="500136"/>
      </dsp:txXfrm>
    </dsp:sp>
    <dsp:sp modelId="{2827853A-99E2-41C3-B2FC-091041FA7097}">
      <dsp:nvSpPr>
        <dsp:cNvPr id="0" name=""/>
        <dsp:cNvSpPr/>
      </dsp:nvSpPr>
      <dsp:spPr>
        <a:xfrm>
          <a:off x="7131657" y="1371588"/>
          <a:ext cx="1250342" cy="3170475"/>
        </a:xfrm>
        <a:prstGeom prst="rect">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109538" lvl="1" indent="-109538" algn="l" defTabSz="488950" rtl="0">
            <a:lnSpc>
              <a:spcPct val="90000"/>
            </a:lnSpc>
            <a:spcBef>
              <a:spcPct val="0"/>
            </a:spcBef>
            <a:spcAft>
              <a:spcPct val="15000"/>
            </a:spcAft>
            <a:buChar char="•"/>
          </a:pPr>
          <a:r>
            <a:rPr lang="en-US" sz="1100" b="1" kern="1200" dirty="0">
              <a:latin typeface="Arial" pitchFamily="34" charset="0"/>
              <a:cs typeface="Arial" pitchFamily="34" charset="0"/>
            </a:rPr>
            <a:t>E-learning</a:t>
          </a:r>
        </a:p>
        <a:p>
          <a:pPr marL="109538" lvl="1" indent="-109538" algn="l" defTabSz="488950" rtl="0">
            <a:lnSpc>
              <a:spcPct val="90000"/>
            </a:lnSpc>
            <a:spcBef>
              <a:spcPct val="0"/>
            </a:spcBef>
            <a:spcAft>
              <a:spcPct val="15000"/>
            </a:spcAft>
            <a:buChar char="•"/>
          </a:pPr>
          <a:r>
            <a:rPr lang="en-US" sz="1100" b="1" i="0" kern="1200" dirty="0">
              <a:latin typeface="Arial" pitchFamily="34" charset="0"/>
              <a:cs typeface="Arial" pitchFamily="34" charset="0"/>
            </a:rPr>
            <a:t>2 hours</a:t>
          </a:r>
        </a:p>
        <a:p>
          <a:pPr marL="109538" lvl="1" indent="-109538" algn="l" defTabSz="488950" rtl="0">
            <a:lnSpc>
              <a:spcPct val="90000"/>
            </a:lnSpc>
            <a:spcBef>
              <a:spcPct val="0"/>
            </a:spcBef>
            <a:spcAft>
              <a:spcPct val="15000"/>
            </a:spcAft>
            <a:buChar char="•"/>
          </a:pPr>
          <a:r>
            <a:rPr lang="en-US" sz="1100" b="0" kern="1200" dirty="0">
              <a:latin typeface="Arial" pitchFamily="34" charset="0"/>
              <a:cs typeface="Arial" pitchFamily="34" charset="0"/>
            </a:rPr>
            <a:t>All</a:t>
          </a:r>
        </a:p>
        <a:p>
          <a:pPr marL="109538" lvl="1" indent="-109538" algn="l" defTabSz="488950" rtl="0">
            <a:lnSpc>
              <a:spcPct val="90000"/>
            </a:lnSpc>
            <a:spcBef>
              <a:spcPct val="0"/>
            </a:spcBef>
            <a:spcAft>
              <a:spcPct val="15000"/>
            </a:spcAft>
            <a:buChar char="•"/>
          </a:pPr>
          <a:endParaRPr lang="en-US" sz="1100" b="0" kern="1200" dirty="0">
            <a:latin typeface="Arial" pitchFamily="34" charset="0"/>
            <a:cs typeface="Arial" pitchFamily="34" charset="0"/>
          </a:endParaRPr>
        </a:p>
        <a:p>
          <a:pPr marL="166688" lvl="1" indent="-166688" algn="l" defTabSz="444500" rtl="0">
            <a:lnSpc>
              <a:spcPct val="90000"/>
            </a:lnSpc>
            <a:spcBef>
              <a:spcPct val="0"/>
            </a:spcBef>
            <a:spcAft>
              <a:spcPct val="15000"/>
            </a:spcAft>
            <a:buChar char="•"/>
          </a:pPr>
          <a:r>
            <a:rPr lang="en-US" sz="1000" b="1" u="sng" kern="1200" dirty="0">
              <a:latin typeface="Arial" pitchFamily="34" charset="0"/>
              <a:cs typeface="Arial" pitchFamily="34" charset="0"/>
            </a:rPr>
            <a:t>TOPICS</a:t>
          </a:r>
        </a:p>
        <a:p>
          <a:pPr marL="57150" lvl="1" indent="-57150" algn="l" defTabSz="444500">
            <a:lnSpc>
              <a:spcPct val="90000"/>
            </a:lnSpc>
            <a:spcBef>
              <a:spcPct val="0"/>
            </a:spcBef>
            <a:spcAft>
              <a:spcPct val="15000"/>
            </a:spcAft>
            <a:buChar char="•"/>
          </a:pPr>
          <a:r>
            <a:rPr lang="en-US" sz="1000" kern="1200" dirty="0">
              <a:latin typeface="Arial" pitchFamily="34" charset="0"/>
              <a:cs typeface="Arial" pitchFamily="34" charset="0"/>
            </a:rPr>
            <a:t>Publications</a:t>
          </a:r>
        </a:p>
        <a:p>
          <a:pPr marL="57150" lvl="1" indent="-57150" algn="l" defTabSz="444500">
            <a:lnSpc>
              <a:spcPct val="90000"/>
            </a:lnSpc>
            <a:spcBef>
              <a:spcPct val="0"/>
            </a:spcBef>
            <a:spcAft>
              <a:spcPct val="15000"/>
            </a:spcAft>
            <a:buChar char="•"/>
          </a:pPr>
          <a:r>
            <a:rPr lang="en-US" sz="1000" kern="1200" dirty="0">
              <a:latin typeface="Arial" pitchFamily="34" charset="0"/>
              <a:cs typeface="Arial" pitchFamily="34" charset="0"/>
            </a:rPr>
            <a:t>Scientific Integrity</a:t>
          </a:r>
        </a:p>
        <a:p>
          <a:pPr marL="57150" lvl="1" indent="-57150" algn="l" defTabSz="444500">
            <a:lnSpc>
              <a:spcPct val="90000"/>
            </a:lnSpc>
            <a:spcBef>
              <a:spcPct val="0"/>
            </a:spcBef>
            <a:spcAft>
              <a:spcPct val="15000"/>
            </a:spcAft>
            <a:buChar char="•"/>
          </a:pPr>
          <a:r>
            <a:rPr lang="en-US" sz="1000" kern="1200" dirty="0">
              <a:latin typeface="Arial" pitchFamily="34" charset="0"/>
              <a:cs typeface="Arial" pitchFamily="34" charset="0"/>
            </a:rPr>
            <a:t>Engaging HCPs</a:t>
          </a:r>
        </a:p>
        <a:p>
          <a:pPr marL="57150" lvl="1" indent="-57150" algn="l" defTabSz="444500">
            <a:lnSpc>
              <a:spcPct val="90000"/>
            </a:lnSpc>
            <a:spcBef>
              <a:spcPct val="0"/>
            </a:spcBef>
            <a:spcAft>
              <a:spcPct val="15000"/>
            </a:spcAft>
            <a:buChar char="•"/>
          </a:pPr>
          <a:r>
            <a:rPr lang="en-US" sz="1000" kern="1200" dirty="0">
              <a:latin typeface="Arial" pitchFamily="34" charset="0"/>
              <a:cs typeface="Arial" pitchFamily="34" charset="0"/>
            </a:rPr>
            <a:t>Advisory Boards/Scientific Meetings</a:t>
          </a:r>
        </a:p>
        <a:p>
          <a:pPr marL="57150" lvl="1" indent="-57150" algn="l" defTabSz="444500">
            <a:lnSpc>
              <a:spcPct val="90000"/>
            </a:lnSpc>
            <a:spcBef>
              <a:spcPct val="0"/>
            </a:spcBef>
            <a:spcAft>
              <a:spcPct val="15000"/>
            </a:spcAft>
            <a:buChar char="•"/>
          </a:pPr>
          <a:r>
            <a:rPr lang="en-US" sz="1000" kern="1200" dirty="0">
              <a:latin typeface="Arial" pitchFamily="34" charset="0"/>
              <a:cs typeface="Arial" pitchFamily="34" charset="0"/>
            </a:rPr>
            <a:t>Investigator-Sponsored Trials</a:t>
          </a:r>
        </a:p>
        <a:p>
          <a:pPr marL="57150" lvl="1" indent="-57150" algn="l" defTabSz="444500">
            <a:lnSpc>
              <a:spcPct val="90000"/>
            </a:lnSpc>
            <a:spcBef>
              <a:spcPct val="0"/>
            </a:spcBef>
            <a:spcAft>
              <a:spcPct val="15000"/>
            </a:spcAft>
            <a:buChar char="•"/>
          </a:pPr>
          <a:r>
            <a:rPr lang="en-US" sz="1000" kern="1200" dirty="0">
              <a:latin typeface="Arial" pitchFamily="34" charset="0"/>
              <a:cs typeface="Arial" pitchFamily="34" charset="0"/>
            </a:rPr>
            <a:t>Roles and Responsibilities of MSLs</a:t>
          </a:r>
        </a:p>
        <a:p>
          <a:pPr marL="57150" lvl="1" indent="-57150" algn="l" defTabSz="444500">
            <a:lnSpc>
              <a:spcPct val="90000"/>
            </a:lnSpc>
            <a:spcBef>
              <a:spcPct val="0"/>
            </a:spcBef>
            <a:spcAft>
              <a:spcPct val="15000"/>
            </a:spcAft>
            <a:buChar char="•"/>
          </a:pPr>
          <a:r>
            <a:rPr lang="en-US" sz="1000" kern="1200" dirty="0">
              <a:latin typeface="Arial" pitchFamily="34" charset="0"/>
              <a:cs typeface="Arial" pitchFamily="34" charset="0"/>
            </a:rPr>
            <a:t>Roles and Responsibilities of HEOR/HEOR MSLs</a:t>
          </a:r>
        </a:p>
      </dsp:txBody>
      <dsp:txXfrm>
        <a:off x="7131657" y="1371588"/>
        <a:ext cx="1250342" cy="317047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7C099F-46C4-4BC1-A0F9-2C1178E903F2}">
      <dsp:nvSpPr>
        <dsp:cNvPr id="0" name=""/>
        <dsp:cNvSpPr/>
      </dsp:nvSpPr>
      <dsp:spPr>
        <a:xfrm rot="16200000">
          <a:off x="742950" y="-762501"/>
          <a:ext cx="2705100" cy="4191000"/>
        </a:xfrm>
        <a:prstGeom prst="round1Rect">
          <a:avLst/>
        </a:prstGeom>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3"/>
        </a:lnRef>
        <a:fillRef idx="3">
          <a:schemeClr val="accent3"/>
        </a:fillRef>
        <a:effectRef idx="3">
          <a:schemeClr val="accent3"/>
        </a:effectRef>
        <a:fontRef idx="minor">
          <a:schemeClr val="lt1"/>
        </a:fontRef>
      </dsp:style>
      <dsp:txBody>
        <a:bodyPr spcFirstLastPara="0" vert="horz" wrap="square" lIns="106680" tIns="106680" rIns="106680" bIns="106680" numCol="1" spcCol="1270" anchor="t" anchorCtr="0">
          <a:noAutofit/>
        </a:bodyPr>
        <a:lstStyle/>
        <a:p>
          <a:pPr marL="519113" lvl="0" indent="-177800" algn="ctr" defTabSz="666750" rtl="0">
            <a:lnSpc>
              <a:spcPct val="90000"/>
            </a:lnSpc>
            <a:spcBef>
              <a:spcPct val="0"/>
            </a:spcBef>
            <a:spcAft>
              <a:spcPct val="35000"/>
            </a:spcAft>
            <a:buNone/>
          </a:pPr>
          <a:r>
            <a:rPr lang="en-US" sz="1500" b="1" kern="1200" dirty="0">
              <a:solidFill>
                <a:schemeClr val="tx1"/>
              </a:solidFill>
              <a:latin typeface="Arial" pitchFamily="34" charset="0"/>
              <a:cs typeface="Arial" pitchFamily="34" charset="0"/>
            </a:rPr>
            <a:t>All (Less HR/Legal)</a:t>
          </a:r>
        </a:p>
        <a:p>
          <a:pPr marL="519113" lvl="1" indent="-177800" algn="l" defTabSz="666750" rtl="0">
            <a:lnSpc>
              <a:spcPct val="90000"/>
            </a:lnSpc>
            <a:spcBef>
              <a:spcPct val="0"/>
            </a:spcBef>
            <a:spcAft>
              <a:spcPct val="15000"/>
            </a:spcAft>
            <a:buChar char="•"/>
          </a:pPr>
          <a:r>
            <a:rPr lang="en-US" sz="1500" kern="1200" dirty="0">
              <a:solidFill>
                <a:schemeClr val="tx1"/>
              </a:solidFill>
              <a:latin typeface="Arial" pitchFamily="34" charset="0"/>
              <a:cs typeface="Arial" pitchFamily="34" charset="0"/>
            </a:rPr>
            <a:t>Social Media</a:t>
          </a:r>
        </a:p>
        <a:p>
          <a:pPr marL="519113" lvl="1" indent="-177800" algn="l" defTabSz="666750">
            <a:lnSpc>
              <a:spcPct val="90000"/>
            </a:lnSpc>
            <a:spcBef>
              <a:spcPct val="0"/>
            </a:spcBef>
            <a:spcAft>
              <a:spcPct val="15000"/>
            </a:spcAft>
            <a:buChar char="•"/>
          </a:pPr>
          <a:r>
            <a:rPr lang="en-US" sz="1500" kern="1200" dirty="0">
              <a:solidFill>
                <a:schemeClr val="tx1"/>
              </a:solidFill>
              <a:latin typeface="Arial" pitchFamily="34" charset="0"/>
              <a:cs typeface="Arial" pitchFamily="34" charset="0"/>
            </a:rPr>
            <a:t>Med Info inquiries</a:t>
          </a:r>
        </a:p>
        <a:p>
          <a:pPr marL="519113" lvl="1" indent="-177800" algn="l" defTabSz="666750">
            <a:lnSpc>
              <a:spcPct val="90000"/>
            </a:lnSpc>
            <a:spcBef>
              <a:spcPct val="0"/>
            </a:spcBef>
            <a:spcAft>
              <a:spcPct val="15000"/>
            </a:spcAft>
            <a:buChar char="•"/>
          </a:pPr>
          <a:r>
            <a:rPr lang="en-US" sz="1500" kern="1200" dirty="0">
              <a:solidFill>
                <a:schemeClr val="tx1"/>
              </a:solidFill>
              <a:latin typeface="Arial" pitchFamily="34" charset="0"/>
              <a:cs typeface="Arial" pitchFamily="34" charset="0"/>
            </a:rPr>
            <a:t>Funding HCOs </a:t>
          </a:r>
        </a:p>
        <a:p>
          <a:pPr marL="519113" lvl="1" indent="-177800" algn="l" defTabSz="666750">
            <a:lnSpc>
              <a:spcPct val="90000"/>
            </a:lnSpc>
            <a:spcBef>
              <a:spcPct val="0"/>
            </a:spcBef>
            <a:spcAft>
              <a:spcPct val="15000"/>
            </a:spcAft>
            <a:buChar char="•"/>
          </a:pPr>
          <a:r>
            <a:rPr lang="en-US" sz="1500" kern="1200">
              <a:solidFill>
                <a:schemeClr val="tx1"/>
              </a:solidFill>
              <a:latin typeface="Arial" pitchFamily="34" charset="0"/>
              <a:cs typeface="Arial" pitchFamily="34" charset="0"/>
            </a:rPr>
            <a:t>Basic engagements of HCPs</a:t>
          </a:r>
          <a:endParaRPr lang="en-US" sz="1500" kern="1200" dirty="0">
            <a:solidFill>
              <a:schemeClr val="tx1"/>
            </a:solidFill>
            <a:latin typeface="Arial" pitchFamily="34" charset="0"/>
            <a:cs typeface="Arial" pitchFamily="34" charset="0"/>
          </a:endParaRPr>
        </a:p>
        <a:p>
          <a:pPr marL="519113" lvl="1" indent="-177800" algn="l" defTabSz="666750">
            <a:lnSpc>
              <a:spcPct val="90000"/>
            </a:lnSpc>
            <a:spcBef>
              <a:spcPct val="0"/>
            </a:spcBef>
            <a:spcAft>
              <a:spcPct val="15000"/>
            </a:spcAft>
            <a:buChar char="•"/>
          </a:pPr>
          <a:r>
            <a:rPr lang="en-US" sz="1500" kern="1200">
              <a:solidFill>
                <a:schemeClr val="tx1"/>
              </a:solidFill>
              <a:latin typeface="Arial" pitchFamily="34" charset="0"/>
              <a:cs typeface="Arial" pitchFamily="34" charset="0"/>
            </a:rPr>
            <a:t>Consulting Arrangements with HCPs</a:t>
          </a:r>
          <a:endParaRPr lang="en-US" sz="1500" kern="1200" dirty="0">
            <a:solidFill>
              <a:schemeClr val="tx1"/>
            </a:solidFill>
            <a:latin typeface="Arial" pitchFamily="34" charset="0"/>
            <a:cs typeface="Arial" pitchFamily="34" charset="0"/>
          </a:endParaRPr>
        </a:p>
        <a:p>
          <a:pPr marL="519113" lvl="1" indent="-177800" algn="l" defTabSz="666750">
            <a:lnSpc>
              <a:spcPct val="90000"/>
            </a:lnSpc>
            <a:spcBef>
              <a:spcPct val="0"/>
            </a:spcBef>
            <a:spcAft>
              <a:spcPct val="15000"/>
            </a:spcAft>
            <a:buChar char="•"/>
          </a:pPr>
          <a:r>
            <a:rPr lang="en-US" sz="1500" kern="1200" dirty="0">
              <a:solidFill>
                <a:schemeClr val="tx1"/>
              </a:solidFill>
              <a:latin typeface="Arial" pitchFamily="34" charset="0"/>
              <a:cs typeface="Arial" pitchFamily="34" charset="0"/>
            </a:rPr>
            <a:t>Managed Care/Payer Interaction </a:t>
          </a:r>
        </a:p>
        <a:p>
          <a:pPr marL="519113" lvl="1" indent="-177800" algn="l" defTabSz="666750">
            <a:lnSpc>
              <a:spcPct val="90000"/>
            </a:lnSpc>
            <a:spcBef>
              <a:spcPct val="0"/>
            </a:spcBef>
            <a:spcAft>
              <a:spcPct val="15000"/>
            </a:spcAft>
            <a:buChar char="•"/>
          </a:pPr>
          <a:r>
            <a:rPr lang="en-US" sz="1500" kern="1200">
              <a:solidFill>
                <a:schemeClr val="tx1"/>
              </a:solidFill>
              <a:latin typeface="Arial" pitchFamily="34" charset="0"/>
              <a:cs typeface="Arial" pitchFamily="34" charset="0"/>
            </a:rPr>
            <a:t>Product Promotion</a:t>
          </a:r>
          <a:endParaRPr lang="en-US" sz="1500" kern="1200" dirty="0">
            <a:solidFill>
              <a:schemeClr val="tx1"/>
            </a:solidFill>
            <a:latin typeface="Arial" pitchFamily="34" charset="0"/>
            <a:cs typeface="Arial" pitchFamily="34" charset="0"/>
          </a:endParaRPr>
        </a:p>
        <a:p>
          <a:pPr marL="519113" lvl="1" indent="-177800" algn="l" defTabSz="666750">
            <a:lnSpc>
              <a:spcPct val="90000"/>
            </a:lnSpc>
            <a:spcBef>
              <a:spcPct val="0"/>
            </a:spcBef>
            <a:spcAft>
              <a:spcPct val="15000"/>
            </a:spcAft>
            <a:buChar char="•"/>
          </a:pPr>
          <a:r>
            <a:rPr lang="en-US" sz="1500" kern="1200">
              <a:solidFill>
                <a:schemeClr val="tx1"/>
              </a:solidFill>
              <a:latin typeface="Arial" pitchFamily="34" charset="0"/>
              <a:cs typeface="Arial" pitchFamily="34" charset="0"/>
            </a:rPr>
            <a:t>CMLR</a:t>
          </a:r>
          <a:endParaRPr lang="en-US" sz="1500" kern="1200" dirty="0">
            <a:solidFill>
              <a:schemeClr val="tx1"/>
            </a:solidFill>
            <a:latin typeface="Arial" pitchFamily="34" charset="0"/>
            <a:cs typeface="Arial" pitchFamily="34" charset="0"/>
          </a:endParaRPr>
        </a:p>
      </dsp:txBody>
      <dsp:txXfrm rot="5400000">
        <a:off x="0" y="-19551"/>
        <a:ext cx="4191000" cy="2028825"/>
      </dsp:txXfrm>
    </dsp:sp>
    <dsp:sp modelId="{AE19CEF9-FCDB-4BDC-BAFF-E97821948132}">
      <dsp:nvSpPr>
        <dsp:cNvPr id="0" name=""/>
        <dsp:cNvSpPr/>
      </dsp:nvSpPr>
      <dsp:spPr>
        <a:xfrm>
          <a:off x="4191000" y="-19551"/>
          <a:ext cx="4191000" cy="2705100"/>
        </a:xfrm>
        <a:prstGeom prst="round1Rect">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2"/>
        </a:lnRef>
        <a:fillRef idx="3">
          <a:schemeClr val="accent2"/>
        </a:fillRef>
        <a:effectRef idx="3">
          <a:schemeClr val="accent2"/>
        </a:effectRef>
        <a:fontRef idx="minor">
          <a:schemeClr val="lt1"/>
        </a:fontRef>
      </dsp:style>
      <dsp:txBody>
        <a:bodyPr spcFirstLastPara="0" vert="horz" wrap="square" lIns="106680" tIns="106680" rIns="106680" bIns="106680" numCol="1" spcCol="1270" anchor="t" anchorCtr="0">
          <a:noAutofit/>
        </a:bodyPr>
        <a:lstStyle/>
        <a:p>
          <a:pPr marL="109538" lvl="0" indent="0" algn="ctr" defTabSz="666750" rtl="0">
            <a:lnSpc>
              <a:spcPct val="90000"/>
            </a:lnSpc>
            <a:spcBef>
              <a:spcPct val="0"/>
            </a:spcBef>
            <a:spcAft>
              <a:spcPct val="35000"/>
            </a:spcAft>
            <a:buNone/>
          </a:pPr>
          <a:r>
            <a:rPr lang="en-US" sz="1500" b="1" kern="1200" dirty="0">
              <a:solidFill>
                <a:schemeClr val="tx1"/>
              </a:solidFill>
              <a:latin typeface="Arial" pitchFamily="34" charset="0"/>
              <a:cs typeface="Arial" pitchFamily="34" charset="0"/>
            </a:rPr>
            <a:t>R&amp;D </a:t>
          </a:r>
        </a:p>
        <a:p>
          <a:pPr marL="395288" lvl="1" indent="-231775" algn="l" defTabSz="666750" rtl="0">
            <a:lnSpc>
              <a:spcPct val="90000"/>
            </a:lnSpc>
            <a:spcBef>
              <a:spcPct val="0"/>
            </a:spcBef>
            <a:spcAft>
              <a:spcPct val="15000"/>
            </a:spcAft>
            <a:buChar char="•"/>
          </a:pPr>
          <a:r>
            <a:rPr lang="en-US" sz="1500" kern="1200" dirty="0">
              <a:solidFill>
                <a:schemeClr val="tx1"/>
              </a:solidFill>
              <a:latin typeface="Arial" pitchFamily="34" charset="0"/>
              <a:cs typeface="Arial" pitchFamily="34" charset="0"/>
            </a:rPr>
            <a:t>Publications</a:t>
          </a:r>
        </a:p>
        <a:p>
          <a:pPr marL="395288" lvl="1" indent="-231775" algn="l" defTabSz="666750">
            <a:lnSpc>
              <a:spcPct val="90000"/>
            </a:lnSpc>
            <a:spcBef>
              <a:spcPct val="0"/>
            </a:spcBef>
            <a:spcAft>
              <a:spcPct val="15000"/>
            </a:spcAft>
            <a:buChar char="•"/>
          </a:pPr>
          <a:r>
            <a:rPr lang="en-US" sz="1500" kern="1200" dirty="0">
              <a:solidFill>
                <a:schemeClr val="tx1"/>
              </a:solidFill>
              <a:latin typeface="Arial" pitchFamily="34" charset="0"/>
              <a:cs typeface="Arial" pitchFamily="34" charset="0"/>
            </a:rPr>
            <a:t>Specific Engagement of HCPs within R&amp;D</a:t>
          </a:r>
        </a:p>
        <a:p>
          <a:pPr marL="395288" lvl="1" indent="-231775" algn="l" defTabSz="666750">
            <a:lnSpc>
              <a:spcPct val="90000"/>
            </a:lnSpc>
            <a:spcBef>
              <a:spcPct val="0"/>
            </a:spcBef>
            <a:spcAft>
              <a:spcPct val="15000"/>
            </a:spcAft>
            <a:buChar char="•"/>
          </a:pPr>
          <a:r>
            <a:rPr lang="en-US" sz="1500" kern="1200">
              <a:solidFill>
                <a:schemeClr val="tx1"/>
              </a:solidFill>
              <a:latin typeface="Arial" pitchFamily="34" charset="0"/>
              <a:cs typeface="Arial" pitchFamily="34" charset="0"/>
            </a:rPr>
            <a:t>Ad Boards/Scientific Meetings</a:t>
          </a:r>
          <a:endParaRPr lang="en-US" sz="1500" kern="1200" dirty="0">
            <a:solidFill>
              <a:schemeClr val="tx1"/>
            </a:solidFill>
            <a:latin typeface="Arial" pitchFamily="34" charset="0"/>
            <a:cs typeface="Arial" pitchFamily="34" charset="0"/>
          </a:endParaRPr>
        </a:p>
        <a:p>
          <a:pPr marL="395288" lvl="1" indent="-231775" algn="l" defTabSz="666750">
            <a:lnSpc>
              <a:spcPct val="90000"/>
            </a:lnSpc>
            <a:spcBef>
              <a:spcPct val="0"/>
            </a:spcBef>
            <a:spcAft>
              <a:spcPct val="15000"/>
            </a:spcAft>
            <a:buChar char="•"/>
          </a:pPr>
          <a:r>
            <a:rPr lang="en-US" sz="1500" kern="1200" dirty="0">
              <a:solidFill>
                <a:schemeClr val="tx1"/>
              </a:solidFill>
              <a:latin typeface="Arial" pitchFamily="34" charset="0"/>
              <a:cs typeface="Arial" pitchFamily="34" charset="0"/>
            </a:rPr>
            <a:t>Scientific Integrity</a:t>
          </a:r>
        </a:p>
        <a:p>
          <a:pPr marL="395288" lvl="1" indent="-231775" algn="l" defTabSz="666750">
            <a:lnSpc>
              <a:spcPct val="90000"/>
            </a:lnSpc>
            <a:spcBef>
              <a:spcPct val="0"/>
            </a:spcBef>
            <a:spcAft>
              <a:spcPct val="15000"/>
            </a:spcAft>
            <a:buChar char="•"/>
          </a:pPr>
          <a:r>
            <a:rPr lang="en-US" sz="1500" kern="1200" dirty="0">
              <a:solidFill>
                <a:schemeClr val="tx1"/>
              </a:solidFill>
              <a:latin typeface="Arial" pitchFamily="34" charset="0"/>
              <a:cs typeface="Arial" pitchFamily="34" charset="0"/>
            </a:rPr>
            <a:t>Investigator Sponsored Trials</a:t>
          </a:r>
        </a:p>
        <a:p>
          <a:pPr marL="395288" lvl="1" indent="-231775" algn="l" defTabSz="666750">
            <a:lnSpc>
              <a:spcPct val="90000"/>
            </a:lnSpc>
            <a:spcBef>
              <a:spcPct val="0"/>
            </a:spcBef>
            <a:spcAft>
              <a:spcPct val="15000"/>
            </a:spcAft>
            <a:buChar char="•"/>
          </a:pPr>
          <a:r>
            <a:rPr lang="en-US" sz="1500" kern="1200" dirty="0">
              <a:solidFill>
                <a:schemeClr val="tx1"/>
              </a:solidFill>
              <a:latin typeface="Arial" pitchFamily="34" charset="0"/>
              <a:cs typeface="Arial" pitchFamily="34" charset="0"/>
            </a:rPr>
            <a:t>Roles/Responsibilities of </a:t>
          </a:r>
          <a:r>
            <a:rPr lang="en-US" sz="1500" kern="1200" dirty="0" err="1">
              <a:solidFill>
                <a:schemeClr val="tx1"/>
              </a:solidFill>
              <a:latin typeface="Arial" pitchFamily="34" charset="0"/>
              <a:cs typeface="Arial" pitchFamily="34" charset="0"/>
            </a:rPr>
            <a:t>MSLs</a:t>
          </a:r>
          <a:endParaRPr lang="en-US" sz="1500" kern="1200" dirty="0">
            <a:solidFill>
              <a:schemeClr val="tx1"/>
            </a:solidFill>
            <a:latin typeface="Arial" pitchFamily="34" charset="0"/>
            <a:cs typeface="Arial" pitchFamily="34" charset="0"/>
          </a:endParaRPr>
        </a:p>
        <a:p>
          <a:pPr marL="395288" lvl="1" indent="-231775" algn="l" defTabSz="666750">
            <a:lnSpc>
              <a:spcPct val="90000"/>
            </a:lnSpc>
            <a:spcBef>
              <a:spcPct val="0"/>
            </a:spcBef>
            <a:spcAft>
              <a:spcPct val="15000"/>
            </a:spcAft>
            <a:buChar char="•"/>
          </a:pPr>
          <a:r>
            <a:rPr lang="en-US" sz="1500" kern="1200">
              <a:solidFill>
                <a:schemeClr val="tx1"/>
              </a:solidFill>
              <a:latin typeface="Arial" pitchFamily="34" charset="0"/>
              <a:cs typeface="Arial" pitchFamily="34" charset="0"/>
            </a:rPr>
            <a:t>Roles/Responsibilities of HEOR/HEOR MSLs</a:t>
          </a:r>
          <a:endParaRPr lang="en-US" sz="1500" kern="1200" dirty="0">
            <a:solidFill>
              <a:schemeClr val="tx1"/>
            </a:solidFill>
            <a:latin typeface="Arial" pitchFamily="34" charset="0"/>
            <a:cs typeface="Arial" pitchFamily="34" charset="0"/>
          </a:endParaRPr>
        </a:p>
      </dsp:txBody>
      <dsp:txXfrm>
        <a:off x="4191000" y="-19551"/>
        <a:ext cx="4191000" cy="2028825"/>
      </dsp:txXfrm>
    </dsp:sp>
    <dsp:sp modelId="{277F0C3D-5434-41E3-8C6F-A99A33045F33}">
      <dsp:nvSpPr>
        <dsp:cNvPr id="0" name=""/>
        <dsp:cNvSpPr/>
      </dsp:nvSpPr>
      <dsp:spPr>
        <a:xfrm rot="10800000">
          <a:off x="0" y="2685548"/>
          <a:ext cx="4191000" cy="2705100"/>
        </a:xfrm>
        <a:prstGeom prst="round1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rtl="0">
            <a:lnSpc>
              <a:spcPct val="90000"/>
            </a:lnSpc>
            <a:spcBef>
              <a:spcPct val="0"/>
            </a:spcBef>
            <a:spcAft>
              <a:spcPct val="35000"/>
            </a:spcAft>
            <a:buNone/>
          </a:pPr>
          <a:r>
            <a:rPr lang="en-US" sz="1500" b="1" kern="1200" dirty="0">
              <a:solidFill>
                <a:schemeClr val="tx1"/>
              </a:solidFill>
              <a:latin typeface="Arial" pitchFamily="34" charset="0"/>
              <a:cs typeface="Arial" pitchFamily="34" charset="0"/>
            </a:rPr>
            <a:t>Marketing/Commercial Ops</a:t>
          </a:r>
        </a:p>
        <a:p>
          <a:pPr marL="519113" lvl="1" indent="-177800" algn="l" defTabSz="666750" rtl="0">
            <a:lnSpc>
              <a:spcPct val="90000"/>
            </a:lnSpc>
            <a:spcBef>
              <a:spcPct val="0"/>
            </a:spcBef>
            <a:spcAft>
              <a:spcPct val="15000"/>
            </a:spcAft>
            <a:buChar char="•"/>
          </a:pPr>
          <a:r>
            <a:rPr lang="en-US" sz="1500" kern="1200" dirty="0">
              <a:solidFill>
                <a:schemeClr val="tx1"/>
              </a:solidFill>
              <a:latin typeface="Arial" pitchFamily="34" charset="0"/>
              <a:cs typeface="Arial" pitchFamily="34" charset="0"/>
            </a:rPr>
            <a:t>Ad Boards</a:t>
          </a:r>
        </a:p>
        <a:p>
          <a:pPr marL="519113" lvl="1" indent="-177800" algn="l" defTabSz="666750">
            <a:lnSpc>
              <a:spcPct val="90000"/>
            </a:lnSpc>
            <a:spcBef>
              <a:spcPct val="0"/>
            </a:spcBef>
            <a:spcAft>
              <a:spcPct val="15000"/>
            </a:spcAft>
            <a:buChar char="•"/>
          </a:pPr>
          <a:r>
            <a:rPr lang="en-US" sz="1500" kern="1200" dirty="0">
              <a:solidFill>
                <a:schemeClr val="tx1"/>
              </a:solidFill>
              <a:latin typeface="Arial" pitchFamily="34" charset="0"/>
              <a:cs typeface="Arial" pitchFamily="34" charset="0"/>
            </a:rPr>
            <a:t>Speaker Training</a:t>
          </a:r>
        </a:p>
        <a:p>
          <a:pPr marL="519113" lvl="1" indent="-177800" algn="l" defTabSz="666750">
            <a:lnSpc>
              <a:spcPct val="90000"/>
            </a:lnSpc>
            <a:spcBef>
              <a:spcPct val="0"/>
            </a:spcBef>
            <a:spcAft>
              <a:spcPct val="15000"/>
            </a:spcAft>
            <a:buChar char="•"/>
          </a:pPr>
          <a:r>
            <a:rPr lang="en-US" sz="1500" kern="1200" dirty="0">
              <a:solidFill>
                <a:schemeClr val="tx1"/>
              </a:solidFill>
              <a:latin typeface="Arial" pitchFamily="34" charset="0"/>
              <a:cs typeface="Arial" pitchFamily="34" charset="0"/>
            </a:rPr>
            <a:t>Specific Engagements </a:t>
          </a:r>
          <a:br>
            <a:rPr lang="en-US" sz="1500" kern="1200" dirty="0">
              <a:solidFill>
                <a:schemeClr val="tx1"/>
              </a:solidFill>
              <a:latin typeface="Arial" pitchFamily="34" charset="0"/>
              <a:cs typeface="Arial" pitchFamily="34" charset="0"/>
            </a:rPr>
          </a:br>
          <a:r>
            <a:rPr lang="en-US" sz="1500" kern="1200" dirty="0">
              <a:solidFill>
                <a:schemeClr val="tx1"/>
              </a:solidFill>
              <a:latin typeface="Arial" pitchFamily="34" charset="0"/>
              <a:cs typeface="Arial" pitchFamily="34" charset="0"/>
            </a:rPr>
            <a:t>with HCPs</a:t>
          </a:r>
        </a:p>
        <a:p>
          <a:pPr marL="519113" lvl="1" indent="-177800" algn="l" defTabSz="666750">
            <a:lnSpc>
              <a:spcPct val="90000"/>
            </a:lnSpc>
            <a:spcBef>
              <a:spcPct val="0"/>
            </a:spcBef>
            <a:spcAft>
              <a:spcPct val="15000"/>
            </a:spcAft>
            <a:buChar char="•"/>
          </a:pPr>
          <a:r>
            <a:rPr lang="en-US" sz="1500" kern="1200" dirty="0">
              <a:solidFill>
                <a:schemeClr val="tx1"/>
              </a:solidFill>
              <a:latin typeface="Arial" pitchFamily="34" charset="0"/>
              <a:cs typeface="Arial" pitchFamily="34" charset="0"/>
            </a:rPr>
            <a:t>Speaker Programs</a:t>
          </a:r>
        </a:p>
        <a:p>
          <a:pPr marL="519113" lvl="1" indent="-177800" algn="l" defTabSz="666750">
            <a:lnSpc>
              <a:spcPct val="90000"/>
            </a:lnSpc>
            <a:spcBef>
              <a:spcPct val="0"/>
            </a:spcBef>
            <a:spcAft>
              <a:spcPct val="15000"/>
            </a:spcAft>
            <a:buChar char="•"/>
          </a:pPr>
          <a:r>
            <a:rPr lang="en-US" sz="1500" kern="1200" dirty="0">
              <a:solidFill>
                <a:schemeClr val="tx1"/>
              </a:solidFill>
              <a:latin typeface="Arial" pitchFamily="34" charset="0"/>
              <a:cs typeface="Arial" pitchFamily="34" charset="0"/>
            </a:rPr>
            <a:t>SALES SPECIFIC </a:t>
          </a:r>
        </a:p>
        <a:p>
          <a:pPr marL="519113" lvl="1" indent="-177800" algn="l" defTabSz="666750">
            <a:lnSpc>
              <a:spcPct val="90000"/>
            </a:lnSpc>
            <a:spcBef>
              <a:spcPct val="0"/>
            </a:spcBef>
            <a:spcAft>
              <a:spcPct val="15000"/>
            </a:spcAft>
            <a:buChar char="•"/>
          </a:pPr>
          <a:r>
            <a:rPr lang="en-US" sz="1500" kern="1200" dirty="0">
              <a:solidFill>
                <a:schemeClr val="tx1"/>
              </a:solidFill>
              <a:latin typeface="Arial" pitchFamily="34" charset="0"/>
              <a:cs typeface="Arial" pitchFamily="34" charset="0"/>
            </a:rPr>
            <a:t>SALES SCENARIOS</a:t>
          </a:r>
        </a:p>
        <a:p>
          <a:pPr marL="519113" lvl="1" indent="-177800" algn="l" defTabSz="666750">
            <a:lnSpc>
              <a:spcPct val="90000"/>
            </a:lnSpc>
            <a:spcBef>
              <a:spcPct val="0"/>
            </a:spcBef>
            <a:spcAft>
              <a:spcPct val="15000"/>
            </a:spcAft>
            <a:buChar char="•"/>
          </a:pPr>
          <a:endParaRPr lang="en-US" sz="1500" kern="1200" dirty="0">
            <a:solidFill>
              <a:schemeClr val="tx1"/>
            </a:solidFill>
            <a:latin typeface="Arial" pitchFamily="34" charset="0"/>
            <a:cs typeface="Arial" pitchFamily="34" charset="0"/>
          </a:endParaRPr>
        </a:p>
        <a:p>
          <a:pPr marL="519113" lvl="1" indent="-177800" algn="l" defTabSz="666750">
            <a:lnSpc>
              <a:spcPct val="90000"/>
            </a:lnSpc>
            <a:spcBef>
              <a:spcPct val="0"/>
            </a:spcBef>
            <a:spcAft>
              <a:spcPct val="15000"/>
            </a:spcAft>
            <a:buChar char="•"/>
          </a:pPr>
          <a:endParaRPr lang="en-US" sz="1500" kern="1200" dirty="0">
            <a:solidFill>
              <a:schemeClr val="tx1"/>
            </a:solidFill>
            <a:latin typeface="Arial" pitchFamily="34" charset="0"/>
            <a:cs typeface="Arial" pitchFamily="34" charset="0"/>
          </a:endParaRPr>
        </a:p>
      </dsp:txBody>
      <dsp:txXfrm rot="10800000">
        <a:off x="0" y="3361823"/>
        <a:ext cx="4191000" cy="2028825"/>
      </dsp:txXfrm>
    </dsp:sp>
    <dsp:sp modelId="{2D98F2F6-E8D6-4160-AEBB-7F42B5C53C55}">
      <dsp:nvSpPr>
        <dsp:cNvPr id="0" name=""/>
        <dsp:cNvSpPr/>
      </dsp:nvSpPr>
      <dsp:spPr>
        <a:xfrm rot="5400000">
          <a:off x="4894847" y="1904321"/>
          <a:ext cx="2783304" cy="4191000"/>
        </a:xfrm>
        <a:prstGeom prst="round1Rect">
          <a:avLst/>
        </a:prstGeom>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rtl="0">
            <a:lnSpc>
              <a:spcPct val="90000"/>
            </a:lnSpc>
            <a:spcBef>
              <a:spcPct val="0"/>
            </a:spcBef>
            <a:spcAft>
              <a:spcPct val="35000"/>
            </a:spcAft>
            <a:buNone/>
          </a:pPr>
          <a:r>
            <a:rPr lang="en-US" sz="1500" b="1" kern="1200" dirty="0">
              <a:solidFill>
                <a:schemeClr val="tx1"/>
              </a:solidFill>
              <a:latin typeface="Arial" pitchFamily="34" charset="0"/>
              <a:cs typeface="Arial" pitchFamily="34" charset="0"/>
            </a:rPr>
            <a:t>Sales</a:t>
          </a:r>
        </a:p>
        <a:p>
          <a:pPr marL="395288" lvl="1" indent="-217488" algn="l" defTabSz="666750" rtl="0">
            <a:lnSpc>
              <a:spcPct val="90000"/>
            </a:lnSpc>
            <a:spcBef>
              <a:spcPct val="0"/>
            </a:spcBef>
            <a:spcAft>
              <a:spcPct val="15000"/>
            </a:spcAft>
            <a:buChar char="•"/>
          </a:pPr>
          <a:r>
            <a:rPr lang="en-US" sz="1500" kern="1200" dirty="0">
              <a:solidFill>
                <a:schemeClr val="tx1"/>
              </a:solidFill>
              <a:latin typeface="Arial" pitchFamily="34" charset="0"/>
              <a:cs typeface="Arial" pitchFamily="34" charset="0"/>
            </a:rPr>
            <a:t>Samples</a:t>
          </a:r>
        </a:p>
        <a:p>
          <a:pPr marL="395288" lvl="1" indent="-217488" algn="l" defTabSz="666750">
            <a:lnSpc>
              <a:spcPct val="90000"/>
            </a:lnSpc>
            <a:spcBef>
              <a:spcPct val="0"/>
            </a:spcBef>
            <a:spcAft>
              <a:spcPct val="15000"/>
            </a:spcAft>
            <a:buChar char="•"/>
          </a:pPr>
          <a:r>
            <a:rPr lang="en-US" sz="1500" kern="1200" dirty="0">
              <a:solidFill>
                <a:schemeClr val="tx1"/>
              </a:solidFill>
              <a:latin typeface="Arial" pitchFamily="34" charset="0"/>
              <a:cs typeface="Arial" pitchFamily="34" charset="0"/>
            </a:rPr>
            <a:t>Incentive Compensation</a:t>
          </a:r>
        </a:p>
        <a:p>
          <a:pPr marL="395288" lvl="1" indent="-217488" algn="l" defTabSz="666750">
            <a:lnSpc>
              <a:spcPct val="90000"/>
            </a:lnSpc>
            <a:spcBef>
              <a:spcPct val="0"/>
            </a:spcBef>
            <a:spcAft>
              <a:spcPct val="15000"/>
            </a:spcAft>
            <a:buChar char="•"/>
          </a:pPr>
          <a:r>
            <a:rPr lang="en-US" sz="1500" kern="1200" dirty="0">
              <a:solidFill>
                <a:schemeClr val="tx1"/>
              </a:solidFill>
              <a:latin typeface="Arial" pitchFamily="34" charset="0"/>
              <a:cs typeface="Arial" pitchFamily="34" charset="0"/>
            </a:rPr>
            <a:t>Call Planning</a:t>
          </a:r>
        </a:p>
        <a:p>
          <a:pPr marL="395288" lvl="1" indent="-217488" algn="l" defTabSz="666750">
            <a:lnSpc>
              <a:spcPct val="90000"/>
            </a:lnSpc>
            <a:spcBef>
              <a:spcPct val="0"/>
            </a:spcBef>
            <a:spcAft>
              <a:spcPct val="15000"/>
            </a:spcAft>
            <a:buChar char="•"/>
          </a:pPr>
          <a:r>
            <a:rPr lang="en-US" sz="1500" kern="1200" dirty="0">
              <a:solidFill>
                <a:schemeClr val="tx1"/>
              </a:solidFill>
              <a:latin typeface="Arial" pitchFamily="34" charset="0"/>
              <a:cs typeface="Arial" pitchFamily="34" charset="0"/>
            </a:rPr>
            <a:t>Reprints</a:t>
          </a:r>
        </a:p>
        <a:p>
          <a:pPr marL="395288" lvl="1" indent="-217488" algn="l" defTabSz="666750">
            <a:lnSpc>
              <a:spcPct val="90000"/>
            </a:lnSpc>
            <a:spcBef>
              <a:spcPct val="0"/>
            </a:spcBef>
            <a:spcAft>
              <a:spcPct val="15000"/>
            </a:spcAft>
            <a:buChar char="•"/>
          </a:pPr>
          <a:r>
            <a:rPr lang="en-US" sz="1500" kern="1200" dirty="0">
              <a:solidFill>
                <a:schemeClr val="tx1"/>
              </a:solidFill>
              <a:latin typeface="Arial" pitchFamily="34" charset="0"/>
              <a:cs typeface="Arial" pitchFamily="34" charset="0"/>
            </a:rPr>
            <a:t>Speaker Programs</a:t>
          </a:r>
        </a:p>
        <a:p>
          <a:pPr marL="395288" lvl="1" indent="-217488" algn="l" defTabSz="666750">
            <a:lnSpc>
              <a:spcPct val="90000"/>
            </a:lnSpc>
            <a:spcBef>
              <a:spcPct val="0"/>
            </a:spcBef>
            <a:spcAft>
              <a:spcPct val="15000"/>
            </a:spcAft>
            <a:buChar char="•"/>
          </a:pPr>
          <a:r>
            <a:rPr lang="en-US" sz="1500" kern="1200" dirty="0">
              <a:solidFill>
                <a:schemeClr val="tx1"/>
              </a:solidFill>
              <a:latin typeface="Arial" pitchFamily="34" charset="0"/>
              <a:cs typeface="Arial" pitchFamily="34" charset="0"/>
            </a:rPr>
            <a:t>SALES SCENARIOS</a:t>
          </a:r>
        </a:p>
        <a:p>
          <a:pPr marL="395288" lvl="1" indent="-217488" algn="l" defTabSz="666750">
            <a:lnSpc>
              <a:spcPct val="90000"/>
            </a:lnSpc>
            <a:spcBef>
              <a:spcPct val="0"/>
            </a:spcBef>
            <a:spcAft>
              <a:spcPct val="15000"/>
            </a:spcAft>
            <a:buChar char="•"/>
          </a:pPr>
          <a:endParaRPr lang="en-US" sz="1500" kern="1200" dirty="0">
            <a:solidFill>
              <a:schemeClr val="tx1"/>
            </a:solidFill>
            <a:latin typeface="Arial" pitchFamily="34" charset="0"/>
            <a:cs typeface="Arial" pitchFamily="34" charset="0"/>
          </a:endParaRPr>
        </a:p>
      </dsp:txBody>
      <dsp:txXfrm rot="-5400000">
        <a:off x="4190999" y="3303995"/>
        <a:ext cx="4191000" cy="2087478"/>
      </dsp:txXfrm>
    </dsp:sp>
    <dsp:sp modelId="{A0F5A636-4D7A-4736-B463-58929B420E54}">
      <dsp:nvSpPr>
        <dsp:cNvPr id="0" name=""/>
        <dsp:cNvSpPr/>
      </dsp:nvSpPr>
      <dsp:spPr>
        <a:xfrm>
          <a:off x="3124206" y="2285998"/>
          <a:ext cx="2133587" cy="838202"/>
        </a:xfrm>
        <a:prstGeom prst="roundRect">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US" sz="1400" b="1" kern="1200" dirty="0">
              <a:latin typeface="Arial" pitchFamily="34" charset="0"/>
              <a:cs typeface="Arial" pitchFamily="34" charset="0"/>
            </a:rPr>
            <a:t>Specific Training</a:t>
          </a:r>
        </a:p>
        <a:p>
          <a:pPr marL="0" lvl="0" indent="0" algn="ctr" defTabSz="622300" rtl="0">
            <a:lnSpc>
              <a:spcPct val="90000"/>
            </a:lnSpc>
            <a:spcBef>
              <a:spcPct val="0"/>
            </a:spcBef>
            <a:spcAft>
              <a:spcPct val="35000"/>
            </a:spcAft>
            <a:buNone/>
          </a:pPr>
          <a:r>
            <a:rPr lang="en-US" sz="1400" b="0" kern="1200" dirty="0">
              <a:latin typeface="Arial" pitchFamily="34" charset="0"/>
              <a:cs typeface="Arial" pitchFamily="34" charset="0"/>
            </a:rPr>
            <a:t>(4-5 hours)</a:t>
          </a:r>
        </a:p>
      </dsp:txBody>
      <dsp:txXfrm>
        <a:off x="3165124" y="2326916"/>
        <a:ext cx="2051751" cy="75636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9BBEFA-ED4C-4CD2-B07E-2868CB61632A}">
      <dsp:nvSpPr>
        <dsp:cNvPr id="0" name=""/>
        <dsp:cNvSpPr/>
      </dsp:nvSpPr>
      <dsp:spPr>
        <a:xfrm>
          <a:off x="76193" y="0"/>
          <a:ext cx="8458213" cy="4080300"/>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9A1B298-EF4F-4253-9401-B827A32498F2}">
      <dsp:nvSpPr>
        <dsp:cNvPr id="0" name=""/>
        <dsp:cNvSpPr/>
      </dsp:nvSpPr>
      <dsp:spPr>
        <a:xfrm>
          <a:off x="5988" y="1032299"/>
          <a:ext cx="2471816" cy="2015700"/>
        </a:xfrm>
        <a:prstGeom prst="roundRect">
          <a:avLst/>
        </a:prstGeom>
        <a:solidFill>
          <a:schemeClr val="accent5"/>
        </a:solidFill>
        <a:ln w="25400" cap="flat" cmpd="sng" algn="ctr">
          <a:solidFill>
            <a:srgbClr val="0070C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solidFill>
                <a:schemeClr val="tx1"/>
              </a:solidFill>
              <a:latin typeface="Arial" pitchFamily="34" charset="0"/>
              <a:cs typeface="Arial" pitchFamily="34" charset="0"/>
            </a:rPr>
            <a:t>Curriculum Map</a:t>
          </a:r>
        </a:p>
        <a:p>
          <a:pPr marL="114300" lvl="1" indent="-114300" algn="l" defTabSz="533400">
            <a:lnSpc>
              <a:spcPct val="90000"/>
            </a:lnSpc>
            <a:spcBef>
              <a:spcPct val="0"/>
            </a:spcBef>
            <a:spcAft>
              <a:spcPct val="15000"/>
            </a:spcAft>
            <a:buChar char="•"/>
          </a:pPr>
          <a:r>
            <a:rPr lang="en-US" sz="1200" kern="1200" dirty="0">
              <a:solidFill>
                <a:schemeClr val="tx1"/>
              </a:solidFill>
              <a:latin typeface="Arial" pitchFamily="34" charset="0"/>
              <a:cs typeface="Arial" pitchFamily="34" charset="0"/>
            </a:rPr>
            <a:t>Breakdown of learning by CIA covered audience</a:t>
          </a:r>
        </a:p>
        <a:p>
          <a:pPr marL="114300" lvl="1" indent="-114300" algn="l" defTabSz="533400">
            <a:lnSpc>
              <a:spcPct val="90000"/>
            </a:lnSpc>
            <a:spcBef>
              <a:spcPct val="0"/>
            </a:spcBef>
            <a:spcAft>
              <a:spcPct val="15000"/>
            </a:spcAft>
            <a:buChar char="•"/>
          </a:pPr>
          <a:r>
            <a:rPr lang="en-US" sz="1200" kern="1200" dirty="0">
              <a:solidFill>
                <a:schemeClr val="tx1"/>
              </a:solidFill>
              <a:latin typeface="Arial" pitchFamily="34" charset="0"/>
              <a:cs typeface="Arial" pitchFamily="34" charset="0"/>
            </a:rPr>
            <a:t>High-level performance goals and topics</a:t>
          </a:r>
        </a:p>
      </dsp:txBody>
      <dsp:txXfrm>
        <a:off x="104386" y="1130697"/>
        <a:ext cx="2275020" cy="1818904"/>
      </dsp:txXfrm>
    </dsp:sp>
    <dsp:sp modelId="{7B564F99-2DEC-4948-88F1-4FF87A42015D}">
      <dsp:nvSpPr>
        <dsp:cNvPr id="0" name=""/>
        <dsp:cNvSpPr/>
      </dsp:nvSpPr>
      <dsp:spPr>
        <a:xfrm>
          <a:off x="2725864" y="1032299"/>
          <a:ext cx="2667743" cy="2015700"/>
        </a:xfrm>
        <a:prstGeom prst="roundRect">
          <a:avLst/>
        </a:prstGeom>
        <a:solidFill>
          <a:srgbClr val="31C3E4"/>
        </a:solidFill>
        <a:ln w="25400" cap="flat" cmpd="sng" algn="ctr">
          <a:solidFill>
            <a:srgbClr val="00A1C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solidFill>
                <a:schemeClr val="tx1"/>
              </a:solidFill>
              <a:latin typeface="Arial" pitchFamily="34" charset="0"/>
              <a:cs typeface="Arial" pitchFamily="34" charset="0"/>
            </a:rPr>
            <a:t>Master </a:t>
          </a:r>
          <a:r>
            <a:rPr lang="en-US" sz="1600" b="1" kern="1200" dirty="0" err="1">
              <a:solidFill>
                <a:schemeClr val="tx1"/>
              </a:solidFill>
              <a:latin typeface="Arial" pitchFamily="34" charset="0"/>
              <a:cs typeface="Arial" pitchFamily="34" charset="0"/>
            </a:rPr>
            <a:t>DSD</a:t>
          </a:r>
          <a:endParaRPr lang="en-US" sz="1600" b="1" kern="1200" dirty="0">
            <a:solidFill>
              <a:schemeClr val="tx1"/>
            </a:solidFill>
            <a:latin typeface="Arial" pitchFamily="34" charset="0"/>
            <a:cs typeface="Arial" pitchFamily="34" charset="0"/>
          </a:endParaRPr>
        </a:p>
        <a:p>
          <a:pPr marL="117475" lvl="1" indent="-117475" algn="l" defTabSz="533400">
            <a:lnSpc>
              <a:spcPct val="90000"/>
            </a:lnSpc>
            <a:spcBef>
              <a:spcPct val="0"/>
            </a:spcBef>
            <a:spcAft>
              <a:spcPct val="15000"/>
            </a:spcAft>
            <a:buChar char="•"/>
          </a:pPr>
          <a:r>
            <a:rPr lang="en-US" sz="1200" b="0" kern="1200" dirty="0">
              <a:solidFill>
                <a:schemeClr val="tx1"/>
              </a:solidFill>
              <a:latin typeface="Arial" pitchFamily="34" charset="0"/>
              <a:cs typeface="Arial" pitchFamily="34" charset="0"/>
            </a:rPr>
            <a:t>Learning strategy</a:t>
          </a:r>
        </a:p>
        <a:p>
          <a:pPr marL="117475" lvl="1" indent="-117475" algn="l" defTabSz="533400">
            <a:lnSpc>
              <a:spcPct val="90000"/>
            </a:lnSpc>
            <a:spcBef>
              <a:spcPct val="0"/>
            </a:spcBef>
            <a:spcAft>
              <a:spcPct val="15000"/>
            </a:spcAft>
            <a:buChar char="•"/>
          </a:pPr>
          <a:r>
            <a:rPr lang="en-US" sz="1200" b="0" kern="1200" dirty="0">
              <a:solidFill>
                <a:schemeClr val="tx1"/>
              </a:solidFill>
              <a:latin typeface="Arial" pitchFamily="34" charset="0"/>
              <a:cs typeface="Arial" pitchFamily="34" charset="0"/>
            </a:rPr>
            <a:t>Characters</a:t>
          </a:r>
        </a:p>
        <a:p>
          <a:pPr marL="117475" lvl="1" indent="-117475" algn="l" defTabSz="533400">
            <a:lnSpc>
              <a:spcPct val="90000"/>
            </a:lnSpc>
            <a:spcBef>
              <a:spcPct val="0"/>
            </a:spcBef>
            <a:spcAft>
              <a:spcPct val="15000"/>
            </a:spcAft>
            <a:buChar char="•"/>
          </a:pPr>
          <a:r>
            <a:rPr lang="en-US" sz="1200" b="0" kern="1200" dirty="0">
              <a:solidFill>
                <a:schemeClr val="tx1"/>
              </a:solidFill>
              <a:latin typeface="Arial" pitchFamily="34" charset="0"/>
              <a:cs typeface="Arial" pitchFamily="34" charset="0"/>
            </a:rPr>
            <a:t>Backgrounds</a:t>
          </a:r>
        </a:p>
        <a:p>
          <a:pPr marL="117475" lvl="1" indent="-117475" algn="l" defTabSz="533400">
            <a:lnSpc>
              <a:spcPct val="90000"/>
            </a:lnSpc>
            <a:spcBef>
              <a:spcPct val="0"/>
            </a:spcBef>
            <a:spcAft>
              <a:spcPct val="15000"/>
            </a:spcAft>
            <a:buChar char="•"/>
          </a:pPr>
          <a:r>
            <a:rPr lang="en-US" sz="1200" b="0" kern="1200" dirty="0">
              <a:solidFill>
                <a:schemeClr val="tx1"/>
              </a:solidFill>
              <a:latin typeface="Arial" pitchFamily="34" charset="0"/>
              <a:cs typeface="Arial" pitchFamily="34" charset="0"/>
            </a:rPr>
            <a:t>Branding</a:t>
          </a:r>
        </a:p>
        <a:p>
          <a:pPr marL="117475" lvl="1" indent="-117475" algn="l" defTabSz="533400">
            <a:lnSpc>
              <a:spcPct val="90000"/>
            </a:lnSpc>
            <a:spcBef>
              <a:spcPct val="0"/>
            </a:spcBef>
            <a:spcAft>
              <a:spcPct val="15000"/>
            </a:spcAft>
            <a:buChar char="•"/>
          </a:pPr>
          <a:r>
            <a:rPr lang="en-US" sz="1200" b="0" kern="1200" dirty="0">
              <a:solidFill>
                <a:schemeClr val="tx1"/>
              </a:solidFill>
              <a:latin typeface="Arial" pitchFamily="34" charset="0"/>
              <a:cs typeface="Arial" pitchFamily="34" charset="0"/>
            </a:rPr>
            <a:t>Goals and objectives by course</a:t>
          </a:r>
        </a:p>
      </dsp:txBody>
      <dsp:txXfrm>
        <a:off x="2824262" y="1130697"/>
        <a:ext cx="2470947" cy="1818904"/>
      </dsp:txXfrm>
    </dsp:sp>
    <dsp:sp modelId="{E877F685-DF08-4BAD-A7E6-F81C33DA8CBF}">
      <dsp:nvSpPr>
        <dsp:cNvPr id="0" name=""/>
        <dsp:cNvSpPr/>
      </dsp:nvSpPr>
      <dsp:spPr>
        <a:xfrm>
          <a:off x="5641667" y="1032299"/>
          <a:ext cx="2962944" cy="2015700"/>
        </a:xfrm>
        <a:prstGeom prst="roundRect">
          <a:avLst/>
        </a:prstGeom>
        <a:solidFill>
          <a:srgbClr val="9EDCF8"/>
        </a:solidFill>
        <a:ln w="25400" cap="flat" cmpd="sng" algn="ctr">
          <a:solidFill>
            <a:srgbClr val="31C3E4"/>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solidFill>
                <a:schemeClr val="tx1"/>
              </a:solidFill>
              <a:latin typeface="Arial" pitchFamily="34" charset="0"/>
              <a:cs typeface="Arial" pitchFamily="34" charset="0"/>
            </a:rPr>
            <a:t>Content Document</a:t>
          </a:r>
        </a:p>
        <a:p>
          <a:pPr marL="118872" lvl="1" indent="-118872" algn="l" defTabSz="533400">
            <a:lnSpc>
              <a:spcPct val="90000"/>
            </a:lnSpc>
            <a:spcBef>
              <a:spcPct val="0"/>
            </a:spcBef>
            <a:spcAft>
              <a:spcPct val="15000"/>
            </a:spcAft>
            <a:buChar char="•"/>
          </a:pPr>
          <a:r>
            <a:rPr lang="en-US" sz="1200" b="0" kern="1200" dirty="0">
              <a:solidFill>
                <a:schemeClr val="tx1"/>
              </a:solidFill>
              <a:latin typeface="Arial" pitchFamily="34" charset="0"/>
              <a:cs typeface="Arial" pitchFamily="34" charset="0"/>
            </a:rPr>
            <a:t>Leverage Compliance Guide</a:t>
          </a:r>
        </a:p>
        <a:p>
          <a:pPr marL="118872" lvl="1" indent="-118872" algn="l" defTabSz="533400">
            <a:lnSpc>
              <a:spcPct val="90000"/>
            </a:lnSpc>
            <a:spcBef>
              <a:spcPct val="0"/>
            </a:spcBef>
            <a:spcAft>
              <a:spcPct val="15000"/>
            </a:spcAft>
            <a:buChar char="•"/>
          </a:pPr>
          <a:r>
            <a:rPr lang="en-US" sz="1200" b="0" kern="1200" dirty="0">
              <a:solidFill>
                <a:schemeClr val="tx1"/>
              </a:solidFill>
              <a:latin typeface="Arial" pitchFamily="34" charset="0"/>
              <a:cs typeface="Arial" pitchFamily="34" charset="0"/>
            </a:rPr>
            <a:t>Guiding principles</a:t>
          </a:r>
        </a:p>
        <a:p>
          <a:pPr marL="118872" lvl="1" indent="-118872" algn="l" defTabSz="533400">
            <a:lnSpc>
              <a:spcPct val="90000"/>
            </a:lnSpc>
            <a:spcBef>
              <a:spcPct val="0"/>
            </a:spcBef>
            <a:spcAft>
              <a:spcPct val="15000"/>
            </a:spcAft>
            <a:buChar char="•"/>
          </a:pPr>
          <a:r>
            <a:rPr lang="en-US" sz="1200" b="0" kern="1200" dirty="0">
              <a:solidFill>
                <a:schemeClr val="tx1"/>
              </a:solidFill>
              <a:latin typeface="Arial" pitchFamily="34" charset="0"/>
              <a:cs typeface="Arial" pitchFamily="34" charset="0"/>
            </a:rPr>
            <a:t>Audience-specific examples and scenarios</a:t>
          </a:r>
        </a:p>
        <a:p>
          <a:pPr marL="118872" lvl="1" indent="-118872" algn="l" defTabSz="533400">
            <a:lnSpc>
              <a:spcPct val="90000"/>
            </a:lnSpc>
            <a:spcBef>
              <a:spcPct val="0"/>
            </a:spcBef>
            <a:spcAft>
              <a:spcPct val="15000"/>
            </a:spcAft>
            <a:buChar char="•"/>
          </a:pPr>
          <a:r>
            <a:rPr lang="en-US" sz="1200" b="0" kern="1200" dirty="0">
              <a:solidFill>
                <a:schemeClr val="tx1"/>
              </a:solidFill>
              <a:latin typeface="Arial" pitchFamily="34" charset="0"/>
              <a:cs typeface="Arial" pitchFamily="34" charset="0"/>
            </a:rPr>
            <a:t>Knowledge checks</a:t>
          </a:r>
        </a:p>
      </dsp:txBody>
      <dsp:txXfrm>
        <a:off x="5740065" y="1130697"/>
        <a:ext cx="2766148" cy="181890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9BBEFA-ED4C-4CD2-B07E-2868CB61632A}">
      <dsp:nvSpPr>
        <dsp:cNvPr id="0" name=""/>
        <dsp:cNvSpPr/>
      </dsp:nvSpPr>
      <dsp:spPr>
        <a:xfrm>
          <a:off x="76193" y="0"/>
          <a:ext cx="8458213" cy="4080300"/>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19D86E9-59F0-4A9F-97BD-0CEBC2D5E1F7}">
      <dsp:nvSpPr>
        <dsp:cNvPr id="0" name=""/>
        <dsp:cNvSpPr/>
      </dsp:nvSpPr>
      <dsp:spPr>
        <a:xfrm>
          <a:off x="0" y="1032299"/>
          <a:ext cx="4868293" cy="2015700"/>
        </a:xfrm>
        <a:prstGeom prst="roundRect">
          <a:avLst/>
        </a:prstGeom>
        <a:solidFill>
          <a:schemeClr val="accent2"/>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dirty="0">
              <a:solidFill>
                <a:schemeClr val="tx1"/>
              </a:solidFill>
              <a:latin typeface="Arial" pitchFamily="34" charset="0"/>
              <a:cs typeface="Arial" pitchFamily="34" charset="0"/>
            </a:rPr>
            <a:t>Storyboard</a:t>
          </a:r>
        </a:p>
        <a:p>
          <a:pPr marL="117475" lvl="1" indent="-117475" algn="l" defTabSz="533400">
            <a:lnSpc>
              <a:spcPct val="90000"/>
            </a:lnSpc>
            <a:spcBef>
              <a:spcPct val="0"/>
            </a:spcBef>
            <a:spcAft>
              <a:spcPct val="15000"/>
            </a:spcAft>
            <a:buChar char="•"/>
          </a:pPr>
          <a:r>
            <a:rPr lang="en-US" sz="1200" b="0" kern="1200" dirty="0">
              <a:solidFill>
                <a:schemeClr val="tx1"/>
              </a:solidFill>
              <a:latin typeface="Arial" pitchFamily="34" charset="0"/>
              <a:cs typeface="Arial" pitchFamily="34" charset="0"/>
            </a:rPr>
            <a:t>Revise content document based on CIA requirements</a:t>
          </a:r>
        </a:p>
        <a:p>
          <a:pPr marL="117475" lvl="1" indent="-117475" algn="l" defTabSz="533400">
            <a:lnSpc>
              <a:spcPct val="90000"/>
            </a:lnSpc>
            <a:spcBef>
              <a:spcPct val="0"/>
            </a:spcBef>
            <a:spcAft>
              <a:spcPct val="15000"/>
            </a:spcAft>
            <a:buChar char="•"/>
          </a:pPr>
          <a:r>
            <a:rPr lang="en-US" sz="1200" b="0" kern="1200" dirty="0">
              <a:solidFill>
                <a:schemeClr val="tx1"/>
              </a:solidFill>
              <a:latin typeface="Arial" pitchFamily="34" charset="0"/>
              <a:cs typeface="Arial" pitchFamily="34" charset="0"/>
            </a:rPr>
            <a:t>Production-ready </a:t>
          </a:r>
        </a:p>
        <a:p>
          <a:pPr marL="117475" lvl="1" indent="-117475" algn="l" defTabSz="444500">
            <a:lnSpc>
              <a:spcPct val="90000"/>
            </a:lnSpc>
            <a:spcBef>
              <a:spcPct val="0"/>
            </a:spcBef>
            <a:spcAft>
              <a:spcPct val="15000"/>
            </a:spcAft>
            <a:buChar char="•"/>
          </a:pPr>
          <a:endParaRPr lang="en-US" sz="1000" b="0" kern="1200" dirty="0">
            <a:solidFill>
              <a:schemeClr val="tx1"/>
            </a:solidFill>
            <a:latin typeface="Arial" pitchFamily="34" charset="0"/>
            <a:cs typeface="Arial" pitchFamily="34" charset="0"/>
          </a:endParaRPr>
        </a:p>
      </dsp:txBody>
      <dsp:txXfrm>
        <a:off x="98398" y="1130697"/>
        <a:ext cx="4671497" cy="1818904"/>
      </dsp:txXfrm>
    </dsp:sp>
    <dsp:sp modelId="{6685EF4C-B243-4C02-8EB3-F0FAC53A2F11}">
      <dsp:nvSpPr>
        <dsp:cNvPr id="0" name=""/>
        <dsp:cNvSpPr/>
      </dsp:nvSpPr>
      <dsp:spPr>
        <a:xfrm>
          <a:off x="4874305" y="1033066"/>
          <a:ext cx="1268581" cy="2015700"/>
        </a:xfrm>
        <a:prstGeom prst="roundRect">
          <a:avLst/>
        </a:prstGeom>
        <a:solidFill>
          <a:schemeClr val="accent3"/>
        </a:solidFill>
        <a:ln w="25400" cap="flat" cmpd="sng" algn="ctr">
          <a:solidFill>
            <a:schemeClr val="accent3">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wordArtVert"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latin typeface="Arial" pitchFamily="34" charset="0"/>
              <a:cs typeface="Arial" pitchFamily="34" charset="0"/>
            </a:rPr>
            <a:t>ALPHA</a:t>
          </a:r>
        </a:p>
      </dsp:txBody>
      <dsp:txXfrm>
        <a:off x="4936232" y="1094993"/>
        <a:ext cx="1144727" cy="1891846"/>
      </dsp:txXfrm>
    </dsp:sp>
    <dsp:sp modelId="{3965B33A-0EAB-405F-AA97-26FB80307DB4}">
      <dsp:nvSpPr>
        <dsp:cNvPr id="0" name=""/>
        <dsp:cNvSpPr/>
      </dsp:nvSpPr>
      <dsp:spPr>
        <a:xfrm>
          <a:off x="6153832" y="1036118"/>
          <a:ext cx="868552" cy="2011685"/>
        </a:xfrm>
        <a:prstGeom prst="roundRect">
          <a:avLst/>
        </a:prstGeom>
        <a:solidFill>
          <a:schemeClr val="accent4"/>
        </a:solidFill>
        <a:ln w="25400" cap="flat" cmpd="sng" algn="ctr">
          <a:solidFill>
            <a:schemeClr val="accent4">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wordArtVert"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latin typeface="Arial" pitchFamily="34" charset="0"/>
              <a:cs typeface="Arial" pitchFamily="34" charset="0"/>
            </a:rPr>
            <a:t>BETA</a:t>
          </a:r>
        </a:p>
      </dsp:txBody>
      <dsp:txXfrm>
        <a:off x="6196231" y="1078517"/>
        <a:ext cx="783754" cy="1926887"/>
      </dsp:txXfrm>
    </dsp:sp>
    <dsp:sp modelId="{085EAFFF-484C-4A4D-9007-5A193812328B}">
      <dsp:nvSpPr>
        <dsp:cNvPr id="0" name=""/>
        <dsp:cNvSpPr/>
      </dsp:nvSpPr>
      <dsp:spPr>
        <a:xfrm>
          <a:off x="7054722" y="1027452"/>
          <a:ext cx="522841" cy="2011685"/>
        </a:xfrm>
        <a:prstGeom prst="roundRect">
          <a:avLst/>
        </a:prstGeom>
        <a:solidFill>
          <a:schemeClr val="accent5"/>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wordArtVert"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latin typeface="Arial" pitchFamily="34" charset="0"/>
              <a:cs typeface="Arial" pitchFamily="34" charset="0"/>
            </a:rPr>
            <a:t>GOLD</a:t>
          </a:r>
        </a:p>
      </dsp:txBody>
      <dsp:txXfrm>
        <a:off x="7080245" y="1052975"/>
        <a:ext cx="471795" cy="196063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9BBEFA-ED4C-4CD2-B07E-2868CB61632A}">
      <dsp:nvSpPr>
        <dsp:cNvPr id="0" name=""/>
        <dsp:cNvSpPr/>
      </dsp:nvSpPr>
      <dsp:spPr>
        <a:xfrm>
          <a:off x="76193" y="0"/>
          <a:ext cx="8458213" cy="4080300"/>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9A1B298-EF4F-4253-9401-B827A32498F2}">
      <dsp:nvSpPr>
        <dsp:cNvPr id="0" name=""/>
        <dsp:cNvSpPr/>
      </dsp:nvSpPr>
      <dsp:spPr>
        <a:xfrm>
          <a:off x="2675" y="1032299"/>
          <a:ext cx="864088" cy="2015700"/>
        </a:xfrm>
        <a:prstGeom prst="roundRect">
          <a:avLst/>
        </a:prstGeom>
        <a:solidFill>
          <a:schemeClr val="accent5"/>
        </a:solidFill>
        <a:ln w="25400" cap="flat" cmpd="sng" algn="ctr">
          <a:solidFill>
            <a:srgbClr val="0070C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None/>
          </a:pPr>
          <a:r>
            <a:rPr lang="en-US" sz="1000" b="1" kern="1200" dirty="0">
              <a:solidFill>
                <a:schemeClr val="tx1"/>
              </a:solidFill>
              <a:latin typeface="Arial" pitchFamily="34" charset="0"/>
              <a:cs typeface="Arial" pitchFamily="34" charset="0"/>
            </a:rPr>
            <a:t>Curriculum Map</a:t>
          </a:r>
        </a:p>
        <a:p>
          <a:pPr marL="114300" lvl="1" indent="-114300" algn="l" defTabSz="444500">
            <a:lnSpc>
              <a:spcPct val="90000"/>
            </a:lnSpc>
            <a:spcBef>
              <a:spcPct val="0"/>
            </a:spcBef>
            <a:spcAft>
              <a:spcPct val="15000"/>
            </a:spcAft>
            <a:buChar char="•"/>
          </a:pPr>
          <a:r>
            <a:rPr lang="en-US" sz="1000" kern="1200" dirty="0">
              <a:solidFill>
                <a:schemeClr val="tx1"/>
              </a:solidFill>
              <a:latin typeface="Arial" pitchFamily="34" charset="0"/>
              <a:cs typeface="Arial" pitchFamily="34" charset="0"/>
            </a:rPr>
            <a:t>Breakdown of learning by CIA covered audience</a:t>
          </a:r>
        </a:p>
        <a:p>
          <a:pPr marL="114300" lvl="1" indent="-114300" algn="l" defTabSz="444500">
            <a:lnSpc>
              <a:spcPct val="90000"/>
            </a:lnSpc>
            <a:spcBef>
              <a:spcPct val="0"/>
            </a:spcBef>
            <a:spcAft>
              <a:spcPct val="15000"/>
            </a:spcAft>
            <a:buChar char="•"/>
          </a:pPr>
          <a:r>
            <a:rPr lang="en-US" sz="1000" kern="1200" dirty="0">
              <a:solidFill>
                <a:schemeClr val="tx1"/>
              </a:solidFill>
              <a:latin typeface="Arial" pitchFamily="34" charset="0"/>
              <a:cs typeface="Arial" pitchFamily="34" charset="0"/>
            </a:rPr>
            <a:t>High-level performance goals and topics</a:t>
          </a:r>
        </a:p>
      </dsp:txBody>
      <dsp:txXfrm>
        <a:off x="44856" y="1074480"/>
        <a:ext cx="779726" cy="1931338"/>
      </dsp:txXfrm>
    </dsp:sp>
    <dsp:sp modelId="{7B564F99-2DEC-4948-88F1-4FF87A42015D}">
      <dsp:nvSpPr>
        <dsp:cNvPr id="0" name=""/>
        <dsp:cNvSpPr/>
      </dsp:nvSpPr>
      <dsp:spPr>
        <a:xfrm>
          <a:off x="953479" y="1032299"/>
          <a:ext cx="932579" cy="2015700"/>
        </a:xfrm>
        <a:prstGeom prst="roundRect">
          <a:avLst/>
        </a:prstGeom>
        <a:solidFill>
          <a:srgbClr val="31C3E4"/>
        </a:solidFill>
        <a:ln w="25400" cap="flat" cmpd="sng" algn="ctr">
          <a:solidFill>
            <a:srgbClr val="00A1C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None/>
          </a:pPr>
          <a:r>
            <a:rPr lang="en-US" sz="1000" b="1" kern="1200" dirty="0">
              <a:solidFill>
                <a:schemeClr val="tx1"/>
              </a:solidFill>
              <a:latin typeface="Arial" pitchFamily="34" charset="0"/>
              <a:cs typeface="Arial" pitchFamily="34" charset="0"/>
            </a:rPr>
            <a:t>Master </a:t>
          </a:r>
          <a:r>
            <a:rPr lang="en-US" sz="1000" b="1" kern="1200" dirty="0" err="1">
              <a:solidFill>
                <a:schemeClr val="tx1"/>
              </a:solidFill>
              <a:latin typeface="Arial" pitchFamily="34" charset="0"/>
              <a:cs typeface="Arial" pitchFamily="34" charset="0"/>
            </a:rPr>
            <a:t>DSD</a:t>
          </a:r>
          <a:endParaRPr lang="en-US" sz="1000" b="1" kern="1200" dirty="0">
            <a:solidFill>
              <a:schemeClr val="tx1"/>
            </a:solidFill>
            <a:latin typeface="Arial" pitchFamily="34" charset="0"/>
            <a:cs typeface="Arial" pitchFamily="34" charset="0"/>
          </a:endParaRPr>
        </a:p>
        <a:p>
          <a:pPr marL="117475" lvl="1" indent="-117475" algn="l" defTabSz="444500">
            <a:lnSpc>
              <a:spcPct val="90000"/>
            </a:lnSpc>
            <a:spcBef>
              <a:spcPct val="0"/>
            </a:spcBef>
            <a:spcAft>
              <a:spcPct val="15000"/>
            </a:spcAft>
            <a:buChar char="•"/>
          </a:pPr>
          <a:r>
            <a:rPr lang="en-US" sz="1000" b="0" kern="1200" dirty="0">
              <a:solidFill>
                <a:schemeClr val="tx1"/>
              </a:solidFill>
              <a:latin typeface="Arial" pitchFamily="34" charset="0"/>
              <a:cs typeface="Arial" pitchFamily="34" charset="0"/>
            </a:rPr>
            <a:t>Learning strategy</a:t>
          </a:r>
        </a:p>
        <a:p>
          <a:pPr marL="117475" lvl="1" indent="-117475" algn="l" defTabSz="444500">
            <a:lnSpc>
              <a:spcPct val="90000"/>
            </a:lnSpc>
            <a:spcBef>
              <a:spcPct val="0"/>
            </a:spcBef>
            <a:spcAft>
              <a:spcPct val="15000"/>
            </a:spcAft>
            <a:buChar char="•"/>
          </a:pPr>
          <a:r>
            <a:rPr lang="en-US" sz="1000" b="0" kern="1200" dirty="0">
              <a:solidFill>
                <a:schemeClr val="tx1"/>
              </a:solidFill>
              <a:latin typeface="Arial" pitchFamily="34" charset="0"/>
              <a:cs typeface="Arial" pitchFamily="34" charset="0"/>
            </a:rPr>
            <a:t>Characters</a:t>
          </a:r>
        </a:p>
        <a:p>
          <a:pPr marL="117475" lvl="1" indent="-117475" algn="l" defTabSz="444500">
            <a:lnSpc>
              <a:spcPct val="90000"/>
            </a:lnSpc>
            <a:spcBef>
              <a:spcPct val="0"/>
            </a:spcBef>
            <a:spcAft>
              <a:spcPct val="15000"/>
            </a:spcAft>
            <a:buChar char="•"/>
          </a:pPr>
          <a:r>
            <a:rPr lang="en-US" sz="1000" b="0" kern="1200" dirty="0">
              <a:solidFill>
                <a:schemeClr val="tx1"/>
              </a:solidFill>
              <a:latin typeface="Arial" pitchFamily="34" charset="0"/>
              <a:cs typeface="Arial" pitchFamily="34" charset="0"/>
            </a:rPr>
            <a:t>Backgrounds</a:t>
          </a:r>
        </a:p>
        <a:p>
          <a:pPr marL="117475" lvl="1" indent="-117475" algn="l" defTabSz="444500">
            <a:lnSpc>
              <a:spcPct val="90000"/>
            </a:lnSpc>
            <a:spcBef>
              <a:spcPct val="0"/>
            </a:spcBef>
            <a:spcAft>
              <a:spcPct val="15000"/>
            </a:spcAft>
            <a:buChar char="•"/>
          </a:pPr>
          <a:r>
            <a:rPr lang="en-US" sz="1000" b="0" kern="1200" dirty="0">
              <a:solidFill>
                <a:schemeClr val="tx1"/>
              </a:solidFill>
              <a:latin typeface="Arial" pitchFamily="34" charset="0"/>
              <a:cs typeface="Arial" pitchFamily="34" charset="0"/>
            </a:rPr>
            <a:t>Branding</a:t>
          </a:r>
        </a:p>
        <a:p>
          <a:pPr marL="117475" lvl="1" indent="-117475" algn="l" defTabSz="444500">
            <a:lnSpc>
              <a:spcPct val="90000"/>
            </a:lnSpc>
            <a:spcBef>
              <a:spcPct val="0"/>
            </a:spcBef>
            <a:spcAft>
              <a:spcPct val="15000"/>
            </a:spcAft>
            <a:buChar char="•"/>
          </a:pPr>
          <a:r>
            <a:rPr lang="en-US" sz="1000" b="0" kern="1200" dirty="0">
              <a:solidFill>
                <a:schemeClr val="tx1"/>
              </a:solidFill>
              <a:latin typeface="Arial" pitchFamily="34" charset="0"/>
              <a:cs typeface="Arial" pitchFamily="34" charset="0"/>
            </a:rPr>
            <a:t>Goals and objectives by course</a:t>
          </a:r>
        </a:p>
      </dsp:txBody>
      <dsp:txXfrm>
        <a:off x="999004" y="1077824"/>
        <a:ext cx="841529" cy="1924650"/>
      </dsp:txXfrm>
    </dsp:sp>
    <dsp:sp modelId="{C43923F2-471D-4024-82E4-922B3CE7610A}">
      <dsp:nvSpPr>
        <dsp:cNvPr id="0" name=""/>
        <dsp:cNvSpPr/>
      </dsp:nvSpPr>
      <dsp:spPr>
        <a:xfrm>
          <a:off x="1972775" y="1032299"/>
          <a:ext cx="1035774" cy="2015700"/>
        </a:xfrm>
        <a:prstGeom prst="roundRect">
          <a:avLst/>
        </a:prstGeom>
        <a:solidFill>
          <a:srgbClr val="9EDCF8"/>
        </a:solidFill>
        <a:ln w="25400" cap="flat" cmpd="sng" algn="ctr">
          <a:solidFill>
            <a:srgbClr val="31C3E4"/>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pPr>
          <a:r>
            <a:rPr lang="en-US" sz="1050" b="1" kern="1200" dirty="0">
              <a:solidFill>
                <a:schemeClr val="tx1"/>
              </a:solidFill>
              <a:latin typeface="Arial" pitchFamily="34" charset="0"/>
              <a:cs typeface="Arial" pitchFamily="34" charset="0"/>
            </a:rPr>
            <a:t>Content Document</a:t>
          </a:r>
        </a:p>
        <a:p>
          <a:pPr marL="117475" lvl="1" indent="-117475" algn="l" defTabSz="444500">
            <a:lnSpc>
              <a:spcPct val="90000"/>
            </a:lnSpc>
            <a:spcBef>
              <a:spcPct val="0"/>
            </a:spcBef>
            <a:spcAft>
              <a:spcPct val="15000"/>
            </a:spcAft>
            <a:buChar char="•"/>
          </a:pPr>
          <a:r>
            <a:rPr lang="en-US" sz="1000" b="0" kern="1200" dirty="0">
              <a:solidFill>
                <a:schemeClr val="tx1"/>
              </a:solidFill>
              <a:latin typeface="Arial" pitchFamily="34" charset="0"/>
              <a:cs typeface="Arial" pitchFamily="34" charset="0"/>
            </a:rPr>
            <a:t>Leverage Compliance Guide</a:t>
          </a:r>
        </a:p>
        <a:p>
          <a:pPr marL="117475" lvl="1" indent="-117475" algn="l" defTabSz="444500">
            <a:lnSpc>
              <a:spcPct val="90000"/>
            </a:lnSpc>
            <a:spcBef>
              <a:spcPct val="0"/>
            </a:spcBef>
            <a:spcAft>
              <a:spcPct val="15000"/>
            </a:spcAft>
            <a:buChar char="•"/>
          </a:pPr>
          <a:r>
            <a:rPr lang="en-US" sz="1000" b="0" kern="1200" dirty="0">
              <a:solidFill>
                <a:schemeClr val="tx1"/>
              </a:solidFill>
              <a:latin typeface="Arial" pitchFamily="34" charset="0"/>
              <a:cs typeface="Arial" pitchFamily="34" charset="0"/>
            </a:rPr>
            <a:t>Guiding principles</a:t>
          </a:r>
        </a:p>
        <a:p>
          <a:pPr marL="117475" lvl="1" indent="-117475" algn="l" defTabSz="444500">
            <a:lnSpc>
              <a:spcPct val="90000"/>
            </a:lnSpc>
            <a:spcBef>
              <a:spcPct val="0"/>
            </a:spcBef>
            <a:spcAft>
              <a:spcPct val="15000"/>
            </a:spcAft>
            <a:buChar char="•"/>
          </a:pPr>
          <a:r>
            <a:rPr lang="en-US" sz="1000" b="0" kern="1200" dirty="0">
              <a:solidFill>
                <a:schemeClr val="tx1"/>
              </a:solidFill>
              <a:latin typeface="Arial" pitchFamily="34" charset="0"/>
              <a:cs typeface="Arial" pitchFamily="34" charset="0"/>
            </a:rPr>
            <a:t>Audience-specific examples and scenarios</a:t>
          </a:r>
        </a:p>
        <a:p>
          <a:pPr marL="117475" lvl="1" indent="-117475" algn="l" defTabSz="444500">
            <a:lnSpc>
              <a:spcPct val="90000"/>
            </a:lnSpc>
            <a:spcBef>
              <a:spcPct val="0"/>
            </a:spcBef>
            <a:spcAft>
              <a:spcPct val="15000"/>
            </a:spcAft>
            <a:buChar char="•"/>
          </a:pPr>
          <a:r>
            <a:rPr lang="en-US" sz="1000" b="0" kern="1200" dirty="0">
              <a:solidFill>
                <a:schemeClr val="tx1"/>
              </a:solidFill>
              <a:latin typeface="Arial" pitchFamily="34" charset="0"/>
              <a:cs typeface="Arial" pitchFamily="34" charset="0"/>
            </a:rPr>
            <a:t>Knowledge checks</a:t>
          </a:r>
        </a:p>
      </dsp:txBody>
      <dsp:txXfrm>
        <a:off x="2023337" y="1082861"/>
        <a:ext cx="934650" cy="1914576"/>
      </dsp:txXfrm>
    </dsp:sp>
    <dsp:sp modelId="{B19D86E9-59F0-4A9F-97BD-0CEBC2D5E1F7}">
      <dsp:nvSpPr>
        <dsp:cNvPr id="0" name=""/>
        <dsp:cNvSpPr/>
      </dsp:nvSpPr>
      <dsp:spPr>
        <a:xfrm>
          <a:off x="2962129" y="1032299"/>
          <a:ext cx="3046788" cy="2015700"/>
        </a:xfrm>
        <a:prstGeom prst="roundRect">
          <a:avLst/>
        </a:prstGeom>
        <a:solidFill>
          <a:schemeClr val="accent2"/>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b="1" kern="1200" dirty="0">
              <a:solidFill>
                <a:schemeClr val="tx1"/>
              </a:solidFill>
              <a:latin typeface="Arial" pitchFamily="34" charset="0"/>
              <a:cs typeface="Arial" pitchFamily="34" charset="0"/>
            </a:rPr>
            <a:t>Storyboard</a:t>
          </a:r>
        </a:p>
        <a:p>
          <a:pPr marL="117475" lvl="1" indent="-117475" algn="l" defTabSz="444500">
            <a:lnSpc>
              <a:spcPct val="90000"/>
            </a:lnSpc>
            <a:spcBef>
              <a:spcPct val="0"/>
            </a:spcBef>
            <a:spcAft>
              <a:spcPct val="15000"/>
            </a:spcAft>
            <a:buChar char="•"/>
          </a:pPr>
          <a:r>
            <a:rPr lang="en-US" sz="1000" b="0" kern="1200" dirty="0">
              <a:solidFill>
                <a:schemeClr val="tx1"/>
              </a:solidFill>
              <a:latin typeface="Arial" pitchFamily="34" charset="0"/>
              <a:cs typeface="Arial" pitchFamily="34" charset="0"/>
            </a:rPr>
            <a:t>Revise content document based on CIA requirements</a:t>
          </a:r>
        </a:p>
        <a:p>
          <a:pPr marL="117475" lvl="1" indent="-117475" algn="l" defTabSz="444500">
            <a:lnSpc>
              <a:spcPct val="90000"/>
            </a:lnSpc>
            <a:spcBef>
              <a:spcPct val="0"/>
            </a:spcBef>
            <a:spcAft>
              <a:spcPct val="15000"/>
            </a:spcAft>
            <a:buChar char="•"/>
          </a:pPr>
          <a:r>
            <a:rPr lang="en-US" sz="1000" b="0" kern="1200" dirty="0">
              <a:solidFill>
                <a:schemeClr val="tx1"/>
              </a:solidFill>
              <a:latin typeface="Arial" pitchFamily="34" charset="0"/>
              <a:cs typeface="Arial" pitchFamily="34" charset="0"/>
            </a:rPr>
            <a:t>Production-ready </a:t>
          </a:r>
        </a:p>
        <a:p>
          <a:pPr marL="117475" lvl="1" indent="-117475" algn="l" defTabSz="444500">
            <a:lnSpc>
              <a:spcPct val="90000"/>
            </a:lnSpc>
            <a:spcBef>
              <a:spcPct val="0"/>
            </a:spcBef>
            <a:spcAft>
              <a:spcPct val="15000"/>
            </a:spcAft>
            <a:buChar char="•"/>
          </a:pPr>
          <a:endParaRPr lang="en-US" sz="1000" b="0" kern="1200" dirty="0">
            <a:solidFill>
              <a:schemeClr val="tx1"/>
            </a:solidFill>
            <a:latin typeface="Arial" pitchFamily="34" charset="0"/>
            <a:cs typeface="Arial" pitchFamily="34" charset="0"/>
          </a:endParaRPr>
        </a:p>
      </dsp:txBody>
      <dsp:txXfrm>
        <a:off x="3060527" y="1130697"/>
        <a:ext cx="2849992" cy="1818904"/>
      </dsp:txXfrm>
    </dsp:sp>
    <dsp:sp modelId="{6685EF4C-B243-4C02-8EB3-F0FAC53A2F11}">
      <dsp:nvSpPr>
        <dsp:cNvPr id="0" name=""/>
        <dsp:cNvSpPr/>
      </dsp:nvSpPr>
      <dsp:spPr>
        <a:xfrm>
          <a:off x="5970768" y="1033066"/>
          <a:ext cx="959817" cy="2015700"/>
        </a:xfrm>
        <a:prstGeom prst="roundRect">
          <a:avLst/>
        </a:prstGeom>
        <a:solidFill>
          <a:schemeClr val="accent3"/>
        </a:solidFill>
        <a:ln w="25400" cap="flat" cmpd="sng" algn="ctr">
          <a:solidFill>
            <a:schemeClr val="accent3">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wordArtVert"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latin typeface="Arial" pitchFamily="34" charset="0"/>
              <a:cs typeface="Arial" pitchFamily="34" charset="0"/>
            </a:rPr>
            <a:t>ALPHA</a:t>
          </a:r>
        </a:p>
      </dsp:txBody>
      <dsp:txXfrm>
        <a:off x="6017622" y="1079920"/>
        <a:ext cx="866109" cy="1921992"/>
      </dsp:txXfrm>
    </dsp:sp>
    <dsp:sp modelId="{3965B33A-0EAB-405F-AA97-26FB80307DB4}">
      <dsp:nvSpPr>
        <dsp:cNvPr id="0" name=""/>
        <dsp:cNvSpPr/>
      </dsp:nvSpPr>
      <dsp:spPr>
        <a:xfrm>
          <a:off x="6955792" y="1036118"/>
          <a:ext cx="726361" cy="2011685"/>
        </a:xfrm>
        <a:prstGeom prst="roundRect">
          <a:avLst/>
        </a:prstGeom>
        <a:solidFill>
          <a:schemeClr val="accent4"/>
        </a:solidFill>
        <a:ln w="25400" cap="flat" cmpd="sng" algn="ctr">
          <a:solidFill>
            <a:schemeClr val="accent4">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wordArtVert"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latin typeface="Arial" pitchFamily="34" charset="0"/>
              <a:cs typeface="Arial" pitchFamily="34" charset="0"/>
            </a:rPr>
            <a:t>BETA</a:t>
          </a:r>
        </a:p>
      </dsp:txBody>
      <dsp:txXfrm>
        <a:off x="6991250" y="1071576"/>
        <a:ext cx="655445" cy="1940769"/>
      </dsp:txXfrm>
    </dsp:sp>
    <dsp:sp modelId="{085EAFFF-484C-4A4D-9007-5A193812328B}">
      <dsp:nvSpPr>
        <dsp:cNvPr id="0" name=""/>
        <dsp:cNvSpPr/>
      </dsp:nvSpPr>
      <dsp:spPr>
        <a:xfrm>
          <a:off x="7710055" y="1027452"/>
          <a:ext cx="519544" cy="2011685"/>
        </a:xfrm>
        <a:prstGeom prst="roundRect">
          <a:avLst/>
        </a:prstGeom>
        <a:solidFill>
          <a:schemeClr val="accent5"/>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wordArtVert"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latin typeface="Arial" pitchFamily="34" charset="0"/>
              <a:cs typeface="Arial" pitchFamily="34" charset="0"/>
            </a:rPr>
            <a:t>GOLD</a:t>
          </a:r>
        </a:p>
      </dsp:txBody>
      <dsp:txXfrm>
        <a:off x="7735417" y="1052814"/>
        <a:ext cx="468820" cy="1960961"/>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target2">
  <dgm:title val=""/>
  <dgm:desc val=""/>
  <dgm:catLst>
    <dgm:cat type="relationship"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chMax val="3"/>
      <dgm:chPref val="1"/>
      <dgm:dir/>
      <dgm:animLvl val="lvl"/>
      <dgm:resizeHandles/>
    </dgm:varLst>
    <dgm:alg type="composite">
      <dgm:param type="horzAlign" val="none"/>
      <dgm:param type="vertAlign" val="none"/>
    </dgm:alg>
    <dgm:shape xmlns:r="http://schemas.openxmlformats.org/officeDocument/2006/relationships" r:blip="">
      <dgm:adjLst/>
    </dgm:shape>
    <dgm:presOf/>
    <dgm:choose name="Name1">
      <dgm:if name="Name2" func="var" arg="dir" op="equ" val="norm">
        <dgm:choose name="Name3">
          <dgm:if name="Name4" axis="ch ch" ptType="node node" st="1 1" cnt="1 0" func="cnt" op="gt" val="0">
            <dgm:choose name="Name5">
              <dgm:if name="Name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395"/>
                  <dgm:constr type="t" for="ch" forName="centerBox" refType="h" fact="0.5"/>
                  <dgm:constr type="w" for="ch" forName="centerBox" refType="w" fact="0.555"/>
                  <dgm:constr type="h" for="ch" forName="centerBox" refType="h" fact="0.4"/>
                  <dgm:constr type="userA" for="des" forName="outerSibTrans" refType="w"/>
                  <dgm:constr type="userA" for="des" forName="middleSibTrans" refType="w"/>
                  <dgm:constr type="userA" for="des" forName="centerSibTrans" refType="w"/>
                </dgm:constrLst>
              </dgm:if>
              <dgm:else name="Name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22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8">
            <dgm:choose name="Name9">
              <dgm:if name="Name1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26"/>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1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if>
      <dgm:else name="Name12">
        <dgm:choose name="Name13">
          <dgm:if name="Name14" axis="ch ch" ptType="node node" st="1 1" cnt="1 0" func="cnt" op="gt" val="0">
            <dgm:choose name="Name15">
              <dgm:if name="Name1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55"/>
                  <dgm:constr type="h" for="ch" forName="centerBox" refType="h" fact="0.4"/>
                  <dgm:constr type="userA" for="des" forName="outerSibTrans" refType="w"/>
                  <dgm:constr type="userA" for="des" forName="middleSibTrans" refType="w"/>
                  <dgm:constr type="userA" for="des" forName="centerSibTrans" refType="w"/>
                </dgm:constrLst>
              </dgm:if>
              <dgm:else name="Name1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18">
            <dgm:choose name="Name19">
              <dgm:if name="Name2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2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else>
    </dgm:choose>
    <dgm:ruleLst/>
    <dgm:choose name="Name22">
      <dgm:if name="Name23" axis="root ch" ptType="all node" st="1 1" cnt="0 0" func="cnt" op="gte" val="1">
        <dgm:layoutNode name="outerBox" styleLbl="node1">
          <dgm:alg type="composite">
            <dgm:param type="horzAlign" val="none"/>
            <dgm:param type="vertAlign" val="none"/>
          </dgm:alg>
          <dgm:shape xmlns:r="http://schemas.openxmlformats.org/officeDocument/2006/relationships" r:blip="">
            <dgm:adjLst/>
          </dgm:shape>
          <dgm:presOf/>
          <dgm:choose name="Name24">
            <dgm:if name="Name25" axis="root ch" ptType="all node" st="1 1" cnt="0 0" func="cnt" op="gt" val="1">
              <dgm:choose name="Name26">
                <dgm:if name="Name27" func="var" arg="dir" op="equ" val="norm">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025"/>
                    <dgm:constr type="t" for="ch" forName="outerBoxChildren" refType="h" fact="0.25"/>
                    <dgm:constr type="w" for="ch" forName="outerBoxChildren" refType="w" fact="0.15"/>
                    <dgm:constr type="h" for="ch" forName="outerBoxChildren" refType="h" fact="0.7"/>
                  </dgm:constrLst>
                </dgm:if>
                <dgm:else name="Name28">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825"/>
                    <dgm:constr type="t" for="ch" forName="outerBoxChildren" refType="h" fact="0.25"/>
                    <dgm:constr type="w" for="ch" forName="outerBoxChildren" refType="w" fact="0.15"/>
                    <dgm:constr type="h" for="ch" forName="outerBoxChildren" refType="h" fact="0.7"/>
                  </dgm:constrLst>
                </dgm:else>
              </dgm:choose>
            </dgm:if>
            <dgm:else name="Name29">
              <dgm:constrLst>
                <dgm:constr type="l" for="ch" forName="outerBoxParent"/>
                <dgm:constr type="t" for="ch" forName="outerBoxParent"/>
                <dgm:constr type="w" for="ch" forName="outerBoxParent" refType="w"/>
                <dgm:constr type="h" for="ch" forName="outerBoxParent" refType="h"/>
                <dgm:constr type="bMarg" for="ch" forName="outerBoxParent" refType="h" fact="1.75"/>
                <dgm:constr type="l" for="ch" forName="outerBoxChildren" refType="w" fact="0.025"/>
                <dgm:constr type="t" for="ch" forName="outerBoxChildren" refType="h" fact="0.45"/>
                <dgm:constr type="w" for="ch" forName="outerBoxChildren" refType="w" fact="0.95"/>
                <dgm:constr type="h" for="ch" forName="outerBoxChildren" refType="h" fact="0.45"/>
              </dgm:constrLst>
            </dgm:else>
          </dgm:choose>
          <dgm:ruleLst/>
          <dgm:layoutNode name="outerBoxParent" styleLbl="node1">
            <dgm:alg type="tx">
              <dgm:param type="txAnchorVert" val="t"/>
              <dgm:param type="parTxLTRAlign" val="l"/>
              <dgm:param type="parTxRTLAlign" val="r"/>
            </dgm:alg>
            <dgm:shape xmlns:r="http://schemas.openxmlformats.org/officeDocument/2006/relationships" type="roundRect" r:blip="">
              <dgm:adjLst>
                <dgm:adj idx="1" val="0.085"/>
              </dgm:adjLst>
            </dgm:shape>
            <dgm:presOf axis="ch" ptType="node" cnt="1"/>
            <dgm:constrLst>
              <dgm:constr type="tMarg" refType="primFontSz" fact="0.3"/>
              <dgm:constr type="lMarg" refType="primFontSz" fact="0.3"/>
              <dgm:constr type="rMarg" refType="primFontSz" fact="0.3"/>
            </dgm:constrLst>
            <dgm:ruleLst>
              <dgm:rule type="primFontSz" val="5" fact="NaN" max="NaN"/>
            </dgm:ruleLst>
          </dgm:layoutNode>
          <dgm:layoutNode name="outerBoxChildren">
            <dgm:choose name="Name30">
              <dgm:if name="Name31" axis="root ch" ptType="all node" st="1 1" cnt="0 0" func="cnt" op="gt" val="1">
                <dgm:alg type="lin">
                  <dgm:param type="linDir" val="fromT"/>
                  <dgm:param type="vertAlign" val="t"/>
                </dgm:alg>
              </dgm:if>
              <dgm:else name="Name32">
                <dgm:choose name="Name33">
                  <dgm:if name="Name34" func="var" arg="dir" op="equ" val="norm">
                    <dgm:alg type="lin">
                      <dgm:param type="horzAlign" val="l"/>
                    </dgm:alg>
                  </dgm:if>
                  <dgm:else name="Name35">
                    <dgm:alg type="lin">
                      <dgm:param type="linDir" val="fromR"/>
                      <dgm:param type="horzAlign" val="r"/>
                    </dgm:alg>
                  </dgm:else>
                </dgm:choose>
              </dgm:else>
            </dgm:choose>
            <dgm:shape xmlns:r="http://schemas.openxmlformats.org/officeDocument/2006/relationships" r:blip="">
              <dgm:adjLst/>
            </dgm:shape>
            <dgm:presOf/>
            <dgm:constrLst>
              <dgm:constr type="w" for="ch" forName="oChild" refType="w"/>
              <dgm:constr type="h" for="ch" forName="oChild" refType="h"/>
            </dgm:constrLst>
            <dgm:ruleLst/>
            <dgm:forEach name="Name36" axis="ch ch" ptType="node node" st="1 1" cnt="1 0">
              <dgm:layoutNode name="o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37" axis="followSib" ptType="sibTrans" cnt="1">
                <dgm:layoutNode name="ou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38"/>
    </dgm:choose>
    <dgm:choose name="Name39">
      <dgm:if name="Name40" axis="root ch" ptType="all node" st="1 1" cnt="0 0" func="cnt" op="gte" val="2">
        <dgm:layoutNode name="middleBox">
          <dgm:alg type="composite">
            <dgm:param type="horzAlign" val="none"/>
            <dgm:param type="vertAlign" val="none"/>
          </dgm:alg>
          <dgm:shape xmlns:r="http://schemas.openxmlformats.org/officeDocument/2006/relationships" r:blip="">
            <dgm:adjLst/>
          </dgm:shape>
          <dgm:presOf/>
          <dgm:choose name="Name41">
            <dgm:if name="Name42" axis="root ch" ptType="all node" st="1 1" cnt="0 0" func="cnt" op="gt" val="2">
              <dgm:choose name="Name43">
                <dgm:if name="Name44" func="var" arg="dir" op="equ" val="norm">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35"/>
                    <dgm:constr type="w" for="ch" forName="middleBoxChildren" refType="w" fact="0.2"/>
                    <dgm:constr type="h" for="ch" forName="middleBoxChildren" refType="h" fact="0.575"/>
                  </dgm:constrLst>
                </dgm:if>
                <dgm:else name="Name45">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775"/>
                    <dgm:constr type="t" for="ch" forName="middleBoxChildren" refType="h" fact="0.35"/>
                    <dgm:constr type="w" for="ch" forName="middleBoxChildren" refType="w" fact="0.2"/>
                    <dgm:constr type="h" for="ch" forName="middleBoxChildren" refType="h" fact="0.575"/>
                  </dgm:constrLst>
                </dgm:else>
              </dgm:choose>
            </dgm:if>
            <dgm:else name="Name46">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45"/>
                <dgm:constr type="w" for="ch" forName="middleBoxChildren" refType="w" fact="0.95"/>
                <dgm:constr type="h" for="ch" forName="middleBoxChildren" refType="h" fact="0.45"/>
              </dgm:constrLst>
            </dgm:else>
          </dgm:choose>
          <dgm:ruleLst/>
          <dgm:layoutNode name="middle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2" cnt="1"/>
            <dgm:constrLst>
              <dgm:constr type="tMarg" refType="primFontSz" fact="0.3"/>
              <dgm:constr type="lMarg" refType="primFontSz" fact="0.3"/>
              <dgm:constr type="rMarg" refType="primFontSz" fact="0.3"/>
            </dgm:constrLst>
            <dgm:ruleLst>
              <dgm:rule type="primFontSz" val="5" fact="NaN" max="NaN"/>
            </dgm:ruleLst>
          </dgm:layoutNode>
          <dgm:layoutNode name="middleBoxChildren">
            <dgm:choose name="Name47">
              <dgm:if name="Name48" axis="root ch" ptType="all node" st="1 1" cnt="0 0" func="cnt" op="gt" val="2">
                <dgm:alg type="lin">
                  <dgm:param type="linDir" val="fromT"/>
                  <dgm:param type="vertAlign" val="t"/>
                </dgm:alg>
              </dgm:if>
              <dgm:else name="Name49">
                <dgm:choose name="Name50">
                  <dgm:if name="Name51" func="var" arg="dir" op="equ" val="norm">
                    <dgm:alg type="lin">
                      <dgm:param type="horzAlign" val="l"/>
                    </dgm:alg>
                  </dgm:if>
                  <dgm:else name="Name52">
                    <dgm:alg type="lin">
                      <dgm:param type="linDir" val="fromR"/>
                      <dgm:param type="horzAlign" val="r"/>
                    </dgm:alg>
                  </dgm:else>
                </dgm:choose>
              </dgm:else>
            </dgm:choose>
            <dgm:shape xmlns:r="http://schemas.openxmlformats.org/officeDocument/2006/relationships" r:blip="">
              <dgm:adjLst/>
            </dgm:shape>
            <dgm:presOf/>
            <dgm:constrLst>
              <dgm:constr type="w" for="ch" forName="mChild" refType="w"/>
              <dgm:constr type="h" for="ch" forName="mChild" refType="h"/>
            </dgm:constrLst>
            <dgm:ruleLst/>
            <dgm:forEach name="Name53" axis="ch ch" ptType="node node" st="2 1" cnt="1 0">
              <dgm:layoutNode name="m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54" axis="followSib" ptType="sibTrans" cnt="1">
                <dgm:layoutNode name="middle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55"/>
    </dgm:choose>
    <dgm:choose name="Name56">
      <dgm:if name="Name57" axis="root ch" ptType="all node" st="1 1" cnt="0 0" func="cnt" op="gte" val="3">
        <dgm:layoutNode name="centerBox">
          <dgm:alg type="composite">
            <dgm:param type="horzAlign" val="none"/>
            <dgm:param type="vertAlign" val="none"/>
          </dgm:alg>
          <dgm:shape xmlns:r="http://schemas.openxmlformats.org/officeDocument/2006/relationships" r:blip="">
            <dgm:adjLst/>
          </dgm:shape>
          <dgm:presOf/>
          <dgm:choose name="Name58">
            <dgm:if name="Name59" axis="ch ch" ptType="node node" st="3 1" cnt="1 0" func="cnt" op="gt" val="0">
              <dgm:constrLst>
                <dgm:constr type="l" for="ch" forName="centerBoxParent"/>
                <dgm:constr type="t" for="ch" forName="centerBoxParent"/>
                <dgm:constr type="w" for="ch" forName="centerBoxParent" refType="w"/>
                <dgm:constr type="h" for="ch" forName="centerBoxParent" refType="h"/>
                <dgm:constr type="bMarg" for="ch" forName="centerBoxParent" refType="h" fact="1.6"/>
                <dgm:constr type="l" for="ch" forName="centerBoxChildren" refType="w" fact="0.025"/>
                <dgm:constr type="t" for="ch" forName="centerBoxChildren" refType="h" fact="0.45"/>
                <dgm:constr type="w" for="ch" forName="centerBoxChildren" refType="w" fact="0.95"/>
                <dgm:constr type="h" for="ch" forName="centerBoxChildren" refType="h" fact="0.45"/>
              </dgm:constrLst>
            </dgm:if>
            <dgm:else name="Name60">
              <dgm:constrLst>
                <dgm:constr type="l" for="ch" forName="centerBoxParent"/>
                <dgm:constr type="t" for="ch" forName="centerBoxParent"/>
                <dgm:constr type="w" for="ch" forName="centerBoxParent" refType="w"/>
                <dgm:constr type="h" for="ch" forName="centerBoxParent" refType="h"/>
              </dgm:constrLst>
            </dgm:else>
          </dgm:choose>
          <dgm:ruleLst/>
          <dgm:layoutNode name="center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3" cnt="1"/>
            <dgm:constrLst>
              <dgm:constr type="tMarg" refType="primFontSz" fact="0.3"/>
              <dgm:constr type="lMarg" refType="primFontSz" fact="0.3"/>
              <dgm:constr type="rMarg" refType="primFontSz" fact="0.3"/>
            </dgm:constrLst>
            <dgm:ruleLst>
              <dgm:rule type="primFontSz" val="5" fact="NaN" max="NaN"/>
            </dgm:ruleLst>
          </dgm:layoutNode>
          <dgm:choose name="Name61">
            <dgm:if name="Name62" axis="ch ch" ptType="node node" st="3 1" cnt="1 0" func="cnt" op="gt" val="0">
              <dgm:layoutNode name="centerBoxChildren">
                <dgm:choose name="Name63">
                  <dgm:if name="Name64" func="var" arg="dir" op="equ" val="norm">
                    <dgm:alg type="lin">
                      <dgm:param type="horzAlign" val="l"/>
                    </dgm:alg>
                  </dgm:if>
                  <dgm:else name="Name65">
                    <dgm:alg type="lin">
                      <dgm:param type="linDir" val="fromR"/>
                      <dgm:param type="horzAlign" val="r"/>
                    </dgm:alg>
                  </dgm:else>
                </dgm:choose>
                <dgm:shape xmlns:r="http://schemas.openxmlformats.org/officeDocument/2006/relationships" r:blip="">
                  <dgm:adjLst/>
                </dgm:shape>
                <dgm:presOf/>
                <dgm:constrLst>
                  <dgm:constr type="w" for="ch" forName="cChild" refType="w"/>
                  <dgm:constr type="h" for="ch" forName="cChild" refType="h"/>
                </dgm:constrLst>
                <dgm:ruleLst/>
                <dgm:forEach name="Name66" axis="ch ch" ptType="node node" st="3 1" cnt="1 0">
                  <dgm:layoutNode name="c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67" axis="followSib" ptType="sibTrans" cnt="1">
                    <dgm:layoutNode name="cen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if>
            <dgm:else name="Name68"/>
          </dgm:choose>
        </dgm:layoutNode>
      </dgm:if>
      <dgm:else name="Name69"/>
    </dgm:choos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BFBF7B6-1A96-4AA5-8A82-680EB6F843EE}" type="datetimeFigureOut">
              <a:rPr lang="en-US" smtClean="0"/>
              <a:t>2/20/2017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EBA93F2-EBA1-45F1-9A86-B1633DB36A07}" type="slidenum">
              <a:rPr lang="en-US" smtClean="0"/>
              <a:t>‹#›</a:t>
            </a:fld>
            <a:endParaRPr lang="en-US"/>
          </a:p>
        </p:txBody>
      </p:sp>
    </p:spTree>
    <p:extLst>
      <p:ext uri="{BB962C8B-B14F-4D97-AF65-F5344CB8AC3E}">
        <p14:creationId xmlns:p14="http://schemas.microsoft.com/office/powerpoint/2010/main" val="23405989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fld id="{DEE50145-56D3-4C0B-AE02-1AB1C9A6113C}" type="slidenum">
              <a:rPr lang="en-US">
                <a:solidFill>
                  <a:prstClr val="black"/>
                </a:solidFill>
              </a:rPr>
              <a:pPr eaLnBrk="1" hangingPunct="1"/>
              <a:t>1</a:t>
            </a:fld>
            <a:endParaRPr lang="en-US">
              <a:solidFill>
                <a:prstClr val="black"/>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*Will leverage the Doing Business with Integrity modules for the General Training and the Manager training</a:t>
            </a:r>
          </a:p>
        </p:txBody>
      </p:sp>
      <p:sp>
        <p:nvSpPr>
          <p:cNvPr id="4" name="Slide Number Placeholder 3"/>
          <p:cNvSpPr>
            <a:spLocks noGrp="1"/>
          </p:cNvSpPr>
          <p:nvPr>
            <p:ph type="sldNum" sz="quarter" idx="10"/>
          </p:nvPr>
        </p:nvSpPr>
        <p:spPr/>
        <p:txBody>
          <a:bodyPr/>
          <a:lstStyle/>
          <a:p>
            <a:fld id="{FE851B3C-7EE4-41F0-BB8B-25D10F6B6CC9}"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21599879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Need to determine if Marketing/Commercial Ops group will take Sales Specific (1 hour) </a:t>
            </a:r>
            <a:r>
              <a:rPr lang="en-US" b="1" dirty="0"/>
              <a:t>and</a:t>
            </a:r>
            <a:r>
              <a:rPr lang="en-US" b="0" dirty="0"/>
              <a:t> Sales Scenarios (1 hour) in addition</a:t>
            </a:r>
            <a:r>
              <a:rPr lang="en-US" b="0" baseline="0" dirty="0"/>
              <a:t> to their own </a:t>
            </a:r>
            <a:r>
              <a:rPr lang="en-US" b="0" baseline="0" dirty="0" err="1"/>
              <a:t>Mkt</a:t>
            </a:r>
            <a:r>
              <a:rPr lang="en-US" b="0" baseline="0" dirty="0"/>
              <a:t>/</a:t>
            </a:r>
            <a:r>
              <a:rPr lang="en-US" b="0" baseline="0" dirty="0" err="1"/>
              <a:t>Comm</a:t>
            </a:r>
            <a:r>
              <a:rPr lang="en-US" b="0" baseline="0" dirty="0"/>
              <a:t> Ops Specific training</a:t>
            </a:r>
            <a:endParaRPr lang="en-US" dirty="0"/>
          </a:p>
        </p:txBody>
      </p:sp>
      <p:sp>
        <p:nvSpPr>
          <p:cNvPr id="4" name="Slide Number Placeholder 3"/>
          <p:cNvSpPr>
            <a:spLocks noGrp="1"/>
          </p:cNvSpPr>
          <p:nvPr>
            <p:ph type="sldNum" sz="quarter" idx="10"/>
          </p:nvPr>
        </p:nvSpPr>
        <p:spPr/>
        <p:txBody>
          <a:bodyPr/>
          <a:lstStyle/>
          <a:p>
            <a:fld id="{AEBA93F2-EBA1-45F1-9A86-B1633DB36A07}" type="slidenum">
              <a:rPr lang="en-US" smtClean="0"/>
              <a:t>19</a:t>
            </a:fld>
            <a:endParaRPr lang="en-US"/>
          </a:p>
        </p:txBody>
      </p:sp>
    </p:spTree>
    <p:extLst>
      <p:ext uri="{BB962C8B-B14F-4D97-AF65-F5344CB8AC3E}">
        <p14:creationId xmlns:p14="http://schemas.microsoft.com/office/powerpoint/2010/main" val="17086326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1065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fld id="{91F42D1F-8863-4A33-9FC7-019F38787652}" type="slidenum">
              <a:rPr lang="en-US">
                <a:solidFill>
                  <a:prstClr val="black"/>
                </a:solidFill>
              </a:rPr>
              <a:pPr eaLnBrk="1" hangingPunct="1"/>
              <a:t>27</a:t>
            </a:fld>
            <a:endParaRPr lang="en-US">
              <a:solidFill>
                <a:prstClr val="black"/>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p>
        </p:txBody>
      </p:sp>
      <p:sp>
        <p:nvSpPr>
          <p:cNvPr id="1075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fld id="{15864493-54E6-47BC-96B3-F53B44128B10}" type="slidenum">
              <a:rPr lang="en-US">
                <a:solidFill>
                  <a:prstClr val="black"/>
                </a:solidFill>
              </a:rPr>
              <a:pPr eaLnBrk="1" hangingPunct="1"/>
              <a:t>28</a:t>
            </a:fld>
            <a:endParaRPr lang="en-US">
              <a:solidFill>
                <a:prstClr val="black"/>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1085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fld id="{4D3CFC45-72A4-4068-96C3-01C9F05CB72B}" type="slidenum">
              <a:rPr lang="en-US" smtClean="0"/>
              <a:pPr eaLnBrk="1" hangingPunct="1"/>
              <a:t>29</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1116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fld id="{E2AE57EB-EE1E-477A-BDBE-4566549DA663}" type="slidenum">
              <a:rPr lang="en-US" smtClean="0"/>
              <a:pPr eaLnBrk="1" hangingPunct="1"/>
              <a:t>30</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870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fld id="{3EE633C5-3DA2-42FC-81FC-F469F6765428}" type="slidenum">
              <a:rPr lang="en-US">
                <a:solidFill>
                  <a:prstClr val="black"/>
                </a:solidFill>
              </a:rPr>
              <a:pPr eaLnBrk="1" hangingPunct="1"/>
              <a:t>35</a:t>
            </a:fld>
            <a:endParaRPr 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757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fld id="{90231E73-6A6A-4FE1-A237-C530060859AD}" type="slidenum">
              <a:rPr lang="en-US">
                <a:solidFill>
                  <a:prstClr val="black"/>
                </a:solidFill>
              </a:rPr>
              <a:pPr eaLnBrk="1" hangingPunct="1"/>
              <a:t>3</a:t>
            </a:fld>
            <a:endParaRPr lang="en-US">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768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fld id="{C9BF7668-0329-4CF6-817E-8ED3D5515599}" type="slidenum">
              <a:rPr lang="en-US">
                <a:solidFill>
                  <a:prstClr val="black"/>
                </a:solidFill>
              </a:rPr>
              <a:pPr eaLnBrk="1" hangingPunct="1"/>
              <a:t>4</a:t>
            </a:fld>
            <a:endParaRPr lang="en-US">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Culture – Shire is big on culture.  CIA is an opportunity to enable culture of compliance.</a:t>
            </a:r>
            <a:r>
              <a:rPr lang="en-US" baseline="0" dirty="0"/>
              <a:t>  Shire tends to be reactive rather than proactive</a:t>
            </a:r>
          </a:p>
          <a:p>
            <a:r>
              <a:rPr lang="en-US" baseline="0" dirty="0"/>
              <a:t>Training – Provide right amount of training to the right people.  Incorporate compliance messaging, hold people accountable</a:t>
            </a:r>
          </a:p>
          <a:p>
            <a:r>
              <a:rPr lang="en-US" baseline="0" dirty="0"/>
              <a:t>Scenario – Using relevant scenarios.  Show impact of employees behavior on different stakeholders</a:t>
            </a:r>
          </a:p>
          <a:p>
            <a:r>
              <a:rPr lang="en-US" baseline="0" dirty="0"/>
              <a:t>CIA – Discuss importance of ongoing monitoring, manage the initial negative perceptions.  </a:t>
            </a:r>
          </a:p>
          <a:p>
            <a:r>
              <a:rPr lang="en-US" baseline="0" dirty="0"/>
              <a:t>Leadership – Leadership buy-in and support, leaders held accountable </a:t>
            </a:r>
          </a:p>
          <a:p>
            <a:r>
              <a:rPr lang="en-US" baseline="0" dirty="0"/>
              <a:t>Compliance – Most people see compliance as a partner/coach; being compliance is good business practice</a:t>
            </a:r>
          </a:p>
          <a:p>
            <a:r>
              <a:rPr lang="en-US" baseline="0" dirty="0"/>
              <a:t>Key Behaviors – Be brave and speak-up, be proactive and do it right the first time, do what is right for the business while being compliant, managers should be a credible resource</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AEBA93F2-EBA1-45F1-9A86-B1633DB36A07}" type="slidenum">
              <a:rPr lang="en-US">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38065893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BA93F2-EBA1-45F1-9A86-B1633DB36A07}" type="slidenum">
              <a:rPr lang="en-US" smtClean="0"/>
              <a:t>13</a:t>
            </a:fld>
            <a:endParaRPr lang="en-US"/>
          </a:p>
        </p:txBody>
      </p:sp>
    </p:spTree>
    <p:extLst>
      <p:ext uri="{BB962C8B-B14F-4D97-AF65-F5344CB8AC3E}">
        <p14:creationId xmlns:p14="http://schemas.microsoft.com/office/powerpoint/2010/main" val="6782755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BA93F2-EBA1-45F1-9A86-B1633DB36A07}" type="slidenum">
              <a:rPr lang="en-US" smtClean="0"/>
              <a:t>14</a:t>
            </a:fld>
            <a:endParaRPr lang="en-US"/>
          </a:p>
        </p:txBody>
      </p:sp>
    </p:spTree>
    <p:extLst>
      <p:ext uri="{BB962C8B-B14F-4D97-AF65-F5344CB8AC3E}">
        <p14:creationId xmlns:p14="http://schemas.microsoft.com/office/powerpoint/2010/main" val="6782755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BA93F2-EBA1-45F1-9A86-B1633DB36A07}" type="slidenum">
              <a:rPr lang="en-US" smtClean="0"/>
              <a:t>15</a:t>
            </a:fld>
            <a:endParaRPr lang="en-US"/>
          </a:p>
        </p:txBody>
      </p:sp>
    </p:spTree>
    <p:extLst>
      <p:ext uri="{BB962C8B-B14F-4D97-AF65-F5344CB8AC3E}">
        <p14:creationId xmlns:p14="http://schemas.microsoft.com/office/powerpoint/2010/main" val="6782755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BA93F2-EBA1-45F1-9A86-B1633DB36A07}" type="slidenum">
              <a:rPr lang="en-US" smtClean="0"/>
              <a:t>16</a:t>
            </a:fld>
            <a:endParaRPr lang="en-US"/>
          </a:p>
        </p:txBody>
      </p:sp>
    </p:spTree>
    <p:extLst>
      <p:ext uri="{BB962C8B-B14F-4D97-AF65-F5344CB8AC3E}">
        <p14:creationId xmlns:p14="http://schemas.microsoft.com/office/powerpoint/2010/main" val="6782755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curriculum</a:t>
            </a:r>
            <a:r>
              <a:rPr lang="en-US" baseline="0" dirty="0"/>
              <a:t> details for HCP, Contract Sales, and Board of Directors are not yet identified</a:t>
            </a:r>
            <a:endParaRPr lang="en-US" dirty="0"/>
          </a:p>
        </p:txBody>
      </p:sp>
      <p:sp>
        <p:nvSpPr>
          <p:cNvPr id="4" name="Slide Number Placeholder 3"/>
          <p:cNvSpPr>
            <a:spLocks noGrp="1"/>
          </p:cNvSpPr>
          <p:nvPr>
            <p:ph type="sldNum" sz="quarter" idx="10"/>
          </p:nvPr>
        </p:nvSpPr>
        <p:spPr/>
        <p:txBody>
          <a:bodyPr/>
          <a:lstStyle/>
          <a:p>
            <a:fld id="{FE851B3C-7EE4-41F0-BB8B-25D10F6B6CC9}"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21599879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4157663"/>
            <a:ext cx="9144000" cy="270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userDrawn="1"/>
        </p:nvSpPr>
        <p:spPr>
          <a:xfrm>
            <a:off x="0" y="0"/>
            <a:ext cx="9144000" cy="76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027988" y="5638800"/>
            <a:ext cx="735012"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457200" y="2743200"/>
            <a:ext cx="8229600" cy="1470025"/>
          </a:xfrm>
        </p:spPr>
        <p:txBody>
          <a:bodyPr anchor="b"/>
          <a:lstStyle>
            <a:lvl1pPr algn="l">
              <a:defRPr sz="3500" spc="-150">
                <a:solidFill>
                  <a:schemeClr val="tx1">
                    <a:lumMod val="65000"/>
                    <a:lumOff val="35000"/>
                  </a:schemeClr>
                </a:solidFill>
                <a:latin typeface="Arial Black" pitchFamily="34" charset="0"/>
                <a:cs typeface="Arial" pitchFamily="34" charset="0"/>
              </a:defRPr>
            </a:lvl1pPr>
          </a:lstStyle>
          <a:p>
            <a:r>
              <a:rPr lang="en-US" dirty="0"/>
              <a:t>Click to edit Master title style</a:t>
            </a:r>
          </a:p>
        </p:txBody>
      </p:sp>
      <p:sp>
        <p:nvSpPr>
          <p:cNvPr id="3" name="Subtitle 2"/>
          <p:cNvSpPr>
            <a:spLocks noGrp="1"/>
          </p:cNvSpPr>
          <p:nvPr>
            <p:ph type="subTitle" idx="1"/>
          </p:nvPr>
        </p:nvSpPr>
        <p:spPr>
          <a:xfrm>
            <a:off x="4343400" y="4267200"/>
            <a:ext cx="4572000" cy="533400"/>
          </a:xfrm>
        </p:spPr>
        <p:txBody>
          <a:bodyPr/>
          <a:lstStyle>
            <a:lvl1pPr marL="0" indent="0" algn="l">
              <a:buNone/>
              <a:defRPr sz="1600">
                <a:solidFill>
                  <a:schemeClr val="bg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7" name="Slide Number Placeholder 5"/>
          <p:cNvSpPr>
            <a:spLocks noGrp="1"/>
          </p:cNvSpPr>
          <p:nvPr>
            <p:ph type="sldNum" sz="quarter" idx="10"/>
          </p:nvPr>
        </p:nvSpPr>
        <p:spPr/>
        <p:txBody>
          <a:bodyPr/>
          <a:lstStyle>
            <a:lvl1pPr>
              <a:defRPr>
                <a:solidFill>
                  <a:schemeClr val="bg1"/>
                </a:solidFill>
              </a:defRPr>
            </a:lvl1pPr>
          </a:lstStyle>
          <a:p>
            <a:pPr>
              <a:defRPr/>
            </a:pPr>
            <a:fld id="{4E6F301A-573A-44DF-B16A-D404088844EE}"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3492405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534400" cy="685800"/>
          </a:xfrm>
        </p:spPr>
        <p:txBody>
          <a:bodyPr anchor="t"/>
          <a:lstStyle>
            <a:lvl1pPr algn="l">
              <a:defRPr sz="3200" b="1" spc="-150">
                <a:solidFill>
                  <a:schemeClr val="tx1">
                    <a:lumMod val="65000"/>
                    <a:lumOff val="35000"/>
                  </a:schemeClr>
                </a:solidFill>
                <a:latin typeface="Arial" pitchFamily="34" charset="0"/>
                <a:cs typeface="Arial" pitchFamily="34" charset="0"/>
              </a:defRPr>
            </a:lvl1pPr>
          </a:lstStyle>
          <a:p>
            <a:r>
              <a:rPr lang="en-US" dirty="0"/>
              <a:t>Click to edit Master title style</a:t>
            </a:r>
          </a:p>
        </p:txBody>
      </p:sp>
      <p:sp>
        <p:nvSpPr>
          <p:cNvPr id="3" name="Content Placeholder 2"/>
          <p:cNvSpPr>
            <a:spLocks noGrp="1"/>
          </p:cNvSpPr>
          <p:nvPr>
            <p:ph idx="1"/>
          </p:nvPr>
        </p:nvSpPr>
        <p:spPr>
          <a:xfrm>
            <a:off x="304800" y="1143000"/>
            <a:ext cx="8534400" cy="5105400"/>
          </a:xfrm>
        </p:spPr>
        <p:txBody>
          <a:bodyPr/>
          <a:lstStyle>
            <a:lvl1pPr marL="342900" indent="-342900">
              <a:buFont typeface="Wingdings" pitchFamily="2" charset="2"/>
              <a:buChar char="§"/>
              <a:defRPr sz="2400">
                <a:solidFill>
                  <a:schemeClr val="tx1">
                    <a:lumMod val="65000"/>
                    <a:lumOff val="35000"/>
                  </a:schemeClr>
                </a:solidFill>
                <a:latin typeface="Arial" pitchFamily="34" charset="0"/>
                <a:cs typeface="Arial" pitchFamily="34" charset="0"/>
              </a:defRPr>
            </a:lvl1pPr>
            <a:lvl2pPr>
              <a:defRPr sz="2000">
                <a:solidFill>
                  <a:schemeClr val="tx1">
                    <a:lumMod val="65000"/>
                    <a:lumOff val="35000"/>
                  </a:schemeClr>
                </a:solidFill>
                <a:latin typeface="Arial" pitchFamily="34" charset="0"/>
                <a:cs typeface="Arial" pitchFamily="34" charset="0"/>
              </a:defRPr>
            </a:lvl2pPr>
            <a:lvl3pPr marL="1143000" indent="-228600">
              <a:buFont typeface="Wingdings" pitchFamily="2" charset="2"/>
              <a:buChar char="§"/>
              <a:defRPr sz="1800">
                <a:solidFill>
                  <a:schemeClr val="tx1">
                    <a:lumMod val="65000"/>
                    <a:lumOff val="35000"/>
                  </a:schemeClr>
                </a:solidFill>
                <a:latin typeface="Arial" pitchFamily="34" charset="0"/>
                <a:cs typeface="Arial" pitchFamily="34" charset="0"/>
              </a:defRPr>
            </a:lvl3pPr>
            <a:lvl4pPr>
              <a:defRPr sz="1600">
                <a:solidFill>
                  <a:schemeClr val="tx1">
                    <a:lumMod val="65000"/>
                    <a:lumOff val="35000"/>
                  </a:schemeClr>
                </a:solidFill>
                <a:latin typeface="Arial" pitchFamily="34" charset="0"/>
                <a:cs typeface="Arial" pitchFamily="34" charset="0"/>
              </a:defRPr>
            </a:lvl4pPr>
            <a:lvl5pPr>
              <a:defRPr sz="1800">
                <a:solidFill>
                  <a:schemeClr val="tx1">
                    <a:lumMod val="65000"/>
                    <a:lumOff val="35000"/>
                  </a:schemeClr>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5"/>
          <p:cNvSpPr>
            <a:spLocks noGrp="1"/>
          </p:cNvSpPr>
          <p:nvPr>
            <p:ph type="sldNum" sz="quarter" idx="10"/>
          </p:nvPr>
        </p:nvSpPr>
        <p:spPr/>
        <p:txBody>
          <a:bodyPr/>
          <a:lstStyle>
            <a:lvl1pPr>
              <a:defRPr/>
            </a:lvl1pPr>
          </a:lstStyle>
          <a:p>
            <a:pPr>
              <a:defRPr/>
            </a:pPr>
            <a:fld id="{2A5840A1-2061-4AA9-AB33-8A5DAB274CC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265838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5" name="Rectangle 4"/>
          <p:cNvSpPr/>
          <p:nvPr userDrawn="1"/>
        </p:nvSpPr>
        <p:spPr>
          <a:xfrm>
            <a:off x="3300413" y="320675"/>
            <a:ext cx="5843587" cy="65532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pic>
        <p:nvPicPr>
          <p:cNvPr id="6"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437563" y="112713"/>
            <a:ext cx="477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04801" y="457200"/>
            <a:ext cx="2819400" cy="685800"/>
          </a:xfrm>
        </p:spPr>
        <p:txBody>
          <a:bodyPr anchor="t"/>
          <a:lstStyle>
            <a:lvl1pPr algn="l">
              <a:defRPr sz="3200" b="1" spc="-150">
                <a:solidFill>
                  <a:schemeClr val="tx1">
                    <a:lumMod val="65000"/>
                    <a:lumOff val="35000"/>
                  </a:schemeClr>
                </a:solidFill>
                <a:latin typeface="Arial" pitchFamily="34" charset="0"/>
                <a:cs typeface="Arial" pitchFamily="34" charset="0"/>
              </a:defRPr>
            </a:lvl1pPr>
          </a:lstStyle>
          <a:p>
            <a:r>
              <a:rPr lang="en-US" dirty="0"/>
              <a:t>Click to edit</a:t>
            </a:r>
          </a:p>
        </p:txBody>
      </p:sp>
      <p:sp>
        <p:nvSpPr>
          <p:cNvPr id="3" name="Content Placeholder 2"/>
          <p:cNvSpPr>
            <a:spLocks noGrp="1"/>
          </p:cNvSpPr>
          <p:nvPr>
            <p:ph idx="1"/>
          </p:nvPr>
        </p:nvSpPr>
        <p:spPr>
          <a:xfrm>
            <a:off x="304800" y="1143000"/>
            <a:ext cx="2819400" cy="5105400"/>
          </a:xfrm>
        </p:spPr>
        <p:txBody>
          <a:bodyPr/>
          <a:lstStyle>
            <a:lvl1pPr marL="0" indent="0">
              <a:buFont typeface="Wingdings" pitchFamily="2" charset="2"/>
              <a:buNone/>
              <a:defRPr sz="2400">
                <a:solidFill>
                  <a:schemeClr val="tx1">
                    <a:lumMod val="65000"/>
                    <a:lumOff val="35000"/>
                  </a:schemeClr>
                </a:solidFill>
                <a:latin typeface="Arial" pitchFamily="34" charset="0"/>
                <a:cs typeface="Arial" pitchFamily="34" charset="0"/>
              </a:defRPr>
            </a:lvl1pPr>
            <a:lvl2pPr>
              <a:defRPr sz="1600">
                <a:solidFill>
                  <a:schemeClr val="tx1">
                    <a:lumMod val="65000"/>
                    <a:lumOff val="35000"/>
                  </a:schemeClr>
                </a:solidFill>
                <a:latin typeface="Arial" pitchFamily="34" charset="0"/>
                <a:cs typeface="Arial" pitchFamily="34" charset="0"/>
              </a:defRPr>
            </a:lvl2pPr>
            <a:lvl3pPr marL="1143000" indent="-228600">
              <a:buFont typeface="Wingdings" pitchFamily="2" charset="2"/>
              <a:buChar char="§"/>
              <a:defRPr sz="1800">
                <a:solidFill>
                  <a:schemeClr val="tx1">
                    <a:lumMod val="65000"/>
                    <a:lumOff val="35000"/>
                  </a:schemeClr>
                </a:solidFill>
                <a:latin typeface="Arial" pitchFamily="34" charset="0"/>
                <a:cs typeface="Arial" pitchFamily="34" charset="0"/>
              </a:defRPr>
            </a:lvl3pPr>
            <a:lvl4pPr>
              <a:defRPr sz="1600">
                <a:solidFill>
                  <a:schemeClr val="tx1">
                    <a:lumMod val="65000"/>
                    <a:lumOff val="35000"/>
                  </a:schemeClr>
                </a:solidFill>
                <a:latin typeface="Arial" pitchFamily="34" charset="0"/>
                <a:cs typeface="Arial" pitchFamily="34" charset="0"/>
              </a:defRPr>
            </a:lvl4pPr>
            <a:lvl5pPr>
              <a:defRPr sz="1800">
                <a:solidFill>
                  <a:schemeClr val="tx1">
                    <a:lumMod val="65000"/>
                    <a:lumOff val="35000"/>
                  </a:schemeClr>
                </a:solidFill>
                <a:latin typeface="Arial" pitchFamily="34" charset="0"/>
                <a:cs typeface="Arial" pitchFamily="34" charset="0"/>
              </a:defRPr>
            </a:lvl5pPr>
          </a:lstStyle>
          <a:p>
            <a:pPr lvl="0"/>
            <a:r>
              <a:rPr lang="en-US" dirty="0"/>
              <a:t>Click to edit Master text styles</a:t>
            </a:r>
          </a:p>
          <a:p>
            <a:pPr lvl="1"/>
            <a:r>
              <a:rPr lang="en-US" dirty="0"/>
              <a:t>Second level</a:t>
            </a:r>
          </a:p>
        </p:txBody>
      </p:sp>
      <p:sp>
        <p:nvSpPr>
          <p:cNvPr id="26" name="Content Placeholder 2"/>
          <p:cNvSpPr>
            <a:spLocks noGrp="1"/>
          </p:cNvSpPr>
          <p:nvPr>
            <p:ph idx="11"/>
          </p:nvPr>
        </p:nvSpPr>
        <p:spPr>
          <a:xfrm>
            <a:off x="3581400" y="1143000"/>
            <a:ext cx="5257800" cy="5105400"/>
          </a:xfrm>
        </p:spPr>
        <p:txBody>
          <a:bodyPr/>
          <a:lstStyle>
            <a:lvl1pPr marL="0" indent="0">
              <a:buFont typeface="Wingdings" pitchFamily="2" charset="2"/>
              <a:buNone/>
              <a:defRPr sz="2400">
                <a:solidFill>
                  <a:schemeClr val="tx1">
                    <a:lumMod val="65000"/>
                    <a:lumOff val="35000"/>
                  </a:schemeClr>
                </a:solidFill>
                <a:latin typeface="Arial" pitchFamily="34" charset="0"/>
                <a:cs typeface="Arial" pitchFamily="34" charset="0"/>
              </a:defRPr>
            </a:lvl1pPr>
            <a:lvl2pPr>
              <a:defRPr sz="1600">
                <a:solidFill>
                  <a:schemeClr val="tx1">
                    <a:lumMod val="65000"/>
                    <a:lumOff val="35000"/>
                  </a:schemeClr>
                </a:solidFill>
                <a:latin typeface="Arial" pitchFamily="34" charset="0"/>
                <a:cs typeface="Arial" pitchFamily="34" charset="0"/>
              </a:defRPr>
            </a:lvl2pPr>
            <a:lvl3pPr marL="1143000" indent="-228600">
              <a:buFont typeface="Wingdings" pitchFamily="2" charset="2"/>
              <a:buChar char="§"/>
              <a:defRPr sz="1800">
                <a:solidFill>
                  <a:schemeClr val="tx1">
                    <a:lumMod val="65000"/>
                    <a:lumOff val="35000"/>
                  </a:schemeClr>
                </a:solidFill>
                <a:latin typeface="Arial" pitchFamily="34" charset="0"/>
                <a:cs typeface="Arial" pitchFamily="34" charset="0"/>
              </a:defRPr>
            </a:lvl3pPr>
            <a:lvl4pPr>
              <a:defRPr sz="1600">
                <a:solidFill>
                  <a:schemeClr val="tx1">
                    <a:lumMod val="65000"/>
                    <a:lumOff val="35000"/>
                  </a:schemeClr>
                </a:solidFill>
                <a:latin typeface="Arial" pitchFamily="34" charset="0"/>
                <a:cs typeface="Arial" pitchFamily="34" charset="0"/>
              </a:defRPr>
            </a:lvl4pPr>
            <a:lvl5pPr>
              <a:defRPr sz="1800">
                <a:solidFill>
                  <a:schemeClr val="tx1">
                    <a:lumMod val="65000"/>
                    <a:lumOff val="35000"/>
                  </a:schemeClr>
                </a:solidFill>
                <a:latin typeface="Arial" pitchFamily="34" charset="0"/>
                <a:cs typeface="Arial" pitchFamily="34" charset="0"/>
              </a:defRPr>
            </a:lvl5pPr>
          </a:lstStyle>
          <a:p>
            <a:pPr lvl="0"/>
            <a:r>
              <a:rPr lang="en-US" dirty="0"/>
              <a:t>Click to edit Master text styles</a:t>
            </a:r>
          </a:p>
          <a:p>
            <a:pPr lvl="1"/>
            <a:r>
              <a:rPr lang="en-US" dirty="0"/>
              <a:t>Second level</a:t>
            </a:r>
          </a:p>
        </p:txBody>
      </p:sp>
      <p:sp>
        <p:nvSpPr>
          <p:cNvPr id="7" name="Slide Number Placeholder 5"/>
          <p:cNvSpPr>
            <a:spLocks noGrp="1"/>
          </p:cNvSpPr>
          <p:nvPr>
            <p:ph type="sldNum" sz="quarter" idx="12"/>
          </p:nvPr>
        </p:nvSpPr>
        <p:spPr/>
        <p:txBody>
          <a:bodyPr/>
          <a:lstStyle>
            <a:lvl1pPr>
              <a:defRPr/>
            </a:lvl1pPr>
          </a:lstStyle>
          <a:p>
            <a:pPr>
              <a:defRPr/>
            </a:pPr>
            <a:fld id="{3A657F04-D8CA-43B7-A324-D1C31B1A786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807451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5" name="Rectangle 4"/>
          <p:cNvSpPr/>
          <p:nvPr userDrawn="1"/>
        </p:nvSpPr>
        <p:spPr>
          <a:xfrm>
            <a:off x="0" y="320675"/>
            <a:ext cx="3300413" cy="65373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pic>
        <p:nvPicPr>
          <p:cNvPr id="6"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437563" y="112713"/>
            <a:ext cx="477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581400" y="457200"/>
            <a:ext cx="4648200" cy="685800"/>
          </a:xfrm>
        </p:spPr>
        <p:txBody>
          <a:bodyPr anchor="t"/>
          <a:lstStyle>
            <a:lvl1pPr algn="l">
              <a:defRPr sz="3200" b="1" spc="-150">
                <a:solidFill>
                  <a:schemeClr val="tx1">
                    <a:lumMod val="65000"/>
                    <a:lumOff val="35000"/>
                  </a:schemeClr>
                </a:solidFill>
                <a:latin typeface="Arial" pitchFamily="34" charset="0"/>
                <a:cs typeface="Arial" pitchFamily="34" charset="0"/>
              </a:defRPr>
            </a:lvl1pPr>
          </a:lstStyle>
          <a:p>
            <a:r>
              <a:rPr lang="en-US" dirty="0"/>
              <a:t>Click to edit</a:t>
            </a:r>
          </a:p>
        </p:txBody>
      </p:sp>
      <p:sp>
        <p:nvSpPr>
          <p:cNvPr id="3" name="Content Placeholder 2"/>
          <p:cNvSpPr>
            <a:spLocks noGrp="1"/>
          </p:cNvSpPr>
          <p:nvPr>
            <p:ph idx="1"/>
          </p:nvPr>
        </p:nvSpPr>
        <p:spPr>
          <a:xfrm>
            <a:off x="304800" y="457200"/>
            <a:ext cx="2819400" cy="5105400"/>
          </a:xfrm>
        </p:spPr>
        <p:txBody>
          <a:bodyPr/>
          <a:lstStyle>
            <a:lvl1pPr marL="0" indent="0">
              <a:buFont typeface="Wingdings" pitchFamily="2" charset="2"/>
              <a:buNone/>
              <a:defRPr sz="2400">
                <a:solidFill>
                  <a:schemeClr val="tx1">
                    <a:lumMod val="65000"/>
                    <a:lumOff val="35000"/>
                  </a:schemeClr>
                </a:solidFill>
                <a:latin typeface="Arial" pitchFamily="34" charset="0"/>
                <a:cs typeface="Arial" pitchFamily="34" charset="0"/>
              </a:defRPr>
            </a:lvl1pPr>
            <a:lvl2pPr>
              <a:defRPr sz="1600">
                <a:solidFill>
                  <a:schemeClr val="tx1">
                    <a:lumMod val="65000"/>
                    <a:lumOff val="35000"/>
                  </a:schemeClr>
                </a:solidFill>
                <a:latin typeface="Arial" pitchFamily="34" charset="0"/>
                <a:cs typeface="Arial" pitchFamily="34" charset="0"/>
              </a:defRPr>
            </a:lvl2pPr>
            <a:lvl3pPr marL="1143000" indent="-228600">
              <a:buFont typeface="Wingdings" pitchFamily="2" charset="2"/>
              <a:buChar char="§"/>
              <a:defRPr sz="1800">
                <a:solidFill>
                  <a:schemeClr val="tx1">
                    <a:lumMod val="65000"/>
                    <a:lumOff val="35000"/>
                  </a:schemeClr>
                </a:solidFill>
                <a:latin typeface="Arial" pitchFamily="34" charset="0"/>
                <a:cs typeface="Arial" pitchFamily="34" charset="0"/>
              </a:defRPr>
            </a:lvl3pPr>
            <a:lvl4pPr>
              <a:defRPr sz="1600">
                <a:solidFill>
                  <a:schemeClr val="tx1">
                    <a:lumMod val="65000"/>
                    <a:lumOff val="35000"/>
                  </a:schemeClr>
                </a:solidFill>
                <a:latin typeface="Arial" pitchFamily="34" charset="0"/>
                <a:cs typeface="Arial" pitchFamily="34" charset="0"/>
              </a:defRPr>
            </a:lvl4pPr>
            <a:lvl5pPr>
              <a:defRPr sz="1800">
                <a:solidFill>
                  <a:schemeClr val="tx1">
                    <a:lumMod val="65000"/>
                    <a:lumOff val="35000"/>
                  </a:schemeClr>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6" name="Content Placeholder 2"/>
          <p:cNvSpPr>
            <a:spLocks noGrp="1"/>
          </p:cNvSpPr>
          <p:nvPr>
            <p:ph idx="11"/>
          </p:nvPr>
        </p:nvSpPr>
        <p:spPr>
          <a:xfrm>
            <a:off x="3581400" y="1143000"/>
            <a:ext cx="5257800" cy="5105400"/>
          </a:xfrm>
        </p:spPr>
        <p:txBody>
          <a:bodyPr/>
          <a:lstStyle>
            <a:lvl1pPr marL="342900" indent="-342900">
              <a:buFont typeface="Wingdings" pitchFamily="2" charset="2"/>
              <a:buChar char="§"/>
              <a:defRPr sz="2400">
                <a:solidFill>
                  <a:schemeClr val="tx1">
                    <a:lumMod val="65000"/>
                    <a:lumOff val="35000"/>
                  </a:schemeClr>
                </a:solidFill>
                <a:latin typeface="Arial" pitchFamily="34" charset="0"/>
                <a:cs typeface="Arial" pitchFamily="34" charset="0"/>
              </a:defRPr>
            </a:lvl1pPr>
            <a:lvl2pPr>
              <a:defRPr sz="2000">
                <a:solidFill>
                  <a:schemeClr val="tx1">
                    <a:lumMod val="65000"/>
                    <a:lumOff val="35000"/>
                  </a:schemeClr>
                </a:solidFill>
                <a:latin typeface="Arial" pitchFamily="34" charset="0"/>
                <a:cs typeface="Arial" pitchFamily="34" charset="0"/>
              </a:defRPr>
            </a:lvl2pPr>
            <a:lvl3pPr marL="1143000" indent="-228600">
              <a:buFont typeface="Wingdings" pitchFamily="2" charset="2"/>
              <a:buChar char="§"/>
              <a:defRPr sz="1800">
                <a:solidFill>
                  <a:schemeClr val="tx1">
                    <a:lumMod val="65000"/>
                    <a:lumOff val="35000"/>
                  </a:schemeClr>
                </a:solidFill>
                <a:latin typeface="Arial" pitchFamily="34" charset="0"/>
                <a:cs typeface="Arial" pitchFamily="34" charset="0"/>
              </a:defRPr>
            </a:lvl3pPr>
            <a:lvl4pPr>
              <a:defRPr sz="1600">
                <a:solidFill>
                  <a:schemeClr val="tx1">
                    <a:lumMod val="65000"/>
                    <a:lumOff val="35000"/>
                  </a:schemeClr>
                </a:solidFill>
                <a:latin typeface="Arial" pitchFamily="34" charset="0"/>
                <a:cs typeface="Arial" pitchFamily="34" charset="0"/>
              </a:defRPr>
            </a:lvl4pPr>
            <a:lvl5pPr>
              <a:defRPr sz="1800">
                <a:solidFill>
                  <a:schemeClr val="tx1">
                    <a:lumMod val="65000"/>
                    <a:lumOff val="35000"/>
                  </a:schemeClr>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5"/>
          <p:cNvSpPr>
            <a:spLocks noGrp="1"/>
          </p:cNvSpPr>
          <p:nvPr>
            <p:ph type="sldNum" sz="quarter" idx="12"/>
          </p:nvPr>
        </p:nvSpPr>
        <p:spPr/>
        <p:txBody>
          <a:bodyPr/>
          <a:lstStyle>
            <a:lvl1pPr>
              <a:defRPr/>
            </a:lvl1pPr>
          </a:lstStyle>
          <a:p>
            <a:pPr>
              <a:defRPr/>
            </a:pPr>
            <a:fld id="{702811C0-83B1-4926-B867-90CF4CCA1C03}"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2148384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3" name="Rectangle 2"/>
          <p:cNvSpPr/>
          <p:nvPr userDrawn="1"/>
        </p:nvSpPr>
        <p:spPr>
          <a:xfrm>
            <a:off x="0" y="320675"/>
            <a:ext cx="9144000" cy="898525"/>
          </a:xfrm>
          <a:prstGeom prst="rect">
            <a:avLst/>
          </a:prstGeom>
          <a:solidFill>
            <a:srgbClr val="FCA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pic>
        <p:nvPicPr>
          <p:cNvPr id="4" name="Picture 1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437563" y="112713"/>
            <a:ext cx="477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txBox="1">
            <a:spLocks/>
          </p:cNvSpPr>
          <p:nvPr userDrawn="1"/>
        </p:nvSpPr>
        <p:spPr bwMode="auto">
          <a:xfrm>
            <a:off x="301625" y="457200"/>
            <a:ext cx="46482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fontAlgn="base" hangingPunct="0">
              <a:spcBef>
                <a:spcPct val="0"/>
              </a:spcBef>
              <a:spcAft>
                <a:spcPct val="0"/>
              </a:spcAft>
              <a:defRPr sz="3200" b="1" kern="1200" spc="-150">
                <a:solidFill>
                  <a:schemeClr val="tx1">
                    <a:lumMod val="65000"/>
                    <a:lumOff val="35000"/>
                  </a:schemeClr>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defRPr/>
            </a:pPr>
            <a:r>
              <a:rPr lang="en-US" dirty="0">
                <a:solidFill>
                  <a:prstClr val="white"/>
                </a:solidFill>
              </a:rPr>
              <a:t>Click to edit</a:t>
            </a:r>
          </a:p>
        </p:txBody>
      </p:sp>
      <p:sp>
        <p:nvSpPr>
          <p:cNvPr id="10" name="Content Placeholder 2"/>
          <p:cNvSpPr>
            <a:spLocks noGrp="1"/>
          </p:cNvSpPr>
          <p:nvPr>
            <p:ph idx="1"/>
          </p:nvPr>
        </p:nvSpPr>
        <p:spPr>
          <a:xfrm>
            <a:off x="304800" y="1344168"/>
            <a:ext cx="8534400" cy="4904232"/>
          </a:xfrm>
        </p:spPr>
        <p:txBody>
          <a:bodyPr/>
          <a:lstStyle>
            <a:lvl1pPr marL="342900" indent="-342900">
              <a:buFont typeface="Wingdings" pitchFamily="2" charset="2"/>
              <a:buChar char="§"/>
              <a:defRPr sz="2400">
                <a:solidFill>
                  <a:schemeClr val="tx1">
                    <a:lumMod val="65000"/>
                    <a:lumOff val="35000"/>
                  </a:schemeClr>
                </a:solidFill>
                <a:latin typeface="Arial" pitchFamily="34" charset="0"/>
                <a:cs typeface="Arial" pitchFamily="34" charset="0"/>
              </a:defRPr>
            </a:lvl1pPr>
            <a:lvl2pPr>
              <a:defRPr sz="2000">
                <a:solidFill>
                  <a:schemeClr val="tx1">
                    <a:lumMod val="65000"/>
                    <a:lumOff val="35000"/>
                  </a:schemeClr>
                </a:solidFill>
                <a:latin typeface="Arial" pitchFamily="34" charset="0"/>
                <a:cs typeface="Arial" pitchFamily="34" charset="0"/>
              </a:defRPr>
            </a:lvl2pPr>
            <a:lvl3pPr marL="1143000" indent="-228600">
              <a:buFont typeface="Wingdings" pitchFamily="2" charset="2"/>
              <a:buChar char="§"/>
              <a:defRPr sz="1800">
                <a:solidFill>
                  <a:schemeClr val="tx1">
                    <a:lumMod val="65000"/>
                    <a:lumOff val="35000"/>
                  </a:schemeClr>
                </a:solidFill>
                <a:latin typeface="Arial" pitchFamily="34" charset="0"/>
                <a:cs typeface="Arial" pitchFamily="34" charset="0"/>
              </a:defRPr>
            </a:lvl3pPr>
            <a:lvl4pPr>
              <a:defRPr sz="1600">
                <a:solidFill>
                  <a:schemeClr val="tx1">
                    <a:lumMod val="65000"/>
                    <a:lumOff val="35000"/>
                  </a:schemeClr>
                </a:solidFill>
                <a:latin typeface="Arial" pitchFamily="34" charset="0"/>
                <a:cs typeface="Arial" pitchFamily="34" charset="0"/>
              </a:defRPr>
            </a:lvl4pPr>
            <a:lvl5pPr>
              <a:defRPr sz="1800">
                <a:solidFill>
                  <a:schemeClr val="tx1">
                    <a:lumMod val="65000"/>
                    <a:lumOff val="35000"/>
                  </a:schemeClr>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0"/>
          </p:nvPr>
        </p:nvSpPr>
        <p:spPr/>
        <p:txBody>
          <a:bodyPr/>
          <a:lstStyle>
            <a:lvl1pPr>
              <a:defRPr/>
            </a:lvl1pPr>
          </a:lstStyle>
          <a:p>
            <a:pPr>
              <a:defRPr/>
            </a:pPr>
            <a:fld id="{16B98AE9-7D13-42ED-BD9B-79EF3C400BDD}"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9383476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11" name="Rectangle 10"/>
          <p:cNvSpPr/>
          <p:nvPr userDrawn="1"/>
        </p:nvSpPr>
        <p:spPr>
          <a:xfrm>
            <a:off x="0" y="1143000"/>
            <a:ext cx="1651000" cy="5708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cxnSp>
        <p:nvCxnSpPr>
          <p:cNvPr id="12" name="Straight Connector 11"/>
          <p:cNvCxnSpPr/>
          <p:nvPr userDrawn="1"/>
        </p:nvCxnSpPr>
        <p:spPr>
          <a:xfrm>
            <a:off x="0" y="1143000"/>
            <a:ext cx="9144000"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a:off x="-9525" y="2514600"/>
            <a:ext cx="9144000"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a:off x="-9525" y="3962400"/>
            <a:ext cx="9144000"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0" y="5410200"/>
            <a:ext cx="9144000"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304800" y="457200"/>
            <a:ext cx="8534400" cy="685800"/>
          </a:xfrm>
        </p:spPr>
        <p:txBody>
          <a:bodyPr anchor="t"/>
          <a:lstStyle>
            <a:lvl1pPr algn="l">
              <a:defRPr sz="3200" b="1" spc="-150">
                <a:solidFill>
                  <a:schemeClr val="tx1">
                    <a:lumMod val="65000"/>
                    <a:lumOff val="35000"/>
                  </a:schemeClr>
                </a:solidFill>
                <a:latin typeface="Arial" pitchFamily="34" charset="0"/>
                <a:cs typeface="Arial" pitchFamily="34" charset="0"/>
              </a:defRPr>
            </a:lvl1pPr>
          </a:lstStyle>
          <a:p>
            <a:r>
              <a:rPr lang="en-US" dirty="0"/>
              <a:t>Click to edit Master title style</a:t>
            </a:r>
          </a:p>
        </p:txBody>
      </p:sp>
      <p:sp>
        <p:nvSpPr>
          <p:cNvPr id="21" name="Text Placeholder 19"/>
          <p:cNvSpPr>
            <a:spLocks noGrp="1"/>
          </p:cNvSpPr>
          <p:nvPr>
            <p:ph type="body" sz="quarter" idx="11"/>
          </p:nvPr>
        </p:nvSpPr>
        <p:spPr>
          <a:xfrm>
            <a:off x="0" y="1371600"/>
            <a:ext cx="1650999" cy="874712"/>
          </a:xfrm>
        </p:spPr>
        <p:txBody>
          <a:bodyPr anchor="ctr"/>
          <a:lstStyle>
            <a:lvl1pPr marL="0" indent="0" algn="ctr">
              <a:buFontTx/>
              <a:buNone/>
              <a:defRPr sz="1600" b="1">
                <a:solidFill>
                  <a:schemeClr val="tx1">
                    <a:lumMod val="65000"/>
                    <a:lumOff val="35000"/>
                  </a:schemeClr>
                </a:solidFill>
                <a:latin typeface="Arial" pitchFamily="34" charset="0"/>
                <a:cs typeface="Arial" pitchFamily="34" charset="0"/>
              </a:defRPr>
            </a:lvl1pPr>
          </a:lstStyle>
          <a:p>
            <a:pPr lvl="0"/>
            <a:r>
              <a:rPr lang="en-US" dirty="0"/>
              <a:t>Click to edit Master text styles</a:t>
            </a:r>
          </a:p>
        </p:txBody>
      </p:sp>
      <p:sp>
        <p:nvSpPr>
          <p:cNvPr id="26" name="Text Placeholder 19"/>
          <p:cNvSpPr>
            <a:spLocks noGrp="1"/>
          </p:cNvSpPr>
          <p:nvPr>
            <p:ph type="body" sz="quarter" idx="12"/>
          </p:nvPr>
        </p:nvSpPr>
        <p:spPr>
          <a:xfrm>
            <a:off x="-9525" y="2774950"/>
            <a:ext cx="1650999" cy="874712"/>
          </a:xfrm>
        </p:spPr>
        <p:txBody>
          <a:bodyPr anchor="ctr"/>
          <a:lstStyle>
            <a:lvl1pPr marL="0" indent="0" algn="ctr">
              <a:buFontTx/>
              <a:buNone/>
              <a:defRPr sz="1600" b="1">
                <a:solidFill>
                  <a:schemeClr val="tx1">
                    <a:lumMod val="65000"/>
                    <a:lumOff val="35000"/>
                  </a:schemeClr>
                </a:solidFill>
                <a:latin typeface="Arial" pitchFamily="34" charset="0"/>
                <a:cs typeface="Arial" pitchFamily="34" charset="0"/>
              </a:defRPr>
            </a:lvl1pPr>
          </a:lstStyle>
          <a:p>
            <a:pPr lvl="0"/>
            <a:r>
              <a:rPr lang="en-US" dirty="0"/>
              <a:t>Click to edit Master text styles</a:t>
            </a:r>
          </a:p>
        </p:txBody>
      </p:sp>
      <p:sp>
        <p:nvSpPr>
          <p:cNvPr id="27" name="Text Placeholder 19"/>
          <p:cNvSpPr>
            <a:spLocks noGrp="1"/>
          </p:cNvSpPr>
          <p:nvPr>
            <p:ph type="body" sz="quarter" idx="13"/>
          </p:nvPr>
        </p:nvSpPr>
        <p:spPr>
          <a:xfrm>
            <a:off x="1" y="4267200"/>
            <a:ext cx="1650999" cy="874712"/>
          </a:xfrm>
        </p:spPr>
        <p:txBody>
          <a:bodyPr anchor="ctr"/>
          <a:lstStyle>
            <a:lvl1pPr marL="0" indent="0" algn="ctr">
              <a:buFontTx/>
              <a:buNone/>
              <a:defRPr sz="1600" b="1">
                <a:solidFill>
                  <a:schemeClr val="tx1">
                    <a:lumMod val="65000"/>
                    <a:lumOff val="35000"/>
                  </a:schemeClr>
                </a:solidFill>
                <a:latin typeface="Arial" pitchFamily="34" charset="0"/>
                <a:cs typeface="Arial" pitchFamily="34" charset="0"/>
              </a:defRPr>
            </a:lvl1pPr>
          </a:lstStyle>
          <a:p>
            <a:pPr lvl="0"/>
            <a:r>
              <a:rPr lang="en-US" dirty="0"/>
              <a:t>Click to edit Master text styles</a:t>
            </a:r>
          </a:p>
        </p:txBody>
      </p:sp>
      <p:sp>
        <p:nvSpPr>
          <p:cNvPr id="28" name="Text Placeholder 19"/>
          <p:cNvSpPr>
            <a:spLocks noGrp="1"/>
          </p:cNvSpPr>
          <p:nvPr>
            <p:ph type="body" sz="quarter" idx="14"/>
          </p:nvPr>
        </p:nvSpPr>
        <p:spPr>
          <a:xfrm>
            <a:off x="-9525" y="5646738"/>
            <a:ext cx="1650999" cy="874712"/>
          </a:xfrm>
        </p:spPr>
        <p:txBody>
          <a:bodyPr anchor="ctr"/>
          <a:lstStyle>
            <a:lvl1pPr marL="0" indent="0" algn="ctr">
              <a:buFontTx/>
              <a:buNone/>
              <a:defRPr sz="1600" b="1">
                <a:solidFill>
                  <a:schemeClr val="tx1">
                    <a:lumMod val="65000"/>
                    <a:lumOff val="35000"/>
                  </a:schemeClr>
                </a:solidFill>
                <a:latin typeface="Arial" pitchFamily="34" charset="0"/>
                <a:cs typeface="Arial" pitchFamily="34" charset="0"/>
              </a:defRPr>
            </a:lvl1pPr>
          </a:lstStyle>
          <a:p>
            <a:pPr lvl="0"/>
            <a:r>
              <a:rPr lang="en-US" dirty="0"/>
              <a:t>Click to edit Master text styles</a:t>
            </a:r>
          </a:p>
        </p:txBody>
      </p:sp>
      <p:sp>
        <p:nvSpPr>
          <p:cNvPr id="31" name="Text Placeholder 19"/>
          <p:cNvSpPr>
            <a:spLocks noGrp="1"/>
          </p:cNvSpPr>
          <p:nvPr>
            <p:ph type="body" sz="quarter" idx="15"/>
          </p:nvPr>
        </p:nvSpPr>
        <p:spPr>
          <a:xfrm>
            <a:off x="1828800" y="1373188"/>
            <a:ext cx="6985000" cy="874712"/>
          </a:xfrm>
        </p:spPr>
        <p:txBody>
          <a:bodyPr anchor="ctr"/>
          <a:lstStyle>
            <a:lvl1pPr marL="0" indent="0" algn="l">
              <a:spcBef>
                <a:spcPts val="0"/>
              </a:spcBef>
              <a:buFontTx/>
              <a:buNone/>
              <a:defRPr sz="1600" b="0">
                <a:solidFill>
                  <a:schemeClr val="tx1">
                    <a:lumMod val="65000"/>
                    <a:lumOff val="35000"/>
                  </a:schemeClr>
                </a:solidFill>
                <a:latin typeface="Arial" pitchFamily="34" charset="0"/>
                <a:cs typeface="Arial" pitchFamily="34" charset="0"/>
              </a:defRPr>
            </a:lvl1pPr>
          </a:lstStyle>
          <a:p>
            <a:pPr lvl="0"/>
            <a:r>
              <a:rPr lang="en-US"/>
              <a:t>Click to edit Master text styles</a:t>
            </a:r>
          </a:p>
          <a:p>
            <a:pPr lvl="1"/>
            <a:r>
              <a:rPr lang="en-US"/>
              <a:t>Second level</a:t>
            </a:r>
          </a:p>
          <a:p>
            <a:pPr lvl="2"/>
            <a:r>
              <a:rPr lang="en-US"/>
              <a:t>Third level</a:t>
            </a:r>
          </a:p>
        </p:txBody>
      </p:sp>
      <p:sp>
        <p:nvSpPr>
          <p:cNvPr id="32" name="Text Placeholder 19"/>
          <p:cNvSpPr>
            <a:spLocks noGrp="1"/>
          </p:cNvSpPr>
          <p:nvPr>
            <p:ph type="body" sz="quarter" idx="16"/>
          </p:nvPr>
        </p:nvSpPr>
        <p:spPr>
          <a:xfrm>
            <a:off x="1828800" y="2819400"/>
            <a:ext cx="6985000" cy="874712"/>
          </a:xfrm>
        </p:spPr>
        <p:txBody>
          <a:bodyPr anchor="ctr"/>
          <a:lstStyle>
            <a:lvl1pPr marL="0" indent="0" algn="l">
              <a:spcBef>
                <a:spcPts val="0"/>
              </a:spcBef>
              <a:buFontTx/>
              <a:buNone/>
              <a:defRPr sz="1600" b="0">
                <a:solidFill>
                  <a:schemeClr val="tx1">
                    <a:lumMod val="65000"/>
                    <a:lumOff val="35000"/>
                  </a:schemeClr>
                </a:solidFill>
                <a:latin typeface="Arial" pitchFamily="34" charset="0"/>
                <a:cs typeface="Arial" pitchFamily="34" charset="0"/>
              </a:defRPr>
            </a:lvl1pPr>
          </a:lstStyle>
          <a:p>
            <a:pPr lvl="0"/>
            <a:r>
              <a:rPr lang="en-US"/>
              <a:t>Click to edit Master text styles</a:t>
            </a:r>
          </a:p>
          <a:p>
            <a:pPr lvl="1"/>
            <a:r>
              <a:rPr lang="en-US"/>
              <a:t>Second level</a:t>
            </a:r>
          </a:p>
          <a:p>
            <a:pPr lvl="2"/>
            <a:r>
              <a:rPr lang="en-US"/>
              <a:t>Third level</a:t>
            </a:r>
          </a:p>
        </p:txBody>
      </p:sp>
      <p:sp>
        <p:nvSpPr>
          <p:cNvPr id="33" name="Text Placeholder 19"/>
          <p:cNvSpPr>
            <a:spLocks noGrp="1"/>
          </p:cNvSpPr>
          <p:nvPr>
            <p:ph type="body" sz="quarter" idx="17"/>
          </p:nvPr>
        </p:nvSpPr>
        <p:spPr>
          <a:xfrm>
            <a:off x="1828800" y="4267200"/>
            <a:ext cx="6985000" cy="874712"/>
          </a:xfrm>
        </p:spPr>
        <p:txBody>
          <a:bodyPr anchor="ctr"/>
          <a:lstStyle>
            <a:lvl1pPr marL="0" indent="0" algn="l">
              <a:spcBef>
                <a:spcPts val="0"/>
              </a:spcBef>
              <a:buFontTx/>
              <a:buNone/>
              <a:defRPr sz="1600" b="0">
                <a:solidFill>
                  <a:schemeClr val="tx1">
                    <a:lumMod val="65000"/>
                    <a:lumOff val="35000"/>
                  </a:schemeClr>
                </a:solidFill>
                <a:latin typeface="Arial" pitchFamily="34" charset="0"/>
                <a:cs typeface="Arial" pitchFamily="34" charset="0"/>
              </a:defRPr>
            </a:lvl1pPr>
          </a:lstStyle>
          <a:p>
            <a:pPr lvl="0"/>
            <a:r>
              <a:rPr lang="en-US"/>
              <a:t>Click to edit Master text styles</a:t>
            </a:r>
          </a:p>
          <a:p>
            <a:pPr lvl="1"/>
            <a:r>
              <a:rPr lang="en-US"/>
              <a:t>Second level</a:t>
            </a:r>
          </a:p>
          <a:p>
            <a:pPr lvl="2"/>
            <a:r>
              <a:rPr lang="en-US"/>
              <a:t>Third level</a:t>
            </a:r>
          </a:p>
        </p:txBody>
      </p:sp>
      <p:sp>
        <p:nvSpPr>
          <p:cNvPr id="34" name="Text Placeholder 19"/>
          <p:cNvSpPr>
            <a:spLocks noGrp="1"/>
          </p:cNvSpPr>
          <p:nvPr>
            <p:ph type="body" sz="quarter" idx="18"/>
          </p:nvPr>
        </p:nvSpPr>
        <p:spPr>
          <a:xfrm>
            <a:off x="1828800" y="5638800"/>
            <a:ext cx="6985000" cy="874712"/>
          </a:xfrm>
        </p:spPr>
        <p:txBody>
          <a:bodyPr anchor="ctr"/>
          <a:lstStyle>
            <a:lvl1pPr marL="0" indent="0" algn="l">
              <a:spcBef>
                <a:spcPts val="0"/>
              </a:spcBef>
              <a:buFontTx/>
              <a:buNone/>
              <a:defRPr sz="1600" b="0">
                <a:solidFill>
                  <a:schemeClr val="tx1">
                    <a:lumMod val="65000"/>
                    <a:lumOff val="35000"/>
                  </a:schemeClr>
                </a:solidFill>
                <a:latin typeface="Arial" pitchFamily="34" charset="0"/>
                <a:cs typeface="Arial" pitchFamily="34" charset="0"/>
              </a:defRPr>
            </a:lvl1pPr>
          </a:lstStyle>
          <a:p>
            <a:pPr lvl="0"/>
            <a:r>
              <a:rPr lang="en-US"/>
              <a:t>Click to edit Master text styles</a:t>
            </a:r>
          </a:p>
          <a:p>
            <a:pPr lvl="1"/>
            <a:r>
              <a:rPr lang="en-US"/>
              <a:t>Second level</a:t>
            </a:r>
          </a:p>
          <a:p>
            <a:pPr lvl="2"/>
            <a:r>
              <a:rPr lang="en-US"/>
              <a:t>Third level</a:t>
            </a:r>
          </a:p>
        </p:txBody>
      </p:sp>
      <p:sp>
        <p:nvSpPr>
          <p:cNvPr id="16" name="Slide Number Placeholder 5"/>
          <p:cNvSpPr>
            <a:spLocks noGrp="1"/>
          </p:cNvSpPr>
          <p:nvPr>
            <p:ph type="sldNum" sz="quarter" idx="19"/>
          </p:nvPr>
        </p:nvSpPr>
        <p:spPr/>
        <p:txBody>
          <a:bodyPr/>
          <a:lstStyle>
            <a:lvl1pPr>
              <a:defRPr/>
            </a:lvl1pPr>
          </a:lstStyle>
          <a:p>
            <a:pPr>
              <a:defRPr/>
            </a:pPr>
            <a:fld id="{9A94B757-24C3-4CED-90A0-38CEDF952EA3}"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385289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4" name="Picture 3" descr="logo_sm.png"/>
          <p:cNvPicPr>
            <a:picLocks noChangeAspect="1"/>
          </p:cNvPicPr>
          <p:nvPr userDrawn="1"/>
        </p:nvPicPr>
        <p:blipFill>
          <a:blip r:embed="rId2"/>
          <a:stretch>
            <a:fillRect/>
          </a:stretch>
        </p:blipFill>
        <p:spPr>
          <a:xfrm>
            <a:off x="8153400" y="5867400"/>
            <a:ext cx="792163" cy="768350"/>
          </a:xfrm>
          <a:prstGeom prst="rect">
            <a:avLst/>
          </a:prstGeom>
          <a:ln>
            <a:noFill/>
          </a:ln>
          <a:effectLst>
            <a:outerShdw blurRad="50800" dist="38100" dir="5400000" algn="t" rotWithShape="0">
              <a:prstClr val="black">
                <a:alpha val="40000"/>
              </a:prstClr>
            </a:outerShdw>
          </a:effectLst>
        </p:spPr>
      </p:pic>
      <p:sp>
        <p:nvSpPr>
          <p:cNvPr id="5" name="TextBox 4"/>
          <p:cNvSpPr txBox="1">
            <a:spLocks noChangeArrowheads="1"/>
          </p:cNvSpPr>
          <p:nvPr userDrawn="1"/>
        </p:nvSpPr>
        <p:spPr bwMode="auto">
          <a:xfrm>
            <a:off x="457200" y="6324600"/>
            <a:ext cx="2819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fontAlgn="base" hangingPunct="1">
              <a:spcBef>
                <a:spcPct val="20000"/>
              </a:spcBef>
              <a:spcAft>
                <a:spcPct val="0"/>
              </a:spcAft>
              <a:defRPr/>
            </a:pPr>
            <a:r>
              <a:rPr lang="en-US" sz="1400">
                <a:solidFill>
                  <a:prstClr val="white"/>
                </a:solidFill>
              </a:rPr>
              <a:t>www.performdev.com</a:t>
            </a:r>
          </a:p>
        </p:txBody>
      </p:sp>
      <p:sp>
        <p:nvSpPr>
          <p:cNvPr id="6" name="TextBox 5"/>
          <p:cNvSpPr txBox="1">
            <a:spLocks noChangeArrowheads="1"/>
          </p:cNvSpPr>
          <p:nvPr userDrawn="1"/>
        </p:nvSpPr>
        <p:spPr bwMode="auto">
          <a:xfrm>
            <a:off x="4572000" y="6324600"/>
            <a:ext cx="33432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r" eaLnBrk="1" fontAlgn="base" hangingPunct="1">
              <a:spcBef>
                <a:spcPct val="20000"/>
              </a:spcBef>
              <a:spcAft>
                <a:spcPct val="0"/>
              </a:spcAft>
              <a:buFont typeface="Arial" charset="0"/>
              <a:buNone/>
              <a:defRPr/>
            </a:pPr>
            <a:r>
              <a:rPr lang="en-US" sz="1400">
                <a:solidFill>
                  <a:prstClr val="white"/>
                </a:solidFill>
              </a:rPr>
              <a:t>Performance Development Group</a:t>
            </a:r>
          </a:p>
        </p:txBody>
      </p:sp>
      <p:sp>
        <p:nvSpPr>
          <p:cNvPr id="7" name="Content Placeholder 2"/>
          <p:cNvSpPr>
            <a:spLocks noGrp="1"/>
          </p:cNvSpPr>
          <p:nvPr>
            <p:ph idx="1"/>
          </p:nvPr>
        </p:nvSpPr>
        <p:spPr>
          <a:xfrm>
            <a:off x="457200" y="1600200"/>
            <a:ext cx="8229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8"/>
          <p:cNvSpPr>
            <a:spLocks noGrp="1"/>
          </p:cNvSpPr>
          <p:nvPr>
            <p:ph type="title"/>
          </p:nvPr>
        </p:nvSpPr>
        <p:spPr>
          <a:xfrm>
            <a:off x="457200" y="274638"/>
            <a:ext cx="8229600" cy="1143000"/>
          </a:xfrm>
        </p:spPr>
        <p:txBody>
          <a:bodyPr/>
          <a:lstStyle/>
          <a:p>
            <a:r>
              <a:rPr lang="en-US"/>
              <a:t>Click to edit Master title style</a:t>
            </a:r>
          </a:p>
        </p:txBody>
      </p:sp>
    </p:spTree>
    <p:extLst>
      <p:ext uri="{BB962C8B-B14F-4D97-AF65-F5344CB8AC3E}">
        <p14:creationId xmlns:p14="http://schemas.microsoft.com/office/powerpoint/2010/main" val="2520652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8D460E03-7A64-4BF8-A58C-A3902613DDBA}" type="slidenum">
              <a:rPr lang="en-US" smtClean="0"/>
              <a:t>‹#›</a:t>
            </a:fld>
            <a:endParaRPr lang="en-US"/>
          </a:p>
        </p:txBody>
      </p:sp>
    </p:spTree>
    <p:extLst>
      <p:ext uri="{BB962C8B-B14F-4D97-AF65-F5344CB8AC3E}">
        <p14:creationId xmlns:p14="http://schemas.microsoft.com/office/powerpoint/2010/main" val="34225718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7132C5AC-A96D-48F0-B820-0F5C8A5B5088}" type="slidenum">
              <a:rPr lang="en-US">
                <a:solidFill>
                  <a:prstClr val="black">
                    <a:tint val="75000"/>
                  </a:prstClr>
                </a:solidFill>
              </a:rPr>
              <a:pPr>
                <a:defRPr/>
              </a:pPr>
              <a:t>‹#›</a:t>
            </a:fld>
            <a:endParaRPr lang="en-US">
              <a:solidFill>
                <a:prstClr val="black">
                  <a:tint val="75000"/>
                </a:prstClr>
              </a:solidFill>
            </a:endParaRPr>
          </a:p>
        </p:txBody>
      </p:sp>
      <p:sp>
        <p:nvSpPr>
          <p:cNvPr id="8" name="Rectangle 7"/>
          <p:cNvSpPr/>
          <p:nvPr userDrawn="1"/>
        </p:nvSpPr>
        <p:spPr>
          <a:xfrm>
            <a:off x="0" y="0"/>
            <a:ext cx="9144000" cy="315913"/>
          </a:xfrm>
          <a:prstGeom prst="rect">
            <a:avLst/>
          </a:prstGeom>
          <a:solidFill>
            <a:srgbClr val="00A1C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pic>
        <p:nvPicPr>
          <p:cNvPr id="1030" name="Picture 8"/>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8437563" y="112713"/>
            <a:ext cx="477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807913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8" r:id="rId7"/>
    <p:sldLayoutId id="2147483693" r:id="rId8"/>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2514600"/>
            <a:ext cx="8915400" cy="1470025"/>
          </a:xfrm>
        </p:spPr>
        <p:txBody>
          <a:bodyPr/>
          <a:lstStyle/>
          <a:p>
            <a:pPr>
              <a:defRPr/>
            </a:pPr>
            <a:r>
              <a:rPr lang="en-US" sz="3600" b="1" dirty="0">
                <a:solidFill>
                  <a:srgbClr val="009454"/>
                </a:solidFill>
                <a:latin typeface="Arial" pitchFamily="34" charset="0"/>
              </a:rPr>
              <a:t>CIA Program Design Curriculum Roadmap</a:t>
            </a:r>
          </a:p>
        </p:txBody>
      </p:sp>
      <p:sp>
        <p:nvSpPr>
          <p:cNvPr id="9219" name="Subtitle 4"/>
          <p:cNvSpPr>
            <a:spLocks noGrp="1"/>
          </p:cNvSpPr>
          <p:nvPr>
            <p:ph type="subTitle" idx="1"/>
          </p:nvPr>
        </p:nvSpPr>
        <p:spPr>
          <a:xfrm>
            <a:off x="4343400" y="4267200"/>
            <a:ext cx="4572000" cy="838200"/>
          </a:xfrm>
        </p:spPr>
        <p:txBody>
          <a:bodyPr/>
          <a:lstStyle/>
          <a:p>
            <a:r>
              <a:rPr lang="en-US" sz="1800" b="1" dirty="0"/>
              <a:t>Findings &amp; Recommendations and Curriculum Map</a:t>
            </a:r>
          </a:p>
          <a:p>
            <a:r>
              <a:rPr lang="en-US" dirty="0"/>
              <a:t>Revised &amp; Submitted June 17, 2013</a:t>
            </a:r>
          </a:p>
        </p:txBody>
      </p:sp>
      <p:sp>
        <p:nvSpPr>
          <p:cNvPr id="5" name="Subtitle 4"/>
          <p:cNvSpPr txBox="1">
            <a:spLocks/>
          </p:cNvSpPr>
          <p:nvPr/>
        </p:nvSpPr>
        <p:spPr bwMode="auto">
          <a:xfrm>
            <a:off x="4343400" y="6400800"/>
            <a:ext cx="4724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0" indent="0" algn="l" rtl="0" eaLnBrk="0" fontAlgn="base" hangingPunct="0">
              <a:spcBef>
                <a:spcPct val="20000"/>
              </a:spcBef>
              <a:spcAft>
                <a:spcPct val="0"/>
              </a:spcAft>
              <a:buFont typeface="Arial" charset="0"/>
              <a:buNone/>
              <a:defRPr sz="1600" kern="1200">
                <a:solidFill>
                  <a:schemeClr val="bg1"/>
                </a:solidFill>
                <a:latin typeface="Arial" pitchFamily="34" charset="0"/>
                <a:ea typeface="+mn-ea"/>
                <a:cs typeface="Arial" pitchFamily="34" charset="0"/>
              </a:defRPr>
            </a:lvl1pPr>
            <a:lvl2pPr marL="457200" indent="0" algn="ctr" rtl="0" eaLnBrk="0" fontAlgn="base" hangingPunct="0">
              <a:spcBef>
                <a:spcPct val="20000"/>
              </a:spcBef>
              <a:spcAft>
                <a:spcPct val="0"/>
              </a:spcAft>
              <a:buFont typeface="Arial" charset="0"/>
              <a:buNone/>
              <a:defRPr sz="2800" kern="1200">
                <a:solidFill>
                  <a:schemeClr val="tx1">
                    <a:tint val="75000"/>
                  </a:schemeClr>
                </a:solidFill>
                <a:latin typeface="+mn-lt"/>
                <a:ea typeface="+mn-ea"/>
                <a:cs typeface="+mn-cs"/>
              </a:defRPr>
            </a:lvl2pPr>
            <a:lvl3pPr marL="914400" indent="0" algn="ctr" rtl="0" eaLnBrk="0" fontAlgn="base" hangingPunct="0">
              <a:spcBef>
                <a:spcPct val="20000"/>
              </a:spcBef>
              <a:spcAft>
                <a:spcPct val="0"/>
              </a:spcAft>
              <a:buFont typeface="Arial" charset="0"/>
              <a:buNone/>
              <a:defRPr sz="2400" kern="1200">
                <a:solidFill>
                  <a:schemeClr val="tx1">
                    <a:tint val="75000"/>
                  </a:schemeClr>
                </a:solidFill>
                <a:latin typeface="+mn-lt"/>
                <a:ea typeface="+mn-ea"/>
                <a:cs typeface="+mn-cs"/>
              </a:defRPr>
            </a:lvl3pPr>
            <a:lvl4pPr marL="1371600" indent="0" algn="ctr" rtl="0" eaLnBrk="0" fontAlgn="base" hangingPunct="0">
              <a:spcBef>
                <a:spcPct val="20000"/>
              </a:spcBef>
              <a:spcAft>
                <a:spcPct val="0"/>
              </a:spcAft>
              <a:buFont typeface="Arial" charset="0"/>
              <a:buNone/>
              <a:defRPr sz="2000" kern="1200">
                <a:solidFill>
                  <a:schemeClr val="tx1">
                    <a:tint val="75000"/>
                  </a:schemeClr>
                </a:solidFill>
                <a:latin typeface="+mn-lt"/>
                <a:ea typeface="+mn-ea"/>
                <a:cs typeface="+mn-cs"/>
              </a:defRPr>
            </a:lvl4pPr>
            <a:lvl5pPr marL="1828800" indent="0" algn="ctr" rtl="0" eaLnBrk="0" fontAlgn="base" hangingPunct="0">
              <a:spcBef>
                <a:spcPct val="20000"/>
              </a:spcBef>
              <a:spcAft>
                <a:spcPct val="0"/>
              </a:spcAft>
              <a:buFont typeface="Arial"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defRPr/>
            </a:pPr>
            <a:r>
              <a:rPr lang="en-US" sz="1050" dirty="0">
                <a:solidFill>
                  <a:srgbClr val="4F81BD">
                    <a:lumMod val="40000"/>
                    <a:lumOff val="60000"/>
                  </a:srgbClr>
                </a:solidFill>
                <a:latin typeface="Arial" charset="0"/>
                <a:cs typeface="Arial" charset="0"/>
              </a:rPr>
              <a:t>Performance Development Group</a:t>
            </a:r>
            <a:r>
              <a:rPr lang="en-US" sz="1050" dirty="0">
                <a:solidFill>
                  <a:srgbClr val="4F81BD">
                    <a:lumMod val="40000"/>
                    <a:lumOff val="60000"/>
                  </a:srgbClr>
                </a:solidFill>
              </a:rPr>
              <a:t>   |   610.854.4400   |   </a:t>
            </a:r>
            <a:r>
              <a:rPr lang="en-US" sz="1050" dirty="0">
                <a:solidFill>
                  <a:srgbClr val="4F81BD">
                    <a:lumMod val="40000"/>
                    <a:lumOff val="60000"/>
                  </a:srgbClr>
                </a:solidFill>
                <a:latin typeface="Arial" charset="0"/>
                <a:cs typeface="Arial" charset="0"/>
              </a:rPr>
              <a:t>performdev.com</a:t>
            </a:r>
          </a:p>
        </p:txBody>
      </p:sp>
      <p:pic>
        <p:nvPicPr>
          <p:cNvPr id="72706" name="Picture 2" descr="https://encrypted-tbn1.gstatic.com/images?q=tbn:ANd9GcSSyW7UJ0t_yjUQQKvE6OKUENDMjcKT0kCLMaTxA6po3rrKfOu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2362200"/>
            <a:ext cx="2286000" cy="91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64599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hevron 17"/>
          <p:cNvSpPr>
            <a:spLocks noChangeArrowheads="1"/>
          </p:cNvSpPr>
          <p:nvPr/>
        </p:nvSpPr>
        <p:spPr bwMode="auto">
          <a:xfrm>
            <a:off x="4648200" y="1373188"/>
            <a:ext cx="4038600" cy="381000"/>
          </a:xfrm>
          <a:prstGeom prst="chevron">
            <a:avLst>
              <a:gd name="adj" fmla="val 50006"/>
            </a:avLst>
          </a:prstGeom>
          <a:solidFill>
            <a:schemeClr val="tx1"/>
          </a:solidFill>
          <a:ln>
            <a:noFill/>
          </a:ln>
          <a:extLst>
            <a:ext uri="{91240B29-F687-4F45-9708-019B960494DF}">
              <a14:hiddenLine xmlns:a14="http://schemas.microsoft.com/office/drawing/2010/main" w="12700" algn="ctr">
                <a:solidFill>
                  <a:srgbClr val="000000"/>
                </a:solidFill>
                <a:miter lim="800000"/>
                <a:headEnd type="none" w="sm" len="sm"/>
                <a:tailEnd type="none" w="sm" len="sm"/>
              </a14:hiddenLine>
            </a:ext>
          </a:extLst>
        </p:spPr>
        <p:txBody>
          <a:bodyPr anchor="ctr"/>
          <a:lstStyle/>
          <a:p>
            <a:pPr eaLnBrk="0" hangingPunct="0">
              <a:spcBef>
                <a:spcPct val="50000"/>
              </a:spcBef>
            </a:pPr>
            <a:r>
              <a:rPr lang="en-US" b="1" dirty="0">
                <a:solidFill>
                  <a:schemeClr val="bg1"/>
                </a:solidFill>
                <a:latin typeface="Arial" pitchFamily="34" charset="0"/>
                <a:cs typeface="Arial" pitchFamily="34" charset="0"/>
              </a:rPr>
              <a:t>Recommendations</a:t>
            </a:r>
          </a:p>
        </p:txBody>
      </p:sp>
      <p:sp>
        <p:nvSpPr>
          <p:cNvPr id="18435" name="Pentagon 16"/>
          <p:cNvSpPr>
            <a:spLocks noChangeArrowheads="1"/>
          </p:cNvSpPr>
          <p:nvPr/>
        </p:nvSpPr>
        <p:spPr bwMode="auto">
          <a:xfrm>
            <a:off x="457200" y="1371600"/>
            <a:ext cx="4343400" cy="384175"/>
          </a:xfrm>
          <a:prstGeom prst="homePlate">
            <a:avLst>
              <a:gd name="adj" fmla="val 49986"/>
            </a:avLst>
          </a:prstGeom>
          <a:solidFill>
            <a:schemeClr val="tx1"/>
          </a:solidFill>
          <a:ln>
            <a:noFill/>
          </a:ln>
          <a:extLst>
            <a:ext uri="{91240B29-F687-4F45-9708-019B960494DF}">
              <a14:hiddenLine xmlns:a14="http://schemas.microsoft.com/office/drawing/2010/main" w="12700" algn="ctr">
                <a:solidFill>
                  <a:srgbClr val="000000"/>
                </a:solidFill>
                <a:miter lim="800000"/>
                <a:headEnd type="none" w="sm" len="sm"/>
                <a:tailEnd type="none" w="sm" len="sm"/>
              </a14:hiddenLine>
            </a:ext>
          </a:extLst>
        </p:spPr>
        <p:txBody>
          <a:bodyPr anchor="ctr"/>
          <a:lstStyle/>
          <a:p>
            <a:pPr eaLnBrk="0" hangingPunct="0">
              <a:spcBef>
                <a:spcPct val="50000"/>
              </a:spcBef>
            </a:pPr>
            <a:r>
              <a:rPr lang="en-US" b="1" dirty="0">
                <a:solidFill>
                  <a:schemeClr val="bg1"/>
                </a:solidFill>
                <a:latin typeface="Arial" pitchFamily="34" charset="0"/>
                <a:cs typeface="Arial" pitchFamily="34" charset="0"/>
              </a:rPr>
              <a:t>Findings</a:t>
            </a:r>
          </a:p>
        </p:txBody>
      </p:sp>
      <p:sp>
        <p:nvSpPr>
          <p:cNvPr id="18436" name="Rectangle 2"/>
          <p:cNvSpPr>
            <a:spLocks noGrp="1" noChangeArrowheads="1"/>
          </p:cNvSpPr>
          <p:nvPr>
            <p:ph type="title"/>
          </p:nvPr>
        </p:nvSpPr>
        <p:spPr>
          <a:xfrm>
            <a:off x="457200" y="274638"/>
            <a:ext cx="8229600" cy="715962"/>
          </a:xfrm>
        </p:spPr>
        <p:txBody>
          <a:bodyPr/>
          <a:lstStyle/>
          <a:p>
            <a:r>
              <a:rPr lang="en-US" dirty="0">
                <a:solidFill>
                  <a:srgbClr val="009454"/>
                </a:solidFill>
              </a:rPr>
              <a:t>Identify Leadership Role</a:t>
            </a:r>
            <a:endParaRPr lang="en-US" sz="3100" dirty="0"/>
          </a:p>
        </p:txBody>
      </p:sp>
      <p:sp>
        <p:nvSpPr>
          <p:cNvPr id="18437" name="Rectangle 7"/>
          <p:cNvSpPr>
            <a:spLocks noChangeArrowheads="1"/>
          </p:cNvSpPr>
          <p:nvPr/>
        </p:nvSpPr>
        <p:spPr bwMode="auto">
          <a:xfrm>
            <a:off x="1676400" y="5259387"/>
            <a:ext cx="6115050" cy="204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Clr>
                <a:srgbClr val="009999"/>
              </a:buClr>
              <a:buFont typeface="Wingdings" pitchFamily="2" charset="2"/>
              <a:buNone/>
            </a:pPr>
            <a:r>
              <a:rPr lang="en-US" sz="2000" dirty="0">
                <a:solidFill>
                  <a:srgbClr val="002060"/>
                </a:solidFill>
                <a:latin typeface="Arial" pitchFamily="34" charset="0"/>
                <a:cs typeface="Arial" pitchFamily="34" charset="0"/>
              </a:rPr>
              <a:t>If not supported from top-down, it won't be successful from bottom-up.</a:t>
            </a:r>
          </a:p>
          <a:p>
            <a:pPr>
              <a:lnSpc>
                <a:spcPct val="120000"/>
              </a:lnSpc>
              <a:spcAft>
                <a:spcPct val="70000"/>
              </a:spcAft>
              <a:buClr>
                <a:srgbClr val="009999"/>
              </a:buClr>
              <a:buFont typeface="Wingdings" pitchFamily="2" charset="2"/>
              <a:buNone/>
            </a:pPr>
            <a:r>
              <a:rPr lang="en-US" sz="2000" dirty="0">
                <a:solidFill>
                  <a:srgbClr val="002060"/>
                </a:solidFill>
                <a:latin typeface="Arial" pitchFamily="34" charset="0"/>
                <a:cs typeface="Arial" pitchFamily="34" charset="0"/>
              </a:rPr>
              <a:t> </a:t>
            </a:r>
          </a:p>
        </p:txBody>
      </p:sp>
      <p:sp>
        <p:nvSpPr>
          <p:cNvPr id="18438" name="Text Box 8"/>
          <p:cNvSpPr txBox="1">
            <a:spLocks noChangeArrowheads="1"/>
          </p:cNvSpPr>
          <p:nvPr/>
        </p:nvSpPr>
        <p:spPr bwMode="auto">
          <a:xfrm>
            <a:off x="747713" y="4708525"/>
            <a:ext cx="781050" cy="271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30000"/>
              </a:spcBef>
            </a:pPr>
            <a:r>
              <a:rPr lang="en-US" sz="17200" i="1">
                <a:solidFill>
                  <a:srgbClr val="008CC8"/>
                </a:solidFill>
                <a:latin typeface="Arial Narrow" pitchFamily="34" charset="0"/>
              </a:rPr>
              <a:t>“</a:t>
            </a:r>
          </a:p>
        </p:txBody>
      </p:sp>
      <p:sp>
        <p:nvSpPr>
          <p:cNvPr id="18439" name="Text Box 9"/>
          <p:cNvSpPr txBox="1">
            <a:spLocks noChangeArrowheads="1"/>
          </p:cNvSpPr>
          <p:nvPr/>
        </p:nvSpPr>
        <p:spPr bwMode="auto">
          <a:xfrm>
            <a:off x="7010400" y="5059362"/>
            <a:ext cx="781050" cy="2713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lgn="ctr">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30000"/>
              </a:spcBef>
            </a:pPr>
            <a:r>
              <a:rPr lang="en-US" sz="17200" i="1" dirty="0">
                <a:solidFill>
                  <a:srgbClr val="008CC8"/>
                </a:solidFill>
                <a:latin typeface="Arial Narrow" pitchFamily="34" charset="0"/>
              </a:rPr>
              <a:t>”</a:t>
            </a:r>
          </a:p>
        </p:txBody>
      </p:sp>
      <p:sp>
        <p:nvSpPr>
          <p:cNvPr id="18440" name="Rectangle 5"/>
          <p:cNvSpPr>
            <a:spLocks noChangeArrowheads="1"/>
          </p:cNvSpPr>
          <p:nvPr/>
        </p:nvSpPr>
        <p:spPr bwMode="auto">
          <a:xfrm>
            <a:off x="4953000" y="1828800"/>
            <a:ext cx="36576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7160"/>
          <a:lstStyle/>
          <a:p>
            <a:pPr marL="227013" indent="-225425">
              <a:buClr>
                <a:srgbClr val="009999"/>
              </a:buClr>
              <a:buFont typeface="Wingdings" pitchFamily="2" charset="2"/>
              <a:buChar char="§"/>
            </a:pPr>
            <a:r>
              <a:rPr lang="en-US" sz="1400" dirty="0">
                <a:latin typeface="Arial" pitchFamily="34" charset="0"/>
                <a:cs typeface="Arial" pitchFamily="34" charset="0"/>
              </a:rPr>
              <a:t>Develop an “intro” session for employees to be delivered by leaders of business units</a:t>
            </a:r>
          </a:p>
          <a:p>
            <a:pPr marL="227013" indent="-225425">
              <a:buClr>
                <a:srgbClr val="009999"/>
              </a:buClr>
              <a:buFont typeface="Wingdings" pitchFamily="2" charset="2"/>
              <a:buChar char="§"/>
            </a:pPr>
            <a:r>
              <a:rPr lang="en-US" sz="1400" dirty="0">
                <a:latin typeface="Arial" pitchFamily="34" charset="0"/>
                <a:cs typeface="Arial" pitchFamily="34" charset="0"/>
              </a:rPr>
              <a:t>Provide a train-the-trainer to prepare leaders to deliver the “intro” session</a:t>
            </a:r>
          </a:p>
          <a:p>
            <a:pPr marL="227013" indent="-225425">
              <a:buClr>
                <a:srgbClr val="009999"/>
              </a:buClr>
              <a:buFont typeface="Wingdings" pitchFamily="2" charset="2"/>
              <a:buChar char="§"/>
            </a:pPr>
            <a:r>
              <a:rPr lang="en-US" sz="1400" dirty="0">
                <a:latin typeface="Arial" pitchFamily="34" charset="0"/>
                <a:cs typeface="Arial" pitchFamily="34" charset="0"/>
              </a:rPr>
              <a:t>Collect/post completion statistics within business units</a:t>
            </a:r>
          </a:p>
          <a:p>
            <a:pPr marL="227013" indent="-225425">
              <a:buClr>
                <a:srgbClr val="009999"/>
              </a:buClr>
              <a:buFont typeface="Wingdings" pitchFamily="2" charset="2"/>
              <a:buChar char="§"/>
            </a:pPr>
            <a:r>
              <a:rPr lang="en-US" sz="1400" dirty="0">
                <a:latin typeface="Arial" pitchFamily="34" charset="0"/>
                <a:cs typeface="Arial" pitchFamily="34" charset="0"/>
              </a:rPr>
              <a:t>Create Manager CIA course that details the role and responsibilities of a leader</a:t>
            </a:r>
          </a:p>
        </p:txBody>
      </p:sp>
      <p:sp>
        <p:nvSpPr>
          <p:cNvPr id="18441" name="Line 6"/>
          <p:cNvSpPr>
            <a:spLocks noChangeShapeType="1"/>
          </p:cNvSpPr>
          <p:nvPr/>
        </p:nvSpPr>
        <p:spPr bwMode="auto">
          <a:xfrm flipH="1">
            <a:off x="4648200" y="1752600"/>
            <a:ext cx="0" cy="2895600"/>
          </a:xfrm>
          <a:prstGeom prst="line">
            <a:avLst/>
          </a:prstGeom>
          <a:noFill/>
          <a:ln w="28575">
            <a:solidFill>
              <a:srgbClr val="AFD7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42" name="Rectangle 5"/>
          <p:cNvSpPr>
            <a:spLocks noChangeArrowheads="1"/>
          </p:cNvSpPr>
          <p:nvPr/>
        </p:nvSpPr>
        <p:spPr bwMode="auto">
          <a:xfrm>
            <a:off x="609600" y="1905000"/>
            <a:ext cx="3657600" cy="2535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7160"/>
          <a:lstStyle/>
          <a:p>
            <a:pPr marL="227013" indent="-225425">
              <a:buClr>
                <a:srgbClr val="009999"/>
              </a:buClr>
              <a:buFont typeface="Wingdings" pitchFamily="2" charset="2"/>
              <a:buChar char="§"/>
            </a:pPr>
            <a:r>
              <a:rPr lang="en-US" sz="1400" dirty="0">
                <a:latin typeface="Arial" pitchFamily="34" charset="0"/>
                <a:cs typeface="Arial" pitchFamily="34" charset="0"/>
              </a:rPr>
              <a:t>Employees want to see leadership buy-in/support</a:t>
            </a:r>
          </a:p>
          <a:p>
            <a:pPr marL="227013" indent="-225425">
              <a:buClr>
                <a:srgbClr val="009999"/>
              </a:buClr>
              <a:buFont typeface="Wingdings" pitchFamily="2" charset="2"/>
              <a:buChar char="§"/>
            </a:pPr>
            <a:r>
              <a:rPr lang="en-US" sz="1400" dirty="0">
                <a:latin typeface="Arial" pitchFamily="34" charset="0"/>
                <a:cs typeface="Arial" pitchFamily="34" charset="0"/>
              </a:rPr>
              <a:t>Leaders should be held accountable</a:t>
            </a:r>
          </a:p>
          <a:p>
            <a:pPr marL="227013" indent="-225425">
              <a:buClr>
                <a:srgbClr val="009999"/>
              </a:buClr>
              <a:buFont typeface="Wingdings" pitchFamily="2" charset="2"/>
              <a:buChar char="§"/>
            </a:pPr>
            <a:r>
              <a:rPr lang="en-US" sz="1400" dirty="0">
                <a:latin typeface="Arial" pitchFamily="34" charset="0"/>
                <a:cs typeface="Arial" pitchFamily="34" charset="0"/>
              </a:rPr>
              <a:t>Employees want to see leaders have a role in the training implementation</a:t>
            </a:r>
          </a:p>
          <a:p>
            <a:pPr marL="227013" indent="-225425">
              <a:buClr>
                <a:srgbClr val="009999"/>
              </a:buClr>
              <a:buFont typeface="Wingdings" pitchFamily="2" charset="2"/>
              <a:buChar char="§"/>
            </a:pPr>
            <a:r>
              <a:rPr lang="en-US" sz="1400" dirty="0">
                <a:latin typeface="Arial" pitchFamily="34" charset="0"/>
                <a:cs typeface="Arial" pitchFamily="34" charset="0"/>
              </a:rPr>
              <a:t>Need communicate from the top down to be effective/impactful</a:t>
            </a:r>
            <a:br>
              <a:rPr lang="en-US" sz="1400" dirty="0">
                <a:latin typeface="Arial" pitchFamily="34" charset="0"/>
                <a:cs typeface="Arial" pitchFamily="34" charset="0"/>
              </a:rPr>
            </a:br>
            <a:endParaRPr lang="en-US" sz="1400" dirty="0">
              <a:latin typeface="Arial" pitchFamily="34" charset="0"/>
              <a:cs typeface="Arial" pitchFamily="34" charset="0"/>
            </a:endParaRPr>
          </a:p>
        </p:txBody>
      </p:sp>
      <p:sp>
        <p:nvSpPr>
          <p:cNvPr id="11" name="TextBox 10"/>
          <p:cNvSpPr txBox="1"/>
          <p:nvPr/>
        </p:nvSpPr>
        <p:spPr bwMode="auto">
          <a:xfrm>
            <a:off x="533400" y="914400"/>
            <a:ext cx="6781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spAutoFit/>
          </a:bodyPr>
          <a:lstStyle/>
          <a:p>
            <a:pPr lvl="0"/>
            <a:r>
              <a:rPr lang="en-US" sz="1600" b="1" dirty="0">
                <a:solidFill>
                  <a:srgbClr val="F79646"/>
                </a:solidFill>
                <a:latin typeface="Arial" pitchFamily="34" charset="0"/>
                <a:cs typeface="Arial" pitchFamily="34" charset="0"/>
              </a:rPr>
              <a:t>Role of leadership for CIA training; Accountability</a:t>
            </a:r>
          </a:p>
          <a:p>
            <a:endParaRPr lang="en-US" sz="1600" dirty="0">
              <a:latin typeface="Arial" pitchFamily="34" charset="0"/>
              <a:cs typeface="Arial" pitchFamily="34" charset="0"/>
            </a:endParaRPr>
          </a:p>
        </p:txBody>
      </p:sp>
      <p:grpSp>
        <p:nvGrpSpPr>
          <p:cNvPr id="12" name="Group 11"/>
          <p:cNvGrpSpPr>
            <a:grpSpLocks noChangeAspect="1"/>
          </p:cNvGrpSpPr>
          <p:nvPr/>
        </p:nvGrpSpPr>
        <p:grpSpPr>
          <a:xfrm>
            <a:off x="7589520" y="457200"/>
            <a:ext cx="1097280" cy="1097280"/>
            <a:chOff x="2133641" y="3496101"/>
            <a:chExt cx="1224929" cy="1224929"/>
          </a:xfrm>
        </p:grpSpPr>
        <p:sp>
          <p:nvSpPr>
            <p:cNvPr id="13" name="Oval 12"/>
            <p:cNvSpPr/>
            <p:nvPr/>
          </p:nvSpPr>
          <p:spPr>
            <a:xfrm>
              <a:off x="2133641" y="3496101"/>
              <a:ext cx="1224929" cy="1224929"/>
            </a:xfrm>
            <a:prstGeom prst="ellipse">
              <a:avLst/>
            </a:prstGeom>
          </p:spPr>
          <p:style>
            <a:lnRef idx="0">
              <a:schemeClr val="lt1">
                <a:hueOff val="0"/>
                <a:satOff val="0"/>
                <a:lumOff val="0"/>
                <a:alphaOff val="0"/>
              </a:schemeClr>
            </a:lnRef>
            <a:fillRef idx="3">
              <a:schemeClr val="accent6">
                <a:hueOff val="0"/>
                <a:satOff val="0"/>
                <a:lumOff val="0"/>
                <a:alphaOff val="0"/>
              </a:schemeClr>
            </a:fillRef>
            <a:effectRef idx="3">
              <a:schemeClr val="accent6">
                <a:hueOff val="0"/>
                <a:satOff val="0"/>
                <a:lumOff val="0"/>
                <a:alphaOff val="0"/>
              </a:schemeClr>
            </a:effectRef>
            <a:fontRef idx="minor">
              <a:schemeClr val="lt1"/>
            </a:fontRef>
          </p:style>
        </p:sp>
        <p:sp>
          <p:nvSpPr>
            <p:cNvPr id="14" name="Oval 4"/>
            <p:cNvSpPr/>
            <p:nvPr/>
          </p:nvSpPr>
          <p:spPr>
            <a:xfrm>
              <a:off x="2252731" y="3735784"/>
              <a:ext cx="1045542" cy="86615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200" b="1" kern="1200" dirty="0">
                  <a:latin typeface="Arial" pitchFamily="34" charset="0"/>
                  <a:cs typeface="Arial" pitchFamily="34" charset="0"/>
                </a:rPr>
                <a:t>Leadership</a:t>
              </a:r>
              <a:br>
                <a:rPr lang="en-US" sz="1200" b="1" kern="1200" dirty="0">
                  <a:latin typeface="Arial" pitchFamily="34" charset="0"/>
                  <a:cs typeface="Arial" pitchFamily="34" charset="0"/>
                </a:rPr>
              </a:br>
              <a:r>
                <a:rPr lang="en-US" sz="1200" b="1" kern="1200" dirty="0">
                  <a:latin typeface="Arial" pitchFamily="34" charset="0"/>
                  <a:cs typeface="Arial" pitchFamily="34" charset="0"/>
                </a:rPr>
                <a:t>(13)</a:t>
              </a:r>
            </a:p>
          </p:txBody>
        </p:sp>
      </p:grpSp>
      <p:sp>
        <p:nvSpPr>
          <p:cNvPr id="2" name="Slide Number Placeholder 1"/>
          <p:cNvSpPr>
            <a:spLocks noGrp="1"/>
          </p:cNvSpPr>
          <p:nvPr>
            <p:ph type="sldNum" sz="quarter" idx="10"/>
          </p:nvPr>
        </p:nvSpPr>
        <p:spPr/>
        <p:txBody>
          <a:bodyPr/>
          <a:lstStyle/>
          <a:p>
            <a:pPr>
              <a:defRPr/>
            </a:pPr>
            <a:fld id="{2A5840A1-2061-4AA9-AB33-8A5DAB274CC4}" type="slidenum">
              <a:rPr lang="en-US" smtClean="0">
                <a:solidFill>
                  <a:prstClr val="black">
                    <a:tint val="75000"/>
                  </a:prstClr>
                </a:solidFill>
              </a:rPr>
              <a:pPr>
                <a:defRPr/>
              </a:pPr>
              <a:t>10</a:t>
            </a:fld>
            <a:endParaRPr lang="en-US">
              <a:solidFill>
                <a:prstClr val="black">
                  <a:tint val="75000"/>
                </a:prstClr>
              </a:solidFill>
            </a:endParaRPr>
          </a:p>
        </p:txBody>
      </p:sp>
    </p:spTree>
    <p:extLst>
      <p:ext uri="{BB962C8B-B14F-4D97-AF65-F5344CB8AC3E}">
        <p14:creationId xmlns:p14="http://schemas.microsoft.com/office/powerpoint/2010/main" val="40379201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hevron 17"/>
          <p:cNvSpPr>
            <a:spLocks noChangeArrowheads="1"/>
          </p:cNvSpPr>
          <p:nvPr/>
        </p:nvSpPr>
        <p:spPr bwMode="auto">
          <a:xfrm>
            <a:off x="4648200" y="1631950"/>
            <a:ext cx="4038600" cy="381000"/>
          </a:xfrm>
          <a:prstGeom prst="chevron">
            <a:avLst>
              <a:gd name="adj" fmla="val 50006"/>
            </a:avLst>
          </a:prstGeom>
          <a:solidFill>
            <a:schemeClr val="tx1"/>
          </a:solidFill>
          <a:ln>
            <a:noFill/>
          </a:ln>
          <a:extLst>
            <a:ext uri="{91240B29-F687-4F45-9708-019B960494DF}">
              <a14:hiddenLine xmlns:a14="http://schemas.microsoft.com/office/drawing/2010/main" w="12700" algn="ctr">
                <a:solidFill>
                  <a:srgbClr val="000000"/>
                </a:solidFill>
                <a:miter lim="800000"/>
                <a:headEnd type="none" w="sm" len="sm"/>
                <a:tailEnd type="none" w="sm" len="sm"/>
              </a14:hiddenLine>
            </a:ext>
          </a:extLst>
        </p:spPr>
        <p:txBody>
          <a:bodyPr anchor="ctr"/>
          <a:lstStyle/>
          <a:p>
            <a:pPr eaLnBrk="0" hangingPunct="0">
              <a:spcBef>
                <a:spcPct val="50000"/>
              </a:spcBef>
            </a:pPr>
            <a:r>
              <a:rPr lang="en-US" b="1" dirty="0">
                <a:solidFill>
                  <a:schemeClr val="bg1"/>
                </a:solidFill>
                <a:latin typeface="Arial" pitchFamily="34" charset="0"/>
                <a:cs typeface="Arial" pitchFamily="34" charset="0"/>
              </a:rPr>
              <a:t>Recommendations</a:t>
            </a:r>
          </a:p>
        </p:txBody>
      </p:sp>
      <p:sp>
        <p:nvSpPr>
          <p:cNvPr id="18435" name="Pentagon 16"/>
          <p:cNvSpPr>
            <a:spLocks noChangeArrowheads="1"/>
          </p:cNvSpPr>
          <p:nvPr/>
        </p:nvSpPr>
        <p:spPr bwMode="auto">
          <a:xfrm>
            <a:off x="457200" y="1630362"/>
            <a:ext cx="4343400" cy="384175"/>
          </a:xfrm>
          <a:prstGeom prst="homePlate">
            <a:avLst>
              <a:gd name="adj" fmla="val 49986"/>
            </a:avLst>
          </a:prstGeom>
          <a:solidFill>
            <a:schemeClr val="tx1"/>
          </a:solidFill>
          <a:ln>
            <a:noFill/>
          </a:ln>
          <a:extLst>
            <a:ext uri="{91240B29-F687-4F45-9708-019B960494DF}">
              <a14:hiddenLine xmlns:a14="http://schemas.microsoft.com/office/drawing/2010/main" w="12700" algn="ctr">
                <a:solidFill>
                  <a:srgbClr val="000000"/>
                </a:solidFill>
                <a:miter lim="800000"/>
                <a:headEnd type="none" w="sm" len="sm"/>
                <a:tailEnd type="none" w="sm" len="sm"/>
              </a14:hiddenLine>
            </a:ext>
          </a:extLst>
        </p:spPr>
        <p:txBody>
          <a:bodyPr anchor="ctr"/>
          <a:lstStyle/>
          <a:p>
            <a:pPr eaLnBrk="0" hangingPunct="0">
              <a:spcBef>
                <a:spcPct val="50000"/>
              </a:spcBef>
            </a:pPr>
            <a:r>
              <a:rPr lang="en-US" b="1" dirty="0">
                <a:solidFill>
                  <a:schemeClr val="bg1"/>
                </a:solidFill>
                <a:latin typeface="Arial" pitchFamily="34" charset="0"/>
                <a:cs typeface="Arial" pitchFamily="34" charset="0"/>
              </a:rPr>
              <a:t>Findings</a:t>
            </a:r>
          </a:p>
        </p:txBody>
      </p:sp>
      <p:sp>
        <p:nvSpPr>
          <p:cNvPr id="18436" name="Rectangle 2"/>
          <p:cNvSpPr>
            <a:spLocks noGrp="1" noChangeArrowheads="1"/>
          </p:cNvSpPr>
          <p:nvPr>
            <p:ph type="title"/>
          </p:nvPr>
        </p:nvSpPr>
        <p:spPr>
          <a:xfrm>
            <a:off x="381000" y="274638"/>
            <a:ext cx="8229600" cy="715962"/>
          </a:xfrm>
        </p:spPr>
        <p:txBody>
          <a:bodyPr/>
          <a:lstStyle/>
          <a:p>
            <a:r>
              <a:rPr lang="en-US" dirty="0">
                <a:solidFill>
                  <a:srgbClr val="009454"/>
                </a:solidFill>
              </a:rPr>
              <a:t>Maintain Positive Compliance Perception</a:t>
            </a:r>
            <a:endParaRPr lang="en-US" sz="3100" dirty="0"/>
          </a:p>
        </p:txBody>
      </p:sp>
      <p:sp>
        <p:nvSpPr>
          <p:cNvPr id="18437" name="Rectangle 7"/>
          <p:cNvSpPr>
            <a:spLocks noChangeArrowheads="1"/>
          </p:cNvSpPr>
          <p:nvPr/>
        </p:nvSpPr>
        <p:spPr bwMode="auto">
          <a:xfrm>
            <a:off x="1676399" y="5500687"/>
            <a:ext cx="6087205" cy="204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Clr>
                <a:srgbClr val="009999"/>
              </a:buClr>
              <a:buFont typeface="Wingdings" pitchFamily="2" charset="2"/>
              <a:buNone/>
            </a:pPr>
            <a:r>
              <a:rPr lang="en-US" sz="2000" dirty="0">
                <a:solidFill>
                  <a:srgbClr val="002060"/>
                </a:solidFill>
                <a:latin typeface="Arial" pitchFamily="34" charset="0"/>
                <a:cs typeface="Arial" pitchFamily="34" charset="0"/>
              </a:rPr>
              <a:t>Compliance is here to minimize risk, not eliminate risk. Employees need to assess the level of risk with various approaches so they can make informed decisions.</a:t>
            </a:r>
          </a:p>
        </p:txBody>
      </p:sp>
      <p:sp>
        <p:nvSpPr>
          <p:cNvPr id="18438" name="Text Box 8"/>
          <p:cNvSpPr txBox="1">
            <a:spLocks noChangeArrowheads="1"/>
          </p:cNvSpPr>
          <p:nvPr/>
        </p:nvSpPr>
        <p:spPr bwMode="auto">
          <a:xfrm>
            <a:off x="747713" y="4708525"/>
            <a:ext cx="781050" cy="271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30000"/>
              </a:spcBef>
            </a:pPr>
            <a:r>
              <a:rPr lang="en-US" sz="17200" i="1">
                <a:solidFill>
                  <a:srgbClr val="008CC8"/>
                </a:solidFill>
                <a:latin typeface="Arial Narrow" pitchFamily="34" charset="0"/>
              </a:rPr>
              <a:t>“</a:t>
            </a:r>
          </a:p>
        </p:txBody>
      </p:sp>
      <p:sp>
        <p:nvSpPr>
          <p:cNvPr id="18439" name="Text Box 9"/>
          <p:cNvSpPr txBox="1">
            <a:spLocks noChangeArrowheads="1"/>
          </p:cNvSpPr>
          <p:nvPr/>
        </p:nvSpPr>
        <p:spPr bwMode="auto">
          <a:xfrm>
            <a:off x="7315200" y="5440362"/>
            <a:ext cx="781050" cy="2713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lgn="ctr">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30000"/>
              </a:spcBef>
            </a:pPr>
            <a:r>
              <a:rPr lang="en-US" sz="17200" i="1">
                <a:solidFill>
                  <a:srgbClr val="008CC8"/>
                </a:solidFill>
                <a:latin typeface="Arial Narrow" pitchFamily="34" charset="0"/>
              </a:rPr>
              <a:t>”</a:t>
            </a:r>
          </a:p>
        </p:txBody>
      </p:sp>
      <p:sp>
        <p:nvSpPr>
          <p:cNvPr id="18440" name="Rectangle 5"/>
          <p:cNvSpPr>
            <a:spLocks noChangeArrowheads="1"/>
          </p:cNvSpPr>
          <p:nvPr/>
        </p:nvSpPr>
        <p:spPr bwMode="auto">
          <a:xfrm>
            <a:off x="4953000" y="2087562"/>
            <a:ext cx="36576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7160"/>
          <a:lstStyle/>
          <a:p>
            <a:pPr marL="227013" indent="-225425">
              <a:spcAft>
                <a:spcPts val="300"/>
              </a:spcAft>
              <a:buClr>
                <a:srgbClr val="009999"/>
              </a:buClr>
              <a:buFont typeface="Wingdings" pitchFamily="2" charset="2"/>
              <a:buChar char="§"/>
            </a:pPr>
            <a:r>
              <a:rPr lang="en-US" sz="1400" dirty="0">
                <a:latin typeface="Arial" pitchFamily="34" charset="0"/>
                <a:cs typeface="Arial" pitchFamily="34" charset="0"/>
              </a:rPr>
              <a:t>Maintain the positive view of Corporate Compliance throughout the CIA implementation </a:t>
            </a:r>
          </a:p>
          <a:p>
            <a:pPr marL="227013" indent="-225425">
              <a:spcAft>
                <a:spcPts val="300"/>
              </a:spcAft>
              <a:buClr>
                <a:srgbClr val="009999"/>
              </a:buClr>
              <a:buFont typeface="Wingdings" pitchFamily="2" charset="2"/>
              <a:buChar char="§"/>
            </a:pPr>
            <a:r>
              <a:rPr lang="en-US" sz="1400" dirty="0">
                <a:latin typeface="Arial" pitchFamily="34" charset="0"/>
                <a:cs typeface="Arial" pitchFamily="34" charset="0"/>
              </a:rPr>
              <a:t>Corporate Compliance should drive the implementation </a:t>
            </a:r>
          </a:p>
          <a:p>
            <a:pPr marL="227013" indent="-225425">
              <a:spcAft>
                <a:spcPts val="300"/>
              </a:spcAft>
              <a:buClr>
                <a:srgbClr val="009999"/>
              </a:buClr>
              <a:buFont typeface="Wingdings" pitchFamily="2" charset="2"/>
              <a:buChar char="§"/>
            </a:pPr>
            <a:r>
              <a:rPr lang="en-US" sz="1400" dirty="0">
                <a:latin typeface="Arial" pitchFamily="34" charset="0"/>
                <a:cs typeface="Arial" pitchFamily="34" charset="0"/>
              </a:rPr>
              <a:t>Identify opportunities to partner R&amp;D training forums and/or field Sales trainers, especially during this time of change </a:t>
            </a:r>
          </a:p>
          <a:p>
            <a:pPr marL="227013" indent="-225425">
              <a:spcAft>
                <a:spcPts val="300"/>
              </a:spcAft>
              <a:buClr>
                <a:srgbClr val="009999"/>
              </a:buClr>
              <a:buFont typeface="Wingdings" pitchFamily="2" charset="2"/>
              <a:buChar char="§"/>
            </a:pPr>
            <a:r>
              <a:rPr lang="en-US" sz="1400" dirty="0">
                <a:latin typeface="Arial" pitchFamily="34" charset="0"/>
                <a:cs typeface="Arial" pitchFamily="34" charset="0"/>
              </a:rPr>
              <a:t>Make employees aware of tools and resources available to them</a:t>
            </a:r>
          </a:p>
          <a:p>
            <a:pPr marL="684213" lvl="1" indent="-225425">
              <a:spcAft>
                <a:spcPts val="300"/>
              </a:spcAft>
              <a:buClr>
                <a:srgbClr val="009999"/>
              </a:buClr>
              <a:buFont typeface="Wingdings" pitchFamily="2" charset="2"/>
              <a:buChar char="§"/>
            </a:pPr>
            <a:r>
              <a:rPr lang="en-US" sz="1400" dirty="0">
                <a:latin typeface="Arial" pitchFamily="34" charset="0"/>
                <a:cs typeface="Arial" pitchFamily="34" charset="0"/>
              </a:rPr>
              <a:t>Leverage the Compliance Guide by including it as a resource in the training</a:t>
            </a:r>
          </a:p>
          <a:p>
            <a:pPr marL="227013" indent="-225425">
              <a:spcAft>
                <a:spcPts val="300"/>
              </a:spcAft>
              <a:buClr>
                <a:srgbClr val="009999"/>
              </a:buClr>
              <a:buFont typeface="Wingdings" pitchFamily="2" charset="2"/>
              <a:buChar char="§"/>
            </a:pPr>
            <a:endParaRPr lang="en-US" sz="1400" dirty="0">
              <a:latin typeface="Arial" pitchFamily="34" charset="0"/>
              <a:cs typeface="Arial" pitchFamily="34" charset="0"/>
            </a:endParaRPr>
          </a:p>
        </p:txBody>
      </p:sp>
      <p:sp>
        <p:nvSpPr>
          <p:cNvPr id="18441" name="Line 6"/>
          <p:cNvSpPr>
            <a:spLocks noChangeShapeType="1"/>
          </p:cNvSpPr>
          <p:nvPr/>
        </p:nvSpPr>
        <p:spPr bwMode="auto">
          <a:xfrm flipH="1">
            <a:off x="4648200" y="2011362"/>
            <a:ext cx="0" cy="2895600"/>
          </a:xfrm>
          <a:prstGeom prst="line">
            <a:avLst/>
          </a:prstGeom>
          <a:noFill/>
          <a:ln w="28575">
            <a:solidFill>
              <a:srgbClr val="AFD7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42" name="Rectangle 5"/>
          <p:cNvSpPr>
            <a:spLocks noChangeArrowheads="1"/>
          </p:cNvSpPr>
          <p:nvPr/>
        </p:nvSpPr>
        <p:spPr bwMode="auto">
          <a:xfrm>
            <a:off x="609600" y="2163762"/>
            <a:ext cx="36576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7160"/>
          <a:lstStyle/>
          <a:p>
            <a:pPr marL="227013" indent="-225425">
              <a:spcAft>
                <a:spcPts val="300"/>
              </a:spcAft>
              <a:buClr>
                <a:srgbClr val="009999"/>
              </a:buClr>
              <a:buFont typeface="Wingdings" pitchFamily="2" charset="2"/>
              <a:buChar char="§"/>
            </a:pPr>
            <a:r>
              <a:rPr lang="en-US" sz="1400" dirty="0">
                <a:latin typeface="Arial" pitchFamily="34" charset="0"/>
                <a:cs typeface="Arial" pitchFamily="34" charset="0"/>
              </a:rPr>
              <a:t>Most employees see Compliance as a partner/coach, some see them as a roadblock</a:t>
            </a:r>
          </a:p>
          <a:p>
            <a:pPr marL="227013" indent="-225425">
              <a:spcAft>
                <a:spcPts val="300"/>
              </a:spcAft>
              <a:buClr>
                <a:srgbClr val="009999"/>
              </a:buClr>
              <a:buFont typeface="Wingdings" pitchFamily="2" charset="2"/>
              <a:buChar char="§"/>
            </a:pPr>
            <a:r>
              <a:rPr lang="en-US" sz="1400" dirty="0">
                <a:latin typeface="Arial" pitchFamily="34" charset="0"/>
                <a:cs typeface="Arial" pitchFamily="34" charset="0"/>
              </a:rPr>
              <a:t>Compliance is not viewed as the police, but Legal is</a:t>
            </a:r>
          </a:p>
          <a:p>
            <a:pPr marL="227013" indent="-225425">
              <a:spcAft>
                <a:spcPts val="300"/>
              </a:spcAft>
              <a:buClr>
                <a:srgbClr val="009999"/>
              </a:buClr>
              <a:buFont typeface="Wingdings" pitchFamily="2" charset="2"/>
              <a:buChar char="§"/>
            </a:pPr>
            <a:r>
              <a:rPr lang="en-US" sz="1400" dirty="0">
                <a:latin typeface="Arial" pitchFamily="34" charset="0"/>
                <a:cs typeface="Arial" pitchFamily="34" charset="0"/>
              </a:rPr>
              <a:t>Being compliant is good business practice</a:t>
            </a:r>
          </a:p>
          <a:p>
            <a:pPr marL="227013" indent="-225425">
              <a:spcAft>
                <a:spcPts val="300"/>
              </a:spcAft>
              <a:buClr>
                <a:srgbClr val="009999"/>
              </a:buClr>
              <a:buFont typeface="Wingdings" pitchFamily="2" charset="2"/>
              <a:buChar char="§"/>
            </a:pPr>
            <a:r>
              <a:rPr lang="en-US" sz="1400" dirty="0">
                <a:latin typeface="Arial" pitchFamily="34" charset="0"/>
                <a:cs typeface="Arial" pitchFamily="34" charset="0"/>
              </a:rPr>
              <a:t>Need to make sure the business knows Compliance is “on their side” and is a resource</a:t>
            </a:r>
          </a:p>
          <a:p>
            <a:pPr marL="1588">
              <a:spcAft>
                <a:spcPts val="300"/>
              </a:spcAft>
              <a:buClr>
                <a:srgbClr val="009999"/>
              </a:buClr>
            </a:pPr>
            <a:endParaRPr lang="en-US" sz="1400" dirty="0">
              <a:latin typeface="Arial" pitchFamily="34" charset="0"/>
              <a:cs typeface="Arial" pitchFamily="34" charset="0"/>
            </a:endParaRPr>
          </a:p>
          <a:p>
            <a:pPr marL="227013" indent="-225425">
              <a:spcAft>
                <a:spcPts val="300"/>
              </a:spcAft>
              <a:buClr>
                <a:srgbClr val="009999"/>
              </a:buClr>
              <a:buFont typeface="Wingdings" pitchFamily="2" charset="2"/>
              <a:buChar char="§"/>
            </a:pPr>
            <a:endParaRPr lang="en-US" sz="1400" dirty="0">
              <a:latin typeface="Arial" pitchFamily="34" charset="0"/>
              <a:cs typeface="Arial" pitchFamily="34" charset="0"/>
            </a:endParaRPr>
          </a:p>
        </p:txBody>
      </p:sp>
      <p:sp>
        <p:nvSpPr>
          <p:cNvPr id="11" name="TextBox 10"/>
          <p:cNvSpPr txBox="1"/>
          <p:nvPr/>
        </p:nvSpPr>
        <p:spPr bwMode="auto">
          <a:xfrm>
            <a:off x="533400" y="914400"/>
            <a:ext cx="6781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spAutoFit/>
          </a:bodyPr>
          <a:lstStyle/>
          <a:p>
            <a:pPr lvl="0"/>
            <a:r>
              <a:rPr lang="en-US" sz="1600" b="1" dirty="0">
                <a:solidFill>
                  <a:srgbClr val="4F81BD"/>
                </a:solidFill>
                <a:latin typeface="Arial" pitchFamily="34" charset="0"/>
                <a:cs typeface="Arial" pitchFamily="34" charset="0"/>
              </a:rPr>
              <a:t>Views about the Compliance Department; Compliance as a partner and resource </a:t>
            </a:r>
          </a:p>
        </p:txBody>
      </p:sp>
      <p:grpSp>
        <p:nvGrpSpPr>
          <p:cNvPr id="12" name="Group 11"/>
          <p:cNvGrpSpPr>
            <a:grpSpLocks noChangeAspect="1"/>
          </p:cNvGrpSpPr>
          <p:nvPr/>
        </p:nvGrpSpPr>
        <p:grpSpPr>
          <a:xfrm>
            <a:off x="7589520" y="640080"/>
            <a:ext cx="1143000" cy="1143000"/>
            <a:chOff x="1139557" y="2249559"/>
            <a:chExt cx="1224929" cy="1224929"/>
          </a:xfrm>
        </p:grpSpPr>
        <p:sp>
          <p:nvSpPr>
            <p:cNvPr id="13" name="Oval 12"/>
            <p:cNvSpPr/>
            <p:nvPr/>
          </p:nvSpPr>
          <p:spPr>
            <a:xfrm>
              <a:off x="1139557" y="2249559"/>
              <a:ext cx="1224929" cy="1224929"/>
            </a:xfrm>
            <a:prstGeom prst="ellipse">
              <a:avLst/>
            </a:prstGeom>
            <a:solidFill>
              <a:schemeClr val="accent1"/>
            </a:solidFill>
          </p:spPr>
          <p:style>
            <a:lnRef idx="0">
              <a:schemeClr val="lt1">
                <a:hueOff val="0"/>
                <a:satOff val="0"/>
                <a:lumOff val="0"/>
                <a:alphaOff val="0"/>
              </a:schemeClr>
            </a:lnRef>
            <a:fillRef idx="3">
              <a:scrgbClr r="0" g="0" b="0"/>
            </a:fillRef>
            <a:effectRef idx="3">
              <a:schemeClr val="accent2">
                <a:hueOff val="0"/>
                <a:satOff val="0"/>
                <a:lumOff val="0"/>
                <a:alphaOff val="0"/>
              </a:schemeClr>
            </a:effectRef>
            <a:fontRef idx="minor">
              <a:schemeClr val="lt1"/>
            </a:fontRef>
          </p:style>
        </p:sp>
        <p:sp>
          <p:nvSpPr>
            <p:cNvPr id="14" name="Oval 4"/>
            <p:cNvSpPr/>
            <p:nvPr/>
          </p:nvSpPr>
          <p:spPr>
            <a:xfrm>
              <a:off x="1318944" y="2466995"/>
              <a:ext cx="951317" cy="86615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200" b="1" kern="1200" dirty="0">
                  <a:latin typeface="Arial" pitchFamily="34" charset="0"/>
                  <a:cs typeface="Arial" pitchFamily="34" charset="0"/>
                </a:rPr>
                <a:t>Compliance Dept.</a:t>
              </a:r>
              <a:br>
                <a:rPr lang="en-US" sz="1200" b="1" kern="1200" dirty="0">
                  <a:latin typeface="Arial" pitchFamily="34" charset="0"/>
                  <a:cs typeface="Arial" pitchFamily="34" charset="0"/>
                </a:rPr>
              </a:br>
              <a:r>
                <a:rPr lang="en-US" sz="1200" b="1" kern="1200" dirty="0">
                  <a:latin typeface="Arial" pitchFamily="34" charset="0"/>
                  <a:cs typeface="Arial" pitchFamily="34" charset="0"/>
                </a:rPr>
                <a:t>(11)</a:t>
              </a:r>
            </a:p>
          </p:txBody>
        </p:sp>
      </p:grpSp>
      <p:sp>
        <p:nvSpPr>
          <p:cNvPr id="2" name="Slide Number Placeholder 1"/>
          <p:cNvSpPr>
            <a:spLocks noGrp="1"/>
          </p:cNvSpPr>
          <p:nvPr>
            <p:ph type="sldNum" sz="quarter" idx="10"/>
          </p:nvPr>
        </p:nvSpPr>
        <p:spPr/>
        <p:txBody>
          <a:bodyPr/>
          <a:lstStyle/>
          <a:p>
            <a:pPr>
              <a:defRPr/>
            </a:pPr>
            <a:fld id="{2A5840A1-2061-4AA9-AB33-8A5DAB274CC4}" type="slidenum">
              <a:rPr lang="en-US" smtClean="0">
                <a:solidFill>
                  <a:prstClr val="black">
                    <a:tint val="75000"/>
                  </a:prstClr>
                </a:solidFill>
              </a:rPr>
              <a:pPr>
                <a:defRPr/>
              </a:pPr>
              <a:t>11</a:t>
            </a:fld>
            <a:endParaRPr lang="en-US">
              <a:solidFill>
                <a:prstClr val="black">
                  <a:tint val="75000"/>
                </a:prstClr>
              </a:solidFill>
            </a:endParaRPr>
          </a:p>
        </p:txBody>
      </p:sp>
    </p:spTree>
    <p:extLst>
      <p:ext uri="{BB962C8B-B14F-4D97-AF65-F5344CB8AC3E}">
        <p14:creationId xmlns:p14="http://schemas.microsoft.com/office/powerpoint/2010/main" val="37206557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hevron 17"/>
          <p:cNvSpPr>
            <a:spLocks noChangeArrowheads="1"/>
          </p:cNvSpPr>
          <p:nvPr/>
        </p:nvSpPr>
        <p:spPr bwMode="auto">
          <a:xfrm>
            <a:off x="4648200" y="1373188"/>
            <a:ext cx="4038600" cy="381000"/>
          </a:xfrm>
          <a:prstGeom prst="chevron">
            <a:avLst>
              <a:gd name="adj" fmla="val 50006"/>
            </a:avLst>
          </a:prstGeom>
          <a:solidFill>
            <a:schemeClr val="tx1"/>
          </a:solidFill>
          <a:ln>
            <a:noFill/>
          </a:ln>
          <a:extLst>
            <a:ext uri="{91240B29-F687-4F45-9708-019B960494DF}">
              <a14:hiddenLine xmlns:a14="http://schemas.microsoft.com/office/drawing/2010/main" w="12700" algn="ctr">
                <a:solidFill>
                  <a:srgbClr val="000000"/>
                </a:solidFill>
                <a:miter lim="800000"/>
                <a:headEnd type="none" w="sm" len="sm"/>
                <a:tailEnd type="none" w="sm" len="sm"/>
              </a14:hiddenLine>
            </a:ext>
          </a:extLst>
        </p:spPr>
        <p:txBody>
          <a:bodyPr anchor="ctr"/>
          <a:lstStyle/>
          <a:p>
            <a:pPr eaLnBrk="0" hangingPunct="0">
              <a:spcBef>
                <a:spcPct val="50000"/>
              </a:spcBef>
            </a:pPr>
            <a:r>
              <a:rPr lang="en-US" b="1" dirty="0">
                <a:solidFill>
                  <a:schemeClr val="bg1"/>
                </a:solidFill>
                <a:latin typeface="Arial" pitchFamily="34" charset="0"/>
                <a:cs typeface="Arial" pitchFamily="34" charset="0"/>
              </a:rPr>
              <a:t>Recommendations</a:t>
            </a:r>
          </a:p>
        </p:txBody>
      </p:sp>
      <p:sp>
        <p:nvSpPr>
          <p:cNvPr id="18435" name="Pentagon 16"/>
          <p:cNvSpPr>
            <a:spLocks noChangeArrowheads="1"/>
          </p:cNvSpPr>
          <p:nvPr/>
        </p:nvSpPr>
        <p:spPr bwMode="auto">
          <a:xfrm>
            <a:off x="457200" y="1371600"/>
            <a:ext cx="4343400" cy="384175"/>
          </a:xfrm>
          <a:prstGeom prst="homePlate">
            <a:avLst>
              <a:gd name="adj" fmla="val 49986"/>
            </a:avLst>
          </a:prstGeom>
          <a:solidFill>
            <a:schemeClr val="tx1"/>
          </a:solidFill>
          <a:ln>
            <a:noFill/>
          </a:ln>
          <a:extLst>
            <a:ext uri="{91240B29-F687-4F45-9708-019B960494DF}">
              <a14:hiddenLine xmlns:a14="http://schemas.microsoft.com/office/drawing/2010/main" w="12700" algn="ctr">
                <a:solidFill>
                  <a:srgbClr val="000000"/>
                </a:solidFill>
                <a:miter lim="800000"/>
                <a:headEnd type="none" w="sm" len="sm"/>
                <a:tailEnd type="none" w="sm" len="sm"/>
              </a14:hiddenLine>
            </a:ext>
          </a:extLst>
        </p:spPr>
        <p:txBody>
          <a:bodyPr anchor="ctr"/>
          <a:lstStyle/>
          <a:p>
            <a:pPr eaLnBrk="0" hangingPunct="0">
              <a:spcBef>
                <a:spcPct val="50000"/>
              </a:spcBef>
            </a:pPr>
            <a:r>
              <a:rPr lang="en-US" b="1" dirty="0">
                <a:solidFill>
                  <a:schemeClr val="bg1"/>
                </a:solidFill>
                <a:latin typeface="Arial" pitchFamily="34" charset="0"/>
                <a:cs typeface="Arial" pitchFamily="34" charset="0"/>
              </a:rPr>
              <a:t>Findings</a:t>
            </a:r>
          </a:p>
        </p:txBody>
      </p:sp>
      <p:sp>
        <p:nvSpPr>
          <p:cNvPr id="18436" name="Rectangle 2"/>
          <p:cNvSpPr>
            <a:spLocks noGrp="1" noChangeArrowheads="1"/>
          </p:cNvSpPr>
          <p:nvPr>
            <p:ph type="title"/>
          </p:nvPr>
        </p:nvSpPr>
        <p:spPr>
          <a:xfrm>
            <a:off x="457200" y="274638"/>
            <a:ext cx="8229600" cy="715962"/>
          </a:xfrm>
        </p:spPr>
        <p:txBody>
          <a:bodyPr/>
          <a:lstStyle/>
          <a:p>
            <a:r>
              <a:rPr lang="en-US" dirty="0">
                <a:solidFill>
                  <a:srgbClr val="009454"/>
                </a:solidFill>
              </a:rPr>
              <a:t>Inspire Key Behaviors </a:t>
            </a:r>
          </a:p>
        </p:txBody>
      </p:sp>
      <p:sp>
        <p:nvSpPr>
          <p:cNvPr id="18437" name="Rectangle 7"/>
          <p:cNvSpPr>
            <a:spLocks noChangeArrowheads="1"/>
          </p:cNvSpPr>
          <p:nvPr/>
        </p:nvSpPr>
        <p:spPr bwMode="auto">
          <a:xfrm>
            <a:off x="1766887" y="5000625"/>
            <a:ext cx="5867400" cy="204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Clr>
                <a:srgbClr val="009999"/>
              </a:buClr>
              <a:buFont typeface="Wingdings" pitchFamily="2" charset="2"/>
              <a:buNone/>
            </a:pPr>
            <a:r>
              <a:rPr lang="en-US" sz="2000" dirty="0">
                <a:solidFill>
                  <a:srgbClr val="002060"/>
                </a:solidFill>
                <a:latin typeface="Arial" pitchFamily="34" charset="0"/>
                <a:cs typeface="Arial" pitchFamily="34" charset="0"/>
              </a:rPr>
              <a:t>Employees need to understand that they are a piece of the puzzle and an integral part of the company. The Shire puzzle is not complete without each employee. </a:t>
            </a:r>
          </a:p>
        </p:txBody>
      </p:sp>
      <p:sp>
        <p:nvSpPr>
          <p:cNvPr id="18438" name="Text Box 8"/>
          <p:cNvSpPr txBox="1">
            <a:spLocks noChangeArrowheads="1"/>
          </p:cNvSpPr>
          <p:nvPr/>
        </p:nvSpPr>
        <p:spPr bwMode="auto">
          <a:xfrm>
            <a:off x="838200" y="4449763"/>
            <a:ext cx="781050" cy="271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30000"/>
              </a:spcBef>
            </a:pPr>
            <a:r>
              <a:rPr lang="en-US" sz="17200" i="1">
                <a:solidFill>
                  <a:srgbClr val="008CC8"/>
                </a:solidFill>
                <a:latin typeface="Arial Narrow" pitchFamily="34" charset="0"/>
              </a:rPr>
              <a:t>“</a:t>
            </a:r>
          </a:p>
        </p:txBody>
      </p:sp>
      <p:sp>
        <p:nvSpPr>
          <p:cNvPr id="18439" name="Text Box 9"/>
          <p:cNvSpPr txBox="1">
            <a:spLocks noChangeArrowheads="1"/>
          </p:cNvSpPr>
          <p:nvPr/>
        </p:nvSpPr>
        <p:spPr bwMode="auto">
          <a:xfrm>
            <a:off x="6491287" y="5135562"/>
            <a:ext cx="781050" cy="2713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lgn="ctr">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30000"/>
              </a:spcBef>
            </a:pPr>
            <a:r>
              <a:rPr lang="en-US" sz="17200" i="1" dirty="0">
                <a:solidFill>
                  <a:srgbClr val="008CC8"/>
                </a:solidFill>
                <a:latin typeface="Arial Narrow" pitchFamily="34" charset="0"/>
              </a:rPr>
              <a:t>”</a:t>
            </a:r>
          </a:p>
        </p:txBody>
      </p:sp>
      <p:sp>
        <p:nvSpPr>
          <p:cNvPr id="18440" name="Rectangle 5"/>
          <p:cNvSpPr>
            <a:spLocks noChangeArrowheads="1"/>
          </p:cNvSpPr>
          <p:nvPr/>
        </p:nvSpPr>
        <p:spPr bwMode="auto">
          <a:xfrm>
            <a:off x="4953000" y="1828800"/>
            <a:ext cx="36576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7160"/>
          <a:lstStyle/>
          <a:p>
            <a:pPr marL="227013" indent="-225425">
              <a:spcAft>
                <a:spcPts val="300"/>
              </a:spcAft>
              <a:buClr>
                <a:srgbClr val="009999"/>
              </a:buClr>
              <a:buFont typeface="Wingdings" pitchFamily="2" charset="2"/>
              <a:buChar char="§"/>
            </a:pPr>
            <a:r>
              <a:rPr lang="en-US" sz="1400" dirty="0">
                <a:latin typeface="Arial" pitchFamily="34" charset="0"/>
                <a:cs typeface="Arial" pitchFamily="34" charset="0"/>
              </a:rPr>
              <a:t>Performance goals in the Master Design Strategy should reflect key behaviors</a:t>
            </a:r>
          </a:p>
          <a:p>
            <a:pPr marL="227013" indent="-225425">
              <a:spcAft>
                <a:spcPts val="300"/>
              </a:spcAft>
              <a:buClr>
                <a:srgbClr val="009999"/>
              </a:buClr>
              <a:buFont typeface="Wingdings" pitchFamily="2" charset="2"/>
              <a:buChar char="§"/>
            </a:pPr>
            <a:r>
              <a:rPr lang="en-US" sz="1400" dirty="0">
                <a:latin typeface="Arial" pitchFamily="34" charset="0"/>
                <a:cs typeface="Arial" pitchFamily="34" charset="0"/>
              </a:rPr>
              <a:t>Show how doing the right things is not only beneficial to Shire, it is beneficial to individual employees</a:t>
            </a:r>
          </a:p>
          <a:p>
            <a:pPr marL="227013" indent="-225425">
              <a:spcAft>
                <a:spcPts val="300"/>
              </a:spcAft>
              <a:buClr>
                <a:srgbClr val="009999"/>
              </a:buClr>
              <a:buFont typeface="Wingdings" pitchFamily="2" charset="2"/>
              <a:buChar char="§"/>
            </a:pPr>
            <a:r>
              <a:rPr lang="en-US" sz="1400" dirty="0">
                <a:latin typeface="Arial" pitchFamily="34" charset="0"/>
                <a:cs typeface="Arial" pitchFamily="34" charset="0"/>
              </a:rPr>
              <a:t>Include appropriate decision-making</a:t>
            </a:r>
          </a:p>
          <a:p>
            <a:pPr marL="227013" indent="-225425">
              <a:spcAft>
                <a:spcPts val="300"/>
              </a:spcAft>
              <a:buClr>
                <a:srgbClr val="009999"/>
              </a:buClr>
              <a:buFont typeface="Wingdings" pitchFamily="2" charset="2"/>
              <a:buChar char="§"/>
            </a:pPr>
            <a:r>
              <a:rPr lang="en-US" sz="1400" dirty="0">
                <a:latin typeface="Arial" pitchFamily="34" charset="0"/>
                <a:cs typeface="Arial" pitchFamily="34" charset="0"/>
              </a:rPr>
              <a:t>Incorporate a Manager CIA course for managers and supervisors</a:t>
            </a:r>
          </a:p>
        </p:txBody>
      </p:sp>
      <p:sp>
        <p:nvSpPr>
          <p:cNvPr id="18441" name="Line 6"/>
          <p:cNvSpPr>
            <a:spLocks noChangeShapeType="1"/>
          </p:cNvSpPr>
          <p:nvPr/>
        </p:nvSpPr>
        <p:spPr bwMode="auto">
          <a:xfrm flipH="1">
            <a:off x="4648200" y="1752600"/>
            <a:ext cx="0" cy="2895600"/>
          </a:xfrm>
          <a:prstGeom prst="line">
            <a:avLst/>
          </a:prstGeom>
          <a:noFill/>
          <a:ln w="28575">
            <a:solidFill>
              <a:srgbClr val="AFD7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42" name="Rectangle 5"/>
          <p:cNvSpPr>
            <a:spLocks noChangeArrowheads="1"/>
          </p:cNvSpPr>
          <p:nvPr/>
        </p:nvSpPr>
        <p:spPr bwMode="auto">
          <a:xfrm>
            <a:off x="609600" y="1905000"/>
            <a:ext cx="3657600" cy="2535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7160"/>
          <a:lstStyle/>
          <a:p>
            <a:pPr marL="227013" indent="-225425">
              <a:buClr>
                <a:srgbClr val="009999"/>
              </a:buClr>
              <a:buFont typeface="Wingdings" pitchFamily="2" charset="2"/>
              <a:buChar char="§"/>
            </a:pPr>
            <a:r>
              <a:rPr lang="en-US" sz="1400" dirty="0">
                <a:latin typeface="Arial" pitchFamily="34" charset="0"/>
                <a:cs typeface="Arial" pitchFamily="34" charset="0"/>
              </a:rPr>
              <a:t>Be brave and speak up</a:t>
            </a:r>
          </a:p>
          <a:p>
            <a:pPr marL="227013" indent="-225425">
              <a:buClr>
                <a:srgbClr val="009999"/>
              </a:buClr>
              <a:buFont typeface="Wingdings" pitchFamily="2" charset="2"/>
              <a:buChar char="§"/>
            </a:pPr>
            <a:r>
              <a:rPr lang="en-US" sz="1400" dirty="0">
                <a:latin typeface="Arial" pitchFamily="34" charset="0"/>
                <a:cs typeface="Arial" pitchFamily="34" charset="0"/>
              </a:rPr>
              <a:t>Take full advantage of the resources available to you</a:t>
            </a:r>
          </a:p>
          <a:p>
            <a:pPr marL="227013" indent="-225425">
              <a:buClr>
                <a:srgbClr val="009999"/>
              </a:buClr>
              <a:buFont typeface="Wingdings" pitchFamily="2" charset="2"/>
              <a:buChar char="§"/>
            </a:pPr>
            <a:r>
              <a:rPr lang="en-US" sz="1400" dirty="0">
                <a:latin typeface="Arial" pitchFamily="34" charset="0"/>
                <a:cs typeface="Arial" pitchFamily="34" charset="0"/>
              </a:rPr>
              <a:t>Be proactive, do it right the first time, don’t be reactive</a:t>
            </a:r>
          </a:p>
          <a:p>
            <a:pPr marL="227013" indent="-225425">
              <a:buClr>
                <a:srgbClr val="009999"/>
              </a:buClr>
              <a:buFont typeface="Wingdings" pitchFamily="2" charset="2"/>
              <a:buChar char="§"/>
            </a:pPr>
            <a:r>
              <a:rPr lang="en-US" sz="1400" dirty="0">
                <a:latin typeface="Arial" pitchFamily="34" charset="0"/>
                <a:cs typeface="Arial" pitchFamily="34" charset="0"/>
              </a:rPr>
              <a:t>Do what is right for the business while being compliant</a:t>
            </a:r>
          </a:p>
          <a:p>
            <a:pPr marL="227013" indent="-225425">
              <a:buClr>
                <a:srgbClr val="009999"/>
              </a:buClr>
              <a:buFont typeface="Wingdings" pitchFamily="2" charset="2"/>
              <a:buChar char="§"/>
            </a:pPr>
            <a:r>
              <a:rPr lang="en-US" sz="1400" dirty="0">
                <a:latin typeface="Arial" pitchFamily="34" charset="0"/>
                <a:cs typeface="Arial" pitchFamily="34" charset="0"/>
              </a:rPr>
              <a:t>Empower employees to make appropriate decisions</a:t>
            </a:r>
          </a:p>
          <a:p>
            <a:pPr marL="227013" indent="-225425">
              <a:buClr>
                <a:srgbClr val="009999"/>
              </a:buClr>
              <a:buFont typeface="Wingdings" pitchFamily="2" charset="2"/>
              <a:buChar char="§"/>
            </a:pPr>
            <a:r>
              <a:rPr lang="en-US" sz="1400" dirty="0">
                <a:latin typeface="Arial" pitchFamily="34" charset="0"/>
                <a:cs typeface="Arial" pitchFamily="34" charset="0"/>
              </a:rPr>
              <a:t>Managers should be a credible resource, and “own” their business</a:t>
            </a:r>
          </a:p>
          <a:p>
            <a:pPr marL="227013" indent="-225425">
              <a:buClr>
                <a:srgbClr val="009999"/>
              </a:buClr>
              <a:buFont typeface="Wingdings" pitchFamily="2" charset="2"/>
              <a:buChar char="§"/>
            </a:pPr>
            <a:endParaRPr lang="en-US" sz="1400" dirty="0">
              <a:latin typeface="Arial" pitchFamily="34" charset="0"/>
              <a:cs typeface="Arial" pitchFamily="34" charset="0"/>
            </a:endParaRPr>
          </a:p>
        </p:txBody>
      </p:sp>
      <p:sp>
        <p:nvSpPr>
          <p:cNvPr id="11" name="TextBox 10"/>
          <p:cNvSpPr txBox="1"/>
          <p:nvPr/>
        </p:nvSpPr>
        <p:spPr bwMode="auto">
          <a:xfrm>
            <a:off x="533400" y="914400"/>
            <a:ext cx="67818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spAutoFit/>
          </a:bodyPr>
          <a:lstStyle/>
          <a:p>
            <a:pPr lvl="0"/>
            <a:r>
              <a:rPr lang="en-US" b="1" dirty="0">
                <a:solidFill>
                  <a:srgbClr val="FFC000"/>
                </a:solidFill>
                <a:latin typeface="Arial" pitchFamily="34" charset="0"/>
                <a:cs typeface="Arial" pitchFamily="34" charset="0"/>
              </a:rPr>
              <a:t>Business needs; What people should be doing every day</a:t>
            </a:r>
          </a:p>
          <a:p>
            <a:endParaRPr lang="en-US" sz="1800" dirty="0">
              <a:latin typeface="Arial" pitchFamily="34" charset="0"/>
              <a:cs typeface="Arial" pitchFamily="34" charset="0"/>
            </a:endParaRPr>
          </a:p>
        </p:txBody>
      </p:sp>
      <p:grpSp>
        <p:nvGrpSpPr>
          <p:cNvPr id="12" name="Group 11"/>
          <p:cNvGrpSpPr>
            <a:grpSpLocks noChangeAspect="1"/>
          </p:cNvGrpSpPr>
          <p:nvPr/>
        </p:nvGrpSpPr>
        <p:grpSpPr>
          <a:xfrm>
            <a:off x="7589520" y="457200"/>
            <a:ext cx="1097280" cy="1097280"/>
            <a:chOff x="1494341" y="695147"/>
            <a:chExt cx="1224929" cy="1224929"/>
          </a:xfrm>
        </p:grpSpPr>
        <p:sp>
          <p:nvSpPr>
            <p:cNvPr id="13" name="Oval 12"/>
            <p:cNvSpPr/>
            <p:nvPr/>
          </p:nvSpPr>
          <p:spPr>
            <a:xfrm>
              <a:off x="1494341" y="695147"/>
              <a:ext cx="1224929" cy="1224929"/>
            </a:xfrm>
            <a:prstGeom prst="ellipse">
              <a:avLst/>
            </a:prstGeom>
            <a:solidFill>
              <a:srgbClr val="FFC000"/>
            </a:solidFill>
          </p:spPr>
          <p:style>
            <a:lnRef idx="0">
              <a:schemeClr val="lt1">
                <a:hueOff val="0"/>
                <a:satOff val="0"/>
                <a:lumOff val="0"/>
                <a:alphaOff val="0"/>
              </a:schemeClr>
            </a:lnRef>
            <a:fillRef idx="3">
              <a:scrgbClr r="0" g="0" b="0"/>
            </a:fillRef>
            <a:effectRef idx="3">
              <a:schemeClr val="accent3">
                <a:hueOff val="0"/>
                <a:satOff val="0"/>
                <a:lumOff val="0"/>
                <a:alphaOff val="0"/>
              </a:schemeClr>
            </a:effectRef>
            <a:fontRef idx="minor">
              <a:schemeClr val="lt1"/>
            </a:fontRef>
          </p:style>
        </p:sp>
        <p:sp>
          <p:nvSpPr>
            <p:cNvPr id="14" name="Oval 4"/>
            <p:cNvSpPr/>
            <p:nvPr/>
          </p:nvSpPr>
          <p:spPr>
            <a:xfrm>
              <a:off x="1673728" y="874534"/>
              <a:ext cx="866155" cy="86615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b="1" kern="1200" dirty="0"/>
                <a:t>Key </a:t>
              </a:r>
              <a:r>
                <a:rPr lang="en-US" sz="1200" b="1" kern="1200" dirty="0">
                  <a:latin typeface="Arial" pitchFamily="34" charset="0"/>
                  <a:cs typeface="Arial" pitchFamily="34" charset="0"/>
                </a:rPr>
                <a:t>Behaviors</a:t>
              </a:r>
              <a:br>
                <a:rPr lang="en-US" sz="1300" b="1" kern="1200" dirty="0"/>
              </a:br>
              <a:r>
                <a:rPr lang="en-US" sz="1300" b="1" kern="1200" dirty="0"/>
                <a:t>(10)</a:t>
              </a:r>
            </a:p>
          </p:txBody>
        </p:sp>
      </p:grpSp>
      <p:sp>
        <p:nvSpPr>
          <p:cNvPr id="2" name="Slide Number Placeholder 1"/>
          <p:cNvSpPr>
            <a:spLocks noGrp="1"/>
          </p:cNvSpPr>
          <p:nvPr>
            <p:ph type="sldNum" sz="quarter" idx="10"/>
          </p:nvPr>
        </p:nvSpPr>
        <p:spPr/>
        <p:txBody>
          <a:bodyPr/>
          <a:lstStyle/>
          <a:p>
            <a:pPr>
              <a:defRPr/>
            </a:pPr>
            <a:fld id="{2A5840A1-2061-4AA9-AB33-8A5DAB274CC4}" type="slidenum">
              <a:rPr lang="en-US" smtClean="0">
                <a:solidFill>
                  <a:prstClr val="black">
                    <a:tint val="75000"/>
                  </a:prstClr>
                </a:solidFill>
              </a:rPr>
              <a:pPr>
                <a:defRPr/>
              </a:pPr>
              <a:t>12</a:t>
            </a:fld>
            <a:endParaRPr lang="en-US">
              <a:solidFill>
                <a:prstClr val="black">
                  <a:tint val="75000"/>
                </a:prstClr>
              </a:solidFill>
            </a:endParaRPr>
          </a:p>
        </p:txBody>
      </p:sp>
    </p:spTree>
    <p:extLst>
      <p:ext uri="{BB962C8B-B14F-4D97-AF65-F5344CB8AC3E}">
        <p14:creationId xmlns:p14="http://schemas.microsoft.com/office/powerpoint/2010/main" val="18273154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Pentagon 16"/>
          <p:cNvSpPr>
            <a:spLocks noChangeArrowheads="1"/>
          </p:cNvSpPr>
          <p:nvPr/>
        </p:nvSpPr>
        <p:spPr bwMode="auto">
          <a:xfrm>
            <a:off x="457200" y="1295400"/>
            <a:ext cx="7620000" cy="384175"/>
          </a:xfrm>
          <a:prstGeom prst="homePlate">
            <a:avLst>
              <a:gd name="adj" fmla="val 49986"/>
            </a:avLst>
          </a:prstGeom>
          <a:solidFill>
            <a:schemeClr val="tx1"/>
          </a:solidFill>
          <a:ln>
            <a:noFill/>
          </a:ln>
          <a:extLst>
            <a:ext uri="{91240B29-F687-4F45-9708-019B960494DF}">
              <a14:hiddenLine xmlns:a14="http://schemas.microsoft.com/office/drawing/2010/main" w="12700" algn="ctr">
                <a:solidFill>
                  <a:srgbClr val="000000"/>
                </a:solidFill>
                <a:miter lim="800000"/>
                <a:headEnd type="none" w="sm" len="sm"/>
                <a:tailEnd type="none" w="sm" len="sm"/>
              </a14:hiddenLine>
            </a:ext>
          </a:extLst>
        </p:spPr>
        <p:txBody>
          <a:bodyPr anchor="ctr"/>
          <a:lstStyle/>
          <a:p>
            <a:pPr eaLnBrk="0" hangingPunct="0">
              <a:spcBef>
                <a:spcPct val="50000"/>
              </a:spcBef>
            </a:pPr>
            <a:r>
              <a:rPr lang="en-US" b="1" dirty="0">
                <a:solidFill>
                  <a:schemeClr val="bg1"/>
                </a:solidFill>
                <a:latin typeface="Arial" pitchFamily="34" charset="0"/>
                <a:cs typeface="Arial" pitchFamily="34" charset="0"/>
              </a:rPr>
              <a:t>Findings</a:t>
            </a:r>
          </a:p>
        </p:txBody>
      </p:sp>
      <p:sp>
        <p:nvSpPr>
          <p:cNvPr id="18436" name="Rectangle 2"/>
          <p:cNvSpPr>
            <a:spLocks noGrp="1" noChangeArrowheads="1"/>
          </p:cNvSpPr>
          <p:nvPr>
            <p:ph type="title"/>
          </p:nvPr>
        </p:nvSpPr>
        <p:spPr>
          <a:xfrm>
            <a:off x="457200" y="274638"/>
            <a:ext cx="8229600" cy="715962"/>
          </a:xfrm>
        </p:spPr>
        <p:txBody>
          <a:bodyPr/>
          <a:lstStyle/>
          <a:p>
            <a:r>
              <a:rPr lang="en-US" dirty="0">
                <a:solidFill>
                  <a:srgbClr val="009454"/>
                </a:solidFill>
              </a:rPr>
              <a:t>Other Findings</a:t>
            </a:r>
            <a:endParaRPr lang="en-US" sz="3100" dirty="0"/>
          </a:p>
        </p:txBody>
      </p:sp>
      <p:sp>
        <p:nvSpPr>
          <p:cNvPr id="18437" name="Rectangle 7"/>
          <p:cNvSpPr>
            <a:spLocks noChangeArrowheads="1"/>
          </p:cNvSpPr>
          <p:nvPr/>
        </p:nvSpPr>
        <p:spPr bwMode="auto">
          <a:xfrm>
            <a:off x="1676400" y="5275262"/>
            <a:ext cx="5867400" cy="204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Clr>
                <a:srgbClr val="009999"/>
              </a:buClr>
              <a:buFont typeface="Wingdings" pitchFamily="2" charset="2"/>
              <a:buNone/>
            </a:pPr>
            <a:r>
              <a:rPr lang="en-US" sz="2000" dirty="0">
                <a:solidFill>
                  <a:srgbClr val="002060"/>
                </a:solidFill>
                <a:latin typeface="Arial" pitchFamily="34" charset="0"/>
                <a:cs typeface="Arial" pitchFamily="34" charset="0"/>
              </a:rPr>
              <a:t>Accessing content is inconsistent, may be internal or external. This training must come out of STELA. The training needs to be predictable. </a:t>
            </a:r>
          </a:p>
        </p:txBody>
      </p:sp>
      <p:sp>
        <p:nvSpPr>
          <p:cNvPr id="18438" name="Text Box 8"/>
          <p:cNvSpPr txBox="1">
            <a:spLocks noChangeArrowheads="1"/>
          </p:cNvSpPr>
          <p:nvPr/>
        </p:nvSpPr>
        <p:spPr bwMode="auto">
          <a:xfrm>
            <a:off x="747713" y="4724400"/>
            <a:ext cx="781050" cy="271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30000"/>
              </a:spcBef>
            </a:pPr>
            <a:r>
              <a:rPr lang="en-US" sz="17200" i="1" dirty="0">
                <a:solidFill>
                  <a:srgbClr val="008CC8"/>
                </a:solidFill>
                <a:latin typeface="Arial Narrow" pitchFamily="34" charset="0"/>
              </a:rPr>
              <a:t>“</a:t>
            </a:r>
          </a:p>
        </p:txBody>
      </p:sp>
      <p:sp>
        <p:nvSpPr>
          <p:cNvPr id="18439" name="Text Box 9"/>
          <p:cNvSpPr txBox="1">
            <a:spLocks noChangeArrowheads="1"/>
          </p:cNvSpPr>
          <p:nvPr/>
        </p:nvSpPr>
        <p:spPr bwMode="auto">
          <a:xfrm>
            <a:off x="7067550" y="5303837"/>
            <a:ext cx="781050" cy="2713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lgn="ctr">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30000"/>
              </a:spcBef>
            </a:pPr>
            <a:r>
              <a:rPr lang="en-US" sz="17200" i="1" dirty="0">
                <a:solidFill>
                  <a:srgbClr val="008CC8"/>
                </a:solidFill>
                <a:latin typeface="Arial Narrow" pitchFamily="34" charset="0"/>
              </a:rPr>
              <a:t>”</a:t>
            </a:r>
          </a:p>
        </p:txBody>
      </p:sp>
      <p:sp>
        <p:nvSpPr>
          <p:cNvPr id="18442" name="Rectangle 5"/>
          <p:cNvSpPr>
            <a:spLocks noChangeArrowheads="1"/>
          </p:cNvSpPr>
          <p:nvPr/>
        </p:nvSpPr>
        <p:spPr bwMode="auto">
          <a:xfrm>
            <a:off x="609599" y="1676400"/>
            <a:ext cx="7077075" cy="2535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7160"/>
          <a:lstStyle/>
          <a:p>
            <a:pPr marL="227013" indent="-225425">
              <a:buClr>
                <a:srgbClr val="009999"/>
              </a:buClr>
              <a:buFont typeface="Wingdings" pitchFamily="2" charset="2"/>
              <a:buChar char="§"/>
            </a:pPr>
            <a:r>
              <a:rPr lang="en-US" sz="1400" b="1" dirty="0">
                <a:latin typeface="Arial" pitchFamily="34" charset="0"/>
                <a:cs typeface="Arial" pitchFamily="34" charset="0"/>
              </a:rPr>
              <a:t>LMS</a:t>
            </a:r>
          </a:p>
          <a:p>
            <a:pPr marL="684213" lvl="1" indent="-225425">
              <a:buClr>
                <a:srgbClr val="009999"/>
              </a:buClr>
              <a:buFont typeface="Wingdings" pitchFamily="2" charset="2"/>
              <a:buChar char="§"/>
            </a:pPr>
            <a:r>
              <a:rPr lang="en-US" sz="1400" dirty="0">
                <a:latin typeface="Arial" pitchFamily="34" charset="0"/>
                <a:cs typeface="Arial" pitchFamily="34" charset="0"/>
              </a:rPr>
              <a:t>High level of frustration using STELA</a:t>
            </a:r>
          </a:p>
          <a:p>
            <a:pPr marL="684213" lvl="1" indent="-225425">
              <a:buClr>
                <a:srgbClr val="009999"/>
              </a:buClr>
              <a:buFont typeface="Wingdings" pitchFamily="2" charset="2"/>
              <a:buChar char="§"/>
            </a:pPr>
            <a:r>
              <a:rPr lang="en-US" sz="1400" dirty="0">
                <a:latin typeface="Arial" pitchFamily="34" charset="0"/>
                <a:cs typeface="Arial" pitchFamily="34" charset="0"/>
              </a:rPr>
              <a:t>Managers want access to reporting</a:t>
            </a:r>
          </a:p>
          <a:p>
            <a:pPr marL="684213" lvl="1" indent="-225425">
              <a:buClr>
                <a:srgbClr val="009999"/>
              </a:buClr>
              <a:buFont typeface="Wingdings" pitchFamily="2" charset="2"/>
              <a:buChar char="§"/>
            </a:pPr>
            <a:r>
              <a:rPr lang="en-US" sz="1400" dirty="0">
                <a:latin typeface="Arial" pitchFamily="34" charset="0"/>
                <a:cs typeface="Arial" pitchFamily="34" charset="0"/>
              </a:rPr>
              <a:t>Current LMS is not intuitive</a:t>
            </a:r>
          </a:p>
          <a:p>
            <a:pPr marL="684213" lvl="1" indent="-225425">
              <a:buClr>
                <a:srgbClr val="009999"/>
              </a:buClr>
              <a:buFont typeface="Wingdings" pitchFamily="2" charset="2"/>
              <a:buChar char="§"/>
            </a:pPr>
            <a:r>
              <a:rPr lang="en-US" sz="1400" dirty="0">
                <a:latin typeface="Arial" pitchFamily="34" charset="0"/>
                <a:cs typeface="Arial" pitchFamily="34" charset="0"/>
              </a:rPr>
              <a:t>Need dedicated LMS support during training implementation</a:t>
            </a:r>
          </a:p>
          <a:p>
            <a:pPr marL="227013" indent="-225425">
              <a:buClr>
                <a:srgbClr val="009999"/>
              </a:buClr>
              <a:buFont typeface="Wingdings" pitchFamily="2" charset="2"/>
              <a:buChar char="§"/>
            </a:pPr>
            <a:r>
              <a:rPr lang="en-US" sz="1400" b="1" dirty="0">
                <a:latin typeface="Arial" pitchFamily="34" charset="0"/>
                <a:cs typeface="Arial" pitchFamily="34" charset="0"/>
              </a:rPr>
              <a:t>iPad</a:t>
            </a:r>
          </a:p>
          <a:p>
            <a:pPr marL="684213" lvl="1" indent="-225425">
              <a:buClr>
                <a:srgbClr val="009999"/>
              </a:buClr>
              <a:buFont typeface="Wingdings" pitchFamily="2" charset="2"/>
              <a:buChar char="§"/>
            </a:pPr>
            <a:r>
              <a:rPr lang="en-US" sz="1400" dirty="0">
                <a:latin typeface="Arial" pitchFamily="34" charset="0"/>
                <a:cs typeface="Arial" pitchFamily="34" charset="0"/>
              </a:rPr>
              <a:t>600-800  Sales iPad users</a:t>
            </a:r>
          </a:p>
          <a:p>
            <a:pPr marL="684213" lvl="1" indent="-225425">
              <a:buClr>
                <a:srgbClr val="009999"/>
              </a:buClr>
              <a:buFont typeface="Wingdings" pitchFamily="2" charset="2"/>
              <a:buChar char="§"/>
            </a:pPr>
            <a:r>
              <a:rPr lang="en-US" sz="1400" dirty="0">
                <a:latin typeface="Arial" pitchFamily="34" charset="0"/>
                <a:cs typeface="Arial" pitchFamily="34" charset="0"/>
              </a:rPr>
              <a:t>Additional non-Sales iPad users</a:t>
            </a:r>
          </a:p>
          <a:p>
            <a:pPr marL="684213" lvl="1" indent="-225425">
              <a:buClr>
                <a:srgbClr val="009999"/>
              </a:buClr>
              <a:buFont typeface="Wingdings" pitchFamily="2" charset="2"/>
              <a:buChar char="§"/>
            </a:pPr>
            <a:r>
              <a:rPr lang="en-US" sz="1400" dirty="0">
                <a:latin typeface="Arial" pitchFamily="34" charset="0"/>
                <a:cs typeface="Arial" pitchFamily="34" charset="0"/>
              </a:rPr>
              <a:t>Sales wants training to be iPad compatible</a:t>
            </a:r>
          </a:p>
          <a:p>
            <a:pPr marL="227013" indent="-225425">
              <a:spcBef>
                <a:spcPts val="300"/>
              </a:spcBef>
              <a:buClr>
                <a:srgbClr val="009999"/>
              </a:buClr>
              <a:buFont typeface="Wingdings" pitchFamily="2" charset="2"/>
              <a:buChar char="§"/>
            </a:pPr>
            <a:r>
              <a:rPr lang="en-US" sz="1400" b="1" dirty="0">
                <a:latin typeface="Arial" pitchFamily="34" charset="0"/>
                <a:cs typeface="Arial" pitchFamily="34" charset="0"/>
              </a:rPr>
              <a:t>Implementation</a:t>
            </a:r>
          </a:p>
          <a:p>
            <a:pPr marL="684213" lvl="1" indent="-225425">
              <a:buClr>
                <a:srgbClr val="009999"/>
              </a:buClr>
              <a:buFont typeface="Wingdings" pitchFamily="2" charset="2"/>
              <a:buChar char="§"/>
            </a:pPr>
            <a:r>
              <a:rPr lang="en-US" sz="1400" dirty="0">
                <a:latin typeface="Arial" pitchFamily="34" charset="0"/>
                <a:cs typeface="Arial" pitchFamily="34" charset="0"/>
              </a:rPr>
              <a:t>Communicate early and often</a:t>
            </a:r>
          </a:p>
          <a:p>
            <a:pPr marL="684213" lvl="1" indent="-225425">
              <a:buClr>
                <a:srgbClr val="009999"/>
              </a:buClr>
              <a:buFont typeface="Wingdings" pitchFamily="2" charset="2"/>
              <a:buChar char="§"/>
            </a:pPr>
            <a:r>
              <a:rPr lang="en-US" sz="1400" dirty="0">
                <a:latin typeface="Arial" pitchFamily="34" charset="0"/>
                <a:cs typeface="Arial" pitchFamily="34" charset="0"/>
              </a:rPr>
              <a:t>Leadership must drive the message</a:t>
            </a:r>
          </a:p>
          <a:p>
            <a:pPr marL="684213" lvl="1" indent="-225425">
              <a:buClr>
                <a:srgbClr val="009999"/>
              </a:buClr>
              <a:buFont typeface="Wingdings" pitchFamily="2" charset="2"/>
              <a:buChar char="§"/>
            </a:pPr>
            <a:r>
              <a:rPr lang="en-US" sz="1400" dirty="0">
                <a:latin typeface="Arial" pitchFamily="34" charset="0"/>
                <a:cs typeface="Arial" pitchFamily="34" charset="0"/>
              </a:rPr>
              <a:t>Consider dedicated training times, consider “Office Fridays” for Field Sales </a:t>
            </a:r>
          </a:p>
          <a:p>
            <a:pPr marL="684213" lvl="1" indent="-225425">
              <a:buClr>
                <a:srgbClr val="009999"/>
              </a:buClr>
              <a:buFont typeface="Wingdings" pitchFamily="2" charset="2"/>
              <a:buChar char="§"/>
            </a:pPr>
            <a:r>
              <a:rPr lang="en-US" sz="1400" dirty="0">
                <a:latin typeface="Arial" pitchFamily="34" charset="0"/>
                <a:cs typeface="Arial" pitchFamily="34" charset="0"/>
              </a:rPr>
              <a:t>Hold people accountable, post results within business units</a:t>
            </a:r>
          </a:p>
          <a:p>
            <a:pPr marL="684213" lvl="1" indent="-225425">
              <a:buClr>
                <a:srgbClr val="009999"/>
              </a:buClr>
              <a:buFont typeface="Wingdings" pitchFamily="2" charset="2"/>
              <a:buChar char="§"/>
            </a:pPr>
            <a:r>
              <a:rPr lang="en-US" sz="1400" dirty="0">
                <a:latin typeface="Arial" pitchFamily="34" charset="0"/>
                <a:cs typeface="Arial" pitchFamily="34" charset="0"/>
              </a:rPr>
              <a:t>Follow CIA training with ongoing reinforcement and pull-through – repurpose content so employees will see consistency of messages</a:t>
            </a:r>
          </a:p>
          <a:p>
            <a:pPr marL="458788" lvl="1">
              <a:buClr>
                <a:srgbClr val="009999"/>
              </a:buClr>
            </a:pPr>
            <a:r>
              <a:rPr lang="en-US" sz="1400" dirty="0">
                <a:latin typeface="Arial" pitchFamily="34" charset="0"/>
                <a:cs typeface="Arial" pitchFamily="34" charset="0"/>
              </a:rPr>
              <a:t> </a:t>
            </a:r>
          </a:p>
          <a:p>
            <a:pPr marL="227013" indent="-225425">
              <a:buClr>
                <a:srgbClr val="009999"/>
              </a:buClr>
              <a:buFont typeface="Wingdings" pitchFamily="2" charset="2"/>
              <a:buChar char="§"/>
            </a:pPr>
            <a:endParaRPr lang="en-US" sz="1400" dirty="0">
              <a:latin typeface="Arial" pitchFamily="34" charset="0"/>
              <a:cs typeface="Arial" pitchFamily="34" charset="0"/>
            </a:endParaRPr>
          </a:p>
        </p:txBody>
      </p:sp>
      <p:sp>
        <p:nvSpPr>
          <p:cNvPr id="9" name="TextBox 8"/>
          <p:cNvSpPr txBox="1"/>
          <p:nvPr/>
        </p:nvSpPr>
        <p:spPr bwMode="auto">
          <a:xfrm>
            <a:off x="533400" y="914400"/>
            <a:ext cx="75438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spAutoFit/>
          </a:bodyPr>
          <a:lstStyle/>
          <a:p>
            <a:r>
              <a:rPr lang="en-US" b="1" dirty="0">
                <a:solidFill>
                  <a:schemeClr val="tx1">
                    <a:lumMod val="50000"/>
                    <a:lumOff val="50000"/>
                  </a:schemeClr>
                </a:solidFill>
              </a:rPr>
              <a:t>In additional to the 7 key themes, there were 3 other noteworthy findings</a:t>
            </a:r>
          </a:p>
          <a:p>
            <a:endParaRPr lang="en-US" sz="1800" dirty="0"/>
          </a:p>
        </p:txBody>
      </p:sp>
      <p:sp>
        <p:nvSpPr>
          <p:cNvPr id="2" name="Slide Number Placeholder 1"/>
          <p:cNvSpPr>
            <a:spLocks noGrp="1"/>
          </p:cNvSpPr>
          <p:nvPr>
            <p:ph type="sldNum" sz="quarter" idx="10"/>
          </p:nvPr>
        </p:nvSpPr>
        <p:spPr/>
        <p:txBody>
          <a:bodyPr/>
          <a:lstStyle/>
          <a:p>
            <a:pPr>
              <a:defRPr/>
            </a:pPr>
            <a:fld id="{2A5840A1-2061-4AA9-AB33-8A5DAB274CC4}" type="slidenum">
              <a:rPr lang="en-US" smtClean="0">
                <a:solidFill>
                  <a:prstClr val="black">
                    <a:tint val="75000"/>
                  </a:prstClr>
                </a:solidFill>
              </a:rPr>
              <a:pPr>
                <a:defRPr/>
              </a:pPr>
              <a:t>13</a:t>
            </a:fld>
            <a:endParaRPr lang="en-US">
              <a:solidFill>
                <a:prstClr val="black">
                  <a:tint val="75000"/>
                </a:prstClr>
              </a:solidFill>
            </a:endParaRPr>
          </a:p>
        </p:txBody>
      </p:sp>
    </p:spTree>
    <p:extLst>
      <p:ext uri="{BB962C8B-B14F-4D97-AF65-F5344CB8AC3E}">
        <p14:creationId xmlns:p14="http://schemas.microsoft.com/office/powerpoint/2010/main" val="69571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2"/>
          <p:cNvSpPr>
            <a:spLocks noGrp="1" noChangeArrowheads="1"/>
          </p:cNvSpPr>
          <p:nvPr>
            <p:ph type="title"/>
          </p:nvPr>
        </p:nvSpPr>
        <p:spPr>
          <a:xfrm>
            <a:off x="457200" y="274638"/>
            <a:ext cx="8229600" cy="715962"/>
          </a:xfrm>
        </p:spPr>
        <p:txBody>
          <a:bodyPr/>
          <a:lstStyle/>
          <a:p>
            <a:r>
              <a:rPr lang="en-US" dirty="0">
                <a:solidFill>
                  <a:srgbClr val="009454"/>
                </a:solidFill>
              </a:rPr>
              <a:t>Recommendations by Category</a:t>
            </a:r>
            <a:endParaRPr lang="en-US" sz="3100" dirty="0"/>
          </a:p>
        </p:txBody>
      </p:sp>
      <p:sp>
        <p:nvSpPr>
          <p:cNvPr id="9" name="TextBox 8"/>
          <p:cNvSpPr txBox="1"/>
          <p:nvPr/>
        </p:nvSpPr>
        <p:spPr bwMode="auto">
          <a:xfrm>
            <a:off x="533400" y="914400"/>
            <a:ext cx="75438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spAutoFit/>
          </a:bodyPr>
          <a:lstStyle/>
          <a:p>
            <a:r>
              <a:rPr lang="en-US" b="1" dirty="0">
                <a:solidFill>
                  <a:schemeClr val="tx1">
                    <a:lumMod val="50000"/>
                    <a:lumOff val="50000"/>
                  </a:schemeClr>
                </a:solidFill>
              </a:rPr>
              <a:t>Our recommendations can be grouped into the following categories: Culture, Communication, Design, Content, Scenarios, Training , and Implementation </a:t>
            </a:r>
          </a:p>
        </p:txBody>
      </p:sp>
      <p:sp>
        <p:nvSpPr>
          <p:cNvPr id="6" name="TextBox 5"/>
          <p:cNvSpPr txBox="1"/>
          <p:nvPr/>
        </p:nvSpPr>
        <p:spPr bwMode="auto">
          <a:xfrm>
            <a:off x="533400" y="1844586"/>
            <a:ext cx="8382000" cy="4585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spAutoFit/>
          </a:bodyPr>
          <a:lstStyle/>
          <a:p>
            <a:r>
              <a:rPr lang="en-US" b="1" dirty="0"/>
              <a:t>Culture</a:t>
            </a:r>
            <a:endParaRPr lang="en-US" sz="2400" b="1" dirty="0"/>
          </a:p>
          <a:p>
            <a:pPr marL="285750" lvl="0" indent="-285750">
              <a:buFont typeface="Arial" pitchFamily="34" charset="0"/>
              <a:buChar char="•"/>
            </a:pPr>
            <a:r>
              <a:rPr lang="en-US" sz="1600" dirty="0"/>
              <a:t>Incorporate “One Shire” concept into training</a:t>
            </a:r>
          </a:p>
          <a:p>
            <a:pPr marL="285750" lvl="0" indent="-285750">
              <a:buFont typeface="Arial" pitchFamily="34" charset="0"/>
              <a:buChar char="•"/>
            </a:pPr>
            <a:r>
              <a:rPr lang="en-US" sz="1600" dirty="0"/>
              <a:t>Leverage Shire’s positive view of “culture” in the training</a:t>
            </a:r>
          </a:p>
          <a:p>
            <a:pPr marL="285750" lvl="0" indent="-285750">
              <a:buFont typeface="Arial" pitchFamily="34" charset="0"/>
              <a:buChar char="•"/>
            </a:pPr>
            <a:r>
              <a:rPr lang="en-US" sz="1600" dirty="0"/>
              <a:t>Maintain the positive view of Corporate Compliance throughout the CIA implementation</a:t>
            </a:r>
          </a:p>
          <a:p>
            <a:pPr lvl="0"/>
            <a:r>
              <a:rPr lang="en-US" sz="1600" dirty="0"/>
              <a:t> </a:t>
            </a:r>
          </a:p>
          <a:p>
            <a:r>
              <a:rPr lang="en-US" b="1" dirty="0"/>
              <a:t>Communication</a:t>
            </a:r>
            <a:endParaRPr lang="en-US" sz="2400" b="1" dirty="0"/>
          </a:p>
          <a:p>
            <a:pPr marL="285750" lvl="0" indent="-285750">
              <a:buFont typeface="Arial" pitchFamily="34" charset="0"/>
              <a:buChar char="•"/>
            </a:pPr>
            <a:r>
              <a:rPr lang="en-US" sz="1600" dirty="0"/>
              <a:t>Develop a communication plan that includes messages, audience, frequency, methods to ensure all employees are informed </a:t>
            </a:r>
          </a:p>
          <a:p>
            <a:pPr marL="285750" lvl="0" indent="-285750">
              <a:buFont typeface="Arial" pitchFamily="34" charset="0"/>
              <a:buChar char="•"/>
            </a:pPr>
            <a:r>
              <a:rPr lang="en-US" sz="1600" dirty="0"/>
              <a:t>Set expectations – Clearly communicate early and often who will take what training</a:t>
            </a:r>
          </a:p>
          <a:p>
            <a:pPr marL="285750" lvl="0" indent="-285750">
              <a:buFont typeface="Arial" pitchFamily="34" charset="0"/>
              <a:buChar char="•"/>
            </a:pPr>
            <a:r>
              <a:rPr lang="en-US" sz="1600" dirty="0"/>
              <a:t>Communicate how the training fits into the requirement of the CIA  </a:t>
            </a:r>
          </a:p>
          <a:p>
            <a:pPr marL="285750" lvl="0" indent="-285750">
              <a:buFont typeface="Arial" pitchFamily="34" charset="0"/>
              <a:buChar char="•"/>
            </a:pPr>
            <a:endParaRPr lang="en-US" sz="1600" dirty="0"/>
          </a:p>
          <a:p>
            <a:r>
              <a:rPr lang="en-US" sz="1600" b="1" dirty="0"/>
              <a:t>Design</a:t>
            </a:r>
            <a:endParaRPr lang="en-US" sz="2400" b="1" dirty="0"/>
          </a:p>
          <a:p>
            <a:pPr marL="285750" indent="-285750">
              <a:buFont typeface="Arial" pitchFamily="34" charset="0"/>
              <a:buChar char="•"/>
            </a:pPr>
            <a:r>
              <a:rPr lang="en-US" sz="1600" dirty="0"/>
              <a:t>Frame CIA as a way to reinforce culture of compliance (characters, scenarios) </a:t>
            </a:r>
          </a:p>
          <a:p>
            <a:pPr marL="285750" indent="-285750">
              <a:buFont typeface="Arial" pitchFamily="34" charset="0"/>
              <a:buChar char="•"/>
            </a:pPr>
            <a:r>
              <a:rPr lang="en-US" sz="1600" dirty="0"/>
              <a:t>Depict the Shire culture in the Master Design Document (backgrounds, characters, big bold, colorful) </a:t>
            </a:r>
          </a:p>
          <a:p>
            <a:pPr marL="285750" indent="-285750">
              <a:buFont typeface="Arial" pitchFamily="34" charset="0"/>
              <a:buChar char="•"/>
            </a:pPr>
            <a:r>
              <a:rPr lang="en-US" sz="1600" dirty="0"/>
              <a:t>Focus on values and principles rather than processes and procedures for Year 1 training</a:t>
            </a:r>
          </a:p>
          <a:p>
            <a:pPr marL="285750" indent="-285750">
              <a:buFont typeface="Arial" pitchFamily="34" charset="0"/>
              <a:buChar char="•"/>
            </a:pPr>
            <a:r>
              <a:rPr lang="en-US" sz="1600" dirty="0"/>
              <a:t>Identify a cast of characters &amp; locations that resonate well with all audiences</a:t>
            </a:r>
          </a:p>
          <a:p>
            <a:pPr marL="285750" indent="-285750">
              <a:buFont typeface="Arial" pitchFamily="34" charset="0"/>
              <a:buChar char="•"/>
            </a:pPr>
            <a:r>
              <a:rPr lang="en-US" sz="1600" dirty="0"/>
              <a:t>Performance goals in the Master Design Strategy should reflect key behaviors</a:t>
            </a:r>
          </a:p>
        </p:txBody>
      </p:sp>
      <p:sp>
        <p:nvSpPr>
          <p:cNvPr id="7" name="Slide Number Placeholder 6"/>
          <p:cNvSpPr>
            <a:spLocks noGrp="1"/>
          </p:cNvSpPr>
          <p:nvPr>
            <p:ph type="sldNum" sz="quarter" idx="10"/>
          </p:nvPr>
        </p:nvSpPr>
        <p:spPr/>
        <p:txBody>
          <a:bodyPr/>
          <a:lstStyle/>
          <a:p>
            <a:pPr>
              <a:defRPr/>
            </a:pPr>
            <a:fld id="{2A5840A1-2061-4AA9-AB33-8A5DAB274CC4}" type="slidenum">
              <a:rPr lang="en-US" smtClean="0">
                <a:solidFill>
                  <a:prstClr val="black">
                    <a:tint val="75000"/>
                  </a:prstClr>
                </a:solidFill>
              </a:rPr>
              <a:pPr>
                <a:defRPr/>
              </a:pPr>
              <a:t>14</a:t>
            </a:fld>
            <a:endParaRPr lang="en-US">
              <a:solidFill>
                <a:prstClr val="black">
                  <a:tint val="75000"/>
                </a:prstClr>
              </a:solidFill>
            </a:endParaRPr>
          </a:p>
        </p:txBody>
      </p:sp>
    </p:spTree>
    <p:extLst>
      <p:ext uri="{BB962C8B-B14F-4D97-AF65-F5344CB8AC3E}">
        <p14:creationId xmlns:p14="http://schemas.microsoft.com/office/powerpoint/2010/main" val="33793711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2"/>
          <p:cNvSpPr>
            <a:spLocks noGrp="1" noChangeArrowheads="1"/>
          </p:cNvSpPr>
          <p:nvPr>
            <p:ph type="title"/>
          </p:nvPr>
        </p:nvSpPr>
        <p:spPr>
          <a:xfrm>
            <a:off x="457200" y="274638"/>
            <a:ext cx="8229600" cy="715962"/>
          </a:xfrm>
        </p:spPr>
        <p:txBody>
          <a:bodyPr/>
          <a:lstStyle/>
          <a:p>
            <a:r>
              <a:rPr lang="en-US" dirty="0">
                <a:solidFill>
                  <a:srgbClr val="009454"/>
                </a:solidFill>
              </a:rPr>
              <a:t>Recommendations by Category, </a:t>
            </a:r>
            <a:r>
              <a:rPr lang="en-US" sz="2800" i="1" dirty="0">
                <a:solidFill>
                  <a:srgbClr val="009454"/>
                </a:solidFill>
              </a:rPr>
              <a:t>continued</a:t>
            </a:r>
            <a:endParaRPr lang="en-US" sz="2800" dirty="0"/>
          </a:p>
        </p:txBody>
      </p:sp>
      <p:sp>
        <p:nvSpPr>
          <p:cNvPr id="9" name="TextBox 8"/>
          <p:cNvSpPr txBox="1"/>
          <p:nvPr/>
        </p:nvSpPr>
        <p:spPr bwMode="auto">
          <a:xfrm>
            <a:off x="533400" y="914400"/>
            <a:ext cx="75438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spAutoFit/>
          </a:bodyPr>
          <a:lstStyle/>
          <a:p>
            <a:r>
              <a:rPr lang="en-US" b="1" dirty="0">
                <a:solidFill>
                  <a:schemeClr val="tx1">
                    <a:lumMod val="50000"/>
                    <a:lumOff val="50000"/>
                  </a:schemeClr>
                </a:solidFill>
              </a:rPr>
              <a:t>Our recommendations can be grouped into the following categories: Culture, Communication, Design, Content, Scenarios, Training , and Implementation </a:t>
            </a:r>
          </a:p>
        </p:txBody>
      </p:sp>
      <p:sp>
        <p:nvSpPr>
          <p:cNvPr id="6" name="TextBox 5"/>
          <p:cNvSpPr txBox="1"/>
          <p:nvPr/>
        </p:nvSpPr>
        <p:spPr bwMode="auto">
          <a:xfrm>
            <a:off x="533400" y="1800285"/>
            <a:ext cx="8458200" cy="4124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spAutoFit/>
          </a:bodyPr>
          <a:lstStyle/>
          <a:p>
            <a:r>
              <a:rPr lang="en-US" b="1" dirty="0"/>
              <a:t>Content</a:t>
            </a:r>
            <a:endParaRPr lang="en-US" sz="2800" b="1" dirty="0"/>
          </a:p>
          <a:p>
            <a:pPr marL="285750" lvl="0" indent="-285750">
              <a:buFont typeface="Arial" pitchFamily="34" charset="0"/>
              <a:buChar char="•"/>
            </a:pPr>
            <a:r>
              <a:rPr lang="en-US" sz="1600" dirty="0"/>
              <a:t>Include  the “doing business with integrity” value throughout training</a:t>
            </a:r>
          </a:p>
          <a:p>
            <a:pPr marL="285750" lvl="0" indent="-285750">
              <a:buFont typeface="Arial" pitchFamily="34" charset="0"/>
              <a:buChar char="•"/>
            </a:pPr>
            <a:r>
              <a:rPr lang="en-US" sz="1600" dirty="0"/>
              <a:t>Focus of training should be on application – how does this apply to me?</a:t>
            </a:r>
          </a:p>
          <a:p>
            <a:pPr marL="285750" lvl="0" indent="-285750">
              <a:buFont typeface="Arial" pitchFamily="34" charset="0"/>
              <a:buChar char="•"/>
            </a:pPr>
            <a:r>
              <a:rPr lang="en-US" sz="1600" dirty="0"/>
              <a:t>Provide a CIA Overview in the General Training</a:t>
            </a:r>
          </a:p>
          <a:p>
            <a:pPr marL="285750" lvl="0" indent="-285750">
              <a:buFont typeface="Arial" pitchFamily="34" charset="0"/>
              <a:buChar char="•"/>
            </a:pPr>
            <a:r>
              <a:rPr lang="en-US" sz="1600" dirty="0"/>
              <a:t>Make employees aware of tools and resources available to them</a:t>
            </a:r>
          </a:p>
          <a:p>
            <a:pPr marL="285750" lvl="0" indent="-285750">
              <a:buFont typeface="Arial" pitchFamily="34" charset="0"/>
              <a:buChar char="•"/>
            </a:pPr>
            <a:r>
              <a:rPr lang="en-US" sz="1600" dirty="0"/>
              <a:t>Leverage the Compliance Guide by including it as a resource in the training</a:t>
            </a:r>
          </a:p>
          <a:p>
            <a:pPr marL="285750" lvl="0" indent="-285750">
              <a:buFont typeface="Arial" pitchFamily="34" charset="0"/>
              <a:buChar char="•"/>
            </a:pPr>
            <a:r>
              <a:rPr lang="en-US" sz="1600" dirty="0"/>
              <a:t>Include appropriate decision-making</a:t>
            </a:r>
          </a:p>
          <a:p>
            <a:pPr marL="285750" lvl="0" indent="-285750">
              <a:buFont typeface="Arial" pitchFamily="34" charset="0"/>
              <a:buChar char="•"/>
            </a:pPr>
            <a:endParaRPr lang="en-US" dirty="0"/>
          </a:p>
          <a:p>
            <a:r>
              <a:rPr lang="en-US" b="1" dirty="0"/>
              <a:t>Scenarios</a:t>
            </a:r>
            <a:endParaRPr lang="en-US" sz="2800" b="1" dirty="0"/>
          </a:p>
          <a:p>
            <a:pPr marL="285750" lvl="0" indent="-285750">
              <a:buFont typeface="Arial" pitchFamily="34" charset="0"/>
              <a:buChar char="•"/>
            </a:pPr>
            <a:r>
              <a:rPr lang="en-US" sz="1600" dirty="0"/>
              <a:t>Incorporate scenario-based knowledge checks</a:t>
            </a:r>
          </a:p>
          <a:p>
            <a:pPr marL="285750" lvl="0" indent="-285750">
              <a:buFont typeface="Arial" pitchFamily="34" charset="0"/>
              <a:buChar char="•"/>
            </a:pPr>
            <a:r>
              <a:rPr lang="en-US" sz="1600" dirty="0"/>
              <a:t>Make scenarios HCP and patient-focused </a:t>
            </a:r>
          </a:p>
          <a:p>
            <a:pPr marL="285750" lvl="0" indent="-285750">
              <a:buFont typeface="Arial" pitchFamily="34" charset="0"/>
              <a:buChar char="•"/>
            </a:pPr>
            <a:r>
              <a:rPr lang="en-US" sz="1600" dirty="0"/>
              <a:t>Weave several scenarios through out training that demonstrate the impact of employee behavior on stakeholders   </a:t>
            </a:r>
          </a:p>
          <a:p>
            <a:pPr marL="285750" lvl="0" indent="-285750">
              <a:buFont typeface="Arial" pitchFamily="34" charset="0"/>
              <a:buChar char="•"/>
            </a:pPr>
            <a:r>
              <a:rPr lang="en-US" sz="1600" dirty="0"/>
              <a:t>Demonstrate how being proactive will benefit HCPs and our patients</a:t>
            </a:r>
          </a:p>
          <a:p>
            <a:pPr marL="285750" lvl="0" indent="-285750">
              <a:buFont typeface="Arial" pitchFamily="34" charset="0"/>
              <a:buChar char="•"/>
            </a:pPr>
            <a:r>
              <a:rPr lang="en-US" sz="1600" dirty="0"/>
              <a:t>Show how doing the right things is not only beneficial to Shire, it is beneficial to individual employees</a:t>
            </a:r>
          </a:p>
        </p:txBody>
      </p:sp>
      <p:sp>
        <p:nvSpPr>
          <p:cNvPr id="2" name="Slide Number Placeholder 1"/>
          <p:cNvSpPr>
            <a:spLocks noGrp="1"/>
          </p:cNvSpPr>
          <p:nvPr>
            <p:ph type="sldNum" sz="quarter" idx="10"/>
          </p:nvPr>
        </p:nvSpPr>
        <p:spPr/>
        <p:txBody>
          <a:bodyPr/>
          <a:lstStyle/>
          <a:p>
            <a:pPr>
              <a:defRPr/>
            </a:pPr>
            <a:fld id="{2A5840A1-2061-4AA9-AB33-8A5DAB274CC4}" type="slidenum">
              <a:rPr lang="en-US" smtClean="0">
                <a:solidFill>
                  <a:prstClr val="black">
                    <a:tint val="75000"/>
                  </a:prstClr>
                </a:solidFill>
              </a:rPr>
              <a:pPr>
                <a:defRPr/>
              </a:pPr>
              <a:t>15</a:t>
            </a:fld>
            <a:endParaRPr lang="en-US">
              <a:solidFill>
                <a:prstClr val="black">
                  <a:tint val="75000"/>
                </a:prstClr>
              </a:solidFill>
            </a:endParaRPr>
          </a:p>
        </p:txBody>
      </p:sp>
    </p:spTree>
    <p:extLst>
      <p:ext uri="{BB962C8B-B14F-4D97-AF65-F5344CB8AC3E}">
        <p14:creationId xmlns:p14="http://schemas.microsoft.com/office/powerpoint/2010/main" val="3282634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2"/>
          <p:cNvSpPr>
            <a:spLocks noGrp="1" noChangeArrowheads="1"/>
          </p:cNvSpPr>
          <p:nvPr>
            <p:ph type="title"/>
          </p:nvPr>
        </p:nvSpPr>
        <p:spPr>
          <a:xfrm>
            <a:off x="457200" y="274638"/>
            <a:ext cx="8229600" cy="715962"/>
          </a:xfrm>
        </p:spPr>
        <p:txBody>
          <a:bodyPr/>
          <a:lstStyle/>
          <a:p>
            <a:r>
              <a:rPr lang="en-US" dirty="0">
                <a:solidFill>
                  <a:srgbClr val="009454"/>
                </a:solidFill>
              </a:rPr>
              <a:t>Recommendations by Category, </a:t>
            </a:r>
            <a:r>
              <a:rPr lang="en-US" sz="2800" i="1" dirty="0">
                <a:solidFill>
                  <a:srgbClr val="009454"/>
                </a:solidFill>
              </a:rPr>
              <a:t>continued</a:t>
            </a:r>
            <a:endParaRPr lang="en-US" sz="3100" dirty="0"/>
          </a:p>
        </p:txBody>
      </p:sp>
      <p:sp>
        <p:nvSpPr>
          <p:cNvPr id="9" name="TextBox 8"/>
          <p:cNvSpPr txBox="1"/>
          <p:nvPr/>
        </p:nvSpPr>
        <p:spPr bwMode="auto">
          <a:xfrm>
            <a:off x="533400" y="914400"/>
            <a:ext cx="75438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spAutoFit/>
          </a:bodyPr>
          <a:lstStyle/>
          <a:p>
            <a:r>
              <a:rPr lang="en-US" b="1" dirty="0">
                <a:solidFill>
                  <a:schemeClr val="tx1">
                    <a:lumMod val="50000"/>
                    <a:lumOff val="50000"/>
                  </a:schemeClr>
                </a:solidFill>
              </a:rPr>
              <a:t>Our recommendations can be grouped into the following categories: Culture, Communication, Design, Content, Scenarios, Training , and Implementation </a:t>
            </a:r>
          </a:p>
        </p:txBody>
      </p:sp>
      <p:sp>
        <p:nvSpPr>
          <p:cNvPr id="6" name="TextBox 5"/>
          <p:cNvSpPr txBox="1"/>
          <p:nvPr/>
        </p:nvSpPr>
        <p:spPr bwMode="auto">
          <a:xfrm>
            <a:off x="533400" y="1860352"/>
            <a:ext cx="8153400" cy="50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spAutoFit/>
          </a:bodyPr>
          <a:lstStyle/>
          <a:p>
            <a:r>
              <a:rPr lang="en-US" b="1" dirty="0"/>
              <a:t>Training</a:t>
            </a:r>
            <a:endParaRPr lang="en-US" sz="2400" b="1" dirty="0"/>
          </a:p>
          <a:p>
            <a:pPr marL="285750" lvl="0" indent="-285750">
              <a:buFont typeface="Arial" pitchFamily="34" charset="0"/>
              <a:buChar char="•"/>
            </a:pPr>
            <a:r>
              <a:rPr lang="en-US" sz="1600" dirty="0"/>
              <a:t>Use leadership videos to gain buy-in from employees</a:t>
            </a:r>
          </a:p>
          <a:p>
            <a:pPr marL="285750" lvl="0" indent="-285750">
              <a:buFont typeface="Arial" pitchFamily="34" charset="0"/>
              <a:buChar char="•"/>
            </a:pPr>
            <a:r>
              <a:rPr lang="en-US" sz="1600" dirty="0"/>
              <a:t>Do not use end-of-course assessments</a:t>
            </a:r>
          </a:p>
          <a:p>
            <a:pPr marL="285750" lvl="0" indent="-285750">
              <a:buFont typeface="Arial" pitchFamily="34" charset="0"/>
              <a:buChar char="•"/>
            </a:pPr>
            <a:r>
              <a:rPr lang="en-US" sz="1600" dirty="0"/>
              <a:t>Develop an “intro” session for employees to be delivered by business unit leaders</a:t>
            </a:r>
          </a:p>
          <a:p>
            <a:pPr marL="285750" lvl="0" indent="-285750">
              <a:buFont typeface="Arial" pitchFamily="34" charset="0"/>
              <a:buChar char="•"/>
            </a:pPr>
            <a:r>
              <a:rPr lang="en-US" sz="1600" dirty="0"/>
              <a:t>Create Manager CIA course that details the role and responsibilities of a leader</a:t>
            </a:r>
          </a:p>
          <a:p>
            <a:pPr marL="285750" lvl="0" indent="-285750">
              <a:buFont typeface="Arial" pitchFamily="34" charset="0"/>
              <a:buChar char="•"/>
            </a:pPr>
            <a:endParaRPr lang="en-US" sz="1600" dirty="0"/>
          </a:p>
          <a:p>
            <a:r>
              <a:rPr lang="en-US" sz="1600" b="1" dirty="0"/>
              <a:t>Implementation</a:t>
            </a:r>
            <a:endParaRPr lang="en-US" sz="2400" b="1" dirty="0"/>
          </a:p>
          <a:p>
            <a:pPr marL="285750" lvl="0" indent="-285750">
              <a:buFont typeface="Arial" pitchFamily="34" charset="0"/>
              <a:buChar char="•"/>
            </a:pPr>
            <a:r>
              <a:rPr lang="en-US" sz="1600" dirty="0"/>
              <a:t>Create CIA learning roadmap</a:t>
            </a:r>
          </a:p>
          <a:p>
            <a:pPr marL="285750" indent="-285750">
              <a:buFont typeface="Arial" pitchFamily="34" charset="0"/>
              <a:buChar char="•"/>
            </a:pPr>
            <a:r>
              <a:rPr lang="en-US" sz="1600" dirty="0"/>
              <a:t>Messages should be delivered from the top down from business  unit leaders in order to increase employee buy-in (risk: interim business leaders in place today may change by the time the training is rolled out)</a:t>
            </a:r>
          </a:p>
          <a:p>
            <a:pPr marL="285750" lvl="0" indent="-285750">
              <a:buFont typeface="Arial" pitchFamily="34" charset="0"/>
              <a:buChar char="•"/>
            </a:pPr>
            <a:r>
              <a:rPr lang="en-US" sz="1600" dirty="0"/>
              <a:t>Provide a train-the-trainer to prepare leaders to deliver the “intro” session</a:t>
            </a:r>
          </a:p>
          <a:p>
            <a:pPr marL="285750" lvl="0" indent="-285750">
              <a:buFont typeface="Arial" pitchFamily="34" charset="0"/>
              <a:buChar char="•"/>
            </a:pPr>
            <a:r>
              <a:rPr lang="en-US" sz="1600" dirty="0"/>
              <a:t>Develop a leader tool kit that details the role of leaders and includes timeline and templates for all implementation tasks</a:t>
            </a:r>
          </a:p>
          <a:p>
            <a:pPr marL="285750" lvl="0" indent="-285750">
              <a:buFont typeface="Arial" pitchFamily="34" charset="0"/>
              <a:buChar char="•"/>
            </a:pPr>
            <a:r>
              <a:rPr lang="en-US" sz="1600" dirty="0"/>
              <a:t>Collect/post completion statistics within business units</a:t>
            </a:r>
          </a:p>
          <a:p>
            <a:pPr marL="285750" lvl="0" indent="-285750">
              <a:buFont typeface="Arial" pitchFamily="34" charset="0"/>
              <a:buChar char="•"/>
            </a:pPr>
            <a:r>
              <a:rPr lang="en-US" sz="1600" dirty="0"/>
              <a:t>Corporate Compliance should drive the implementation </a:t>
            </a:r>
          </a:p>
          <a:p>
            <a:pPr marL="285750" lvl="0" indent="-285750">
              <a:buFont typeface="Arial" pitchFamily="34" charset="0"/>
              <a:buChar char="•"/>
            </a:pPr>
            <a:r>
              <a:rPr lang="en-US" sz="1600" dirty="0"/>
              <a:t>Identify opportunities to partner with R&amp;D training forums and/or field Sales trainers, especially during this time of change </a:t>
            </a:r>
          </a:p>
          <a:p>
            <a:pPr lvl="0"/>
            <a:endParaRPr lang="en-US" sz="1600" dirty="0"/>
          </a:p>
          <a:p>
            <a:pPr lvl="0"/>
            <a:endParaRPr lang="en-US" dirty="0"/>
          </a:p>
        </p:txBody>
      </p:sp>
      <p:sp>
        <p:nvSpPr>
          <p:cNvPr id="2" name="Slide Number Placeholder 1"/>
          <p:cNvSpPr>
            <a:spLocks noGrp="1"/>
          </p:cNvSpPr>
          <p:nvPr>
            <p:ph type="sldNum" sz="quarter" idx="10"/>
          </p:nvPr>
        </p:nvSpPr>
        <p:spPr/>
        <p:txBody>
          <a:bodyPr/>
          <a:lstStyle/>
          <a:p>
            <a:pPr>
              <a:defRPr/>
            </a:pPr>
            <a:fld id="{2A5840A1-2061-4AA9-AB33-8A5DAB274CC4}" type="slidenum">
              <a:rPr lang="en-US" smtClean="0">
                <a:solidFill>
                  <a:prstClr val="black">
                    <a:tint val="75000"/>
                  </a:prstClr>
                </a:solidFill>
              </a:rPr>
              <a:pPr>
                <a:defRPr/>
              </a:pPr>
              <a:t>16</a:t>
            </a:fld>
            <a:endParaRPr lang="en-US">
              <a:solidFill>
                <a:prstClr val="black">
                  <a:tint val="75000"/>
                </a:prstClr>
              </a:solidFill>
            </a:endParaRPr>
          </a:p>
        </p:txBody>
      </p:sp>
    </p:spTree>
    <p:extLst>
      <p:ext uri="{BB962C8B-B14F-4D97-AF65-F5344CB8AC3E}">
        <p14:creationId xmlns:p14="http://schemas.microsoft.com/office/powerpoint/2010/main" val="30796623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1752" y="381000"/>
            <a:ext cx="9144000" cy="639762"/>
          </a:xfrm>
        </p:spPr>
        <p:txBody>
          <a:bodyPr anchor="t" anchorCtr="0">
            <a:normAutofit/>
          </a:bodyPr>
          <a:lstStyle/>
          <a:p>
            <a:pPr algn="l">
              <a:defRPr/>
            </a:pPr>
            <a:r>
              <a:rPr lang="en-US" sz="3200" b="1" spc="-150" dirty="0">
                <a:solidFill>
                  <a:srgbClr val="009454"/>
                </a:solidFill>
                <a:latin typeface="Arial" pitchFamily="34" charset="0"/>
                <a:cs typeface="Arial" pitchFamily="34" charset="0"/>
              </a:rPr>
              <a:t>Proposed Curriculum Map - Overview</a:t>
            </a:r>
          </a:p>
        </p:txBody>
      </p:sp>
      <p:graphicFrame>
        <p:nvGraphicFramePr>
          <p:cNvPr id="7" name="Content Placeholder 4"/>
          <p:cNvGraphicFramePr>
            <a:graphicFrameLocks/>
          </p:cNvGraphicFramePr>
          <p:nvPr>
            <p:extLst>
              <p:ext uri="{D42A27DB-BD31-4B8C-83A1-F6EECF244321}">
                <p14:modId xmlns:p14="http://schemas.microsoft.com/office/powerpoint/2010/main" val="2405025869"/>
              </p:ext>
            </p:extLst>
          </p:nvPr>
        </p:nvGraphicFramePr>
        <p:xfrm>
          <a:off x="304800" y="990600"/>
          <a:ext cx="8382000" cy="533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p:cNvSpPr>
            <a:spLocks noGrp="1"/>
          </p:cNvSpPr>
          <p:nvPr>
            <p:ph type="sldNum" sz="quarter" idx="12"/>
          </p:nvPr>
        </p:nvSpPr>
        <p:spPr>
          <a:xfrm>
            <a:off x="6705600" y="6356350"/>
            <a:ext cx="2133600" cy="365125"/>
          </a:xfrm>
        </p:spPr>
        <p:txBody>
          <a:bodyPr/>
          <a:lstStyle/>
          <a:p>
            <a:fld id="{8D460E03-7A64-4BF8-A58C-A3902613DDBA}" type="slidenum">
              <a:rPr lang="en-US" smtClean="0">
                <a:solidFill>
                  <a:prstClr val="black">
                    <a:tint val="75000"/>
                  </a:prstClr>
                </a:solidFill>
              </a:rPr>
              <a:pPr/>
              <a:t>17</a:t>
            </a:fld>
            <a:endParaRPr lang="en-US">
              <a:solidFill>
                <a:prstClr val="black">
                  <a:tint val="75000"/>
                </a:prstClr>
              </a:solidFill>
            </a:endParaRPr>
          </a:p>
        </p:txBody>
      </p:sp>
      <p:sp>
        <p:nvSpPr>
          <p:cNvPr id="4" name="TextBox 3"/>
          <p:cNvSpPr txBox="1"/>
          <p:nvPr/>
        </p:nvSpPr>
        <p:spPr bwMode="auto">
          <a:xfrm>
            <a:off x="304800" y="6248400"/>
            <a:ext cx="28956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spAutoFit/>
          </a:bodyPr>
          <a:lstStyle/>
          <a:p>
            <a:r>
              <a:rPr lang="en-US" sz="1400" dirty="0"/>
              <a:t>Slide updated 6/19/13</a:t>
            </a:r>
          </a:p>
        </p:txBody>
      </p:sp>
    </p:spTree>
    <p:extLst>
      <p:ext uri="{BB962C8B-B14F-4D97-AF65-F5344CB8AC3E}">
        <p14:creationId xmlns:p14="http://schemas.microsoft.com/office/powerpoint/2010/main" val="10930581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1752" y="381000"/>
            <a:ext cx="9144000" cy="639762"/>
          </a:xfrm>
        </p:spPr>
        <p:txBody>
          <a:bodyPr anchor="t" anchorCtr="0">
            <a:normAutofit/>
          </a:bodyPr>
          <a:lstStyle/>
          <a:p>
            <a:pPr algn="l">
              <a:defRPr/>
            </a:pPr>
            <a:r>
              <a:rPr lang="en-US" sz="3200" b="1" spc="-150" dirty="0">
                <a:solidFill>
                  <a:srgbClr val="009454"/>
                </a:solidFill>
                <a:latin typeface="Arial" pitchFamily="34" charset="0"/>
                <a:cs typeface="Arial" pitchFamily="34" charset="0"/>
              </a:rPr>
              <a:t>Proposed Curriculum Map - Overview</a:t>
            </a:r>
          </a:p>
        </p:txBody>
      </p:sp>
      <p:graphicFrame>
        <p:nvGraphicFramePr>
          <p:cNvPr id="7" name="Content Placeholder 4"/>
          <p:cNvGraphicFramePr>
            <a:graphicFrameLocks/>
          </p:cNvGraphicFramePr>
          <p:nvPr>
            <p:extLst>
              <p:ext uri="{D42A27DB-BD31-4B8C-83A1-F6EECF244321}">
                <p14:modId xmlns:p14="http://schemas.microsoft.com/office/powerpoint/2010/main" val="1136204330"/>
              </p:ext>
            </p:extLst>
          </p:nvPr>
        </p:nvGraphicFramePr>
        <p:xfrm>
          <a:off x="304800" y="990600"/>
          <a:ext cx="8382000" cy="533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p:cNvSpPr>
            <a:spLocks noGrp="1"/>
          </p:cNvSpPr>
          <p:nvPr>
            <p:ph type="sldNum" sz="quarter" idx="12"/>
          </p:nvPr>
        </p:nvSpPr>
        <p:spPr>
          <a:xfrm>
            <a:off x="6705600" y="6356350"/>
            <a:ext cx="2133600" cy="365125"/>
          </a:xfrm>
        </p:spPr>
        <p:txBody>
          <a:bodyPr/>
          <a:lstStyle/>
          <a:p>
            <a:fld id="{8D460E03-7A64-4BF8-A58C-A3902613DDBA}" type="slidenum">
              <a:rPr lang="en-US" smtClean="0">
                <a:solidFill>
                  <a:prstClr val="black">
                    <a:tint val="75000"/>
                  </a:prstClr>
                </a:solidFill>
              </a:rPr>
              <a:pPr/>
              <a:t>18</a:t>
            </a:fld>
            <a:endParaRPr lang="en-US">
              <a:solidFill>
                <a:prstClr val="black">
                  <a:tint val="75000"/>
                </a:prstClr>
              </a:solidFill>
            </a:endParaRPr>
          </a:p>
        </p:txBody>
      </p:sp>
      <p:sp>
        <p:nvSpPr>
          <p:cNvPr id="6" name="TextBox 5"/>
          <p:cNvSpPr txBox="1"/>
          <p:nvPr/>
        </p:nvSpPr>
        <p:spPr bwMode="auto">
          <a:xfrm>
            <a:off x="304800" y="6248400"/>
            <a:ext cx="28956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spAutoFit/>
          </a:bodyPr>
          <a:lstStyle/>
          <a:p>
            <a:r>
              <a:rPr lang="en-US" sz="1400" dirty="0"/>
              <a:t>Slide updated 6/19/13</a:t>
            </a:r>
          </a:p>
        </p:txBody>
      </p:sp>
    </p:spTree>
    <p:extLst>
      <p:ext uri="{BB962C8B-B14F-4D97-AF65-F5344CB8AC3E}">
        <p14:creationId xmlns:p14="http://schemas.microsoft.com/office/powerpoint/2010/main" val="13967181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1752" y="381000"/>
            <a:ext cx="9144000" cy="639762"/>
          </a:xfrm>
        </p:spPr>
        <p:txBody>
          <a:bodyPr>
            <a:normAutofit/>
          </a:bodyPr>
          <a:lstStyle/>
          <a:p>
            <a:pPr>
              <a:defRPr/>
            </a:pPr>
            <a:r>
              <a:rPr lang="en-US" dirty="0">
                <a:solidFill>
                  <a:srgbClr val="009454"/>
                </a:solidFill>
              </a:rPr>
              <a:t>Proposed Curriculum Map - Specific </a:t>
            </a:r>
          </a:p>
        </p:txBody>
      </p:sp>
      <p:graphicFrame>
        <p:nvGraphicFramePr>
          <p:cNvPr id="6" name="Content Placeholder 1"/>
          <p:cNvGraphicFramePr>
            <a:graphicFrameLocks noGrp="1"/>
          </p:cNvGraphicFramePr>
          <p:nvPr>
            <p:ph idx="1"/>
            <p:extLst>
              <p:ext uri="{D42A27DB-BD31-4B8C-83A1-F6EECF244321}">
                <p14:modId xmlns:p14="http://schemas.microsoft.com/office/powerpoint/2010/main" val="2565813408"/>
              </p:ext>
            </p:extLst>
          </p:nvPr>
        </p:nvGraphicFramePr>
        <p:xfrm>
          <a:off x="304800" y="1066800"/>
          <a:ext cx="8382000" cy="5410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0"/>
          </p:nvPr>
        </p:nvSpPr>
        <p:spPr/>
        <p:txBody>
          <a:bodyPr/>
          <a:lstStyle/>
          <a:p>
            <a:pPr>
              <a:defRPr/>
            </a:pPr>
            <a:fld id="{2A5840A1-2061-4AA9-AB33-8A5DAB274CC4}" type="slidenum">
              <a:rPr lang="en-US" smtClean="0">
                <a:solidFill>
                  <a:prstClr val="black">
                    <a:tint val="75000"/>
                  </a:prstClr>
                </a:solidFill>
              </a:rPr>
              <a:pPr>
                <a:defRPr/>
              </a:pPr>
              <a:t>19</a:t>
            </a:fld>
            <a:endParaRPr lang="en-US">
              <a:solidFill>
                <a:prstClr val="black">
                  <a:tint val="75000"/>
                </a:prstClr>
              </a:solidFill>
            </a:endParaRPr>
          </a:p>
        </p:txBody>
      </p:sp>
      <p:sp>
        <p:nvSpPr>
          <p:cNvPr id="2" name="TextBox 1"/>
          <p:cNvSpPr txBox="1"/>
          <p:nvPr/>
        </p:nvSpPr>
        <p:spPr bwMode="auto">
          <a:xfrm>
            <a:off x="1524000" y="3277737"/>
            <a:ext cx="1143000" cy="369332"/>
          </a:xfrm>
          <a:prstGeom prst="rect">
            <a:avLst/>
          </a:prstGeom>
          <a:solidFill>
            <a:schemeClr val="bg1">
              <a:lumMod val="95000"/>
            </a:schemeClr>
          </a:solidFill>
          <a:ln>
            <a:noFill/>
          </a:ln>
          <a:extLst/>
        </p:spPr>
        <p:txBody>
          <a:bodyPr vert="horz" wrap="square" lIns="91440" tIns="45720" rIns="91440" bIns="45720" numCol="1" rtlCol="0" anchor="t" anchorCtr="0" compatLnSpc="1">
            <a:prstTxWarp prst="textNoShape">
              <a:avLst/>
            </a:prstTxWarp>
            <a:spAutoFit/>
          </a:bodyPr>
          <a:lstStyle/>
          <a:p>
            <a:r>
              <a:rPr lang="en-US" dirty="0">
                <a:solidFill>
                  <a:prstClr val="black"/>
                </a:solidFill>
              </a:rPr>
              <a:t>~2 hours</a:t>
            </a:r>
          </a:p>
        </p:txBody>
      </p:sp>
      <p:sp>
        <p:nvSpPr>
          <p:cNvPr id="7" name="TextBox 6"/>
          <p:cNvSpPr txBox="1"/>
          <p:nvPr/>
        </p:nvSpPr>
        <p:spPr bwMode="auto">
          <a:xfrm>
            <a:off x="6248400" y="3197410"/>
            <a:ext cx="1143000" cy="369332"/>
          </a:xfrm>
          <a:prstGeom prst="rect">
            <a:avLst/>
          </a:prstGeom>
          <a:solidFill>
            <a:schemeClr val="bg1">
              <a:lumMod val="95000"/>
            </a:schemeClr>
          </a:solidFill>
          <a:ln>
            <a:noFill/>
          </a:ln>
          <a:extLst/>
        </p:spPr>
        <p:txBody>
          <a:bodyPr vert="horz" wrap="square" lIns="91440" tIns="45720" rIns="91440" bIns="45720" numCol="1" rtlCol="0" anchor="t" anchorCtr="0" compatLnSpc="1">
            <a:prstTxWarp prst="textNoShape">
              <a:avLst/>
            </a:prstTxWarp>
            <a:spAutoFit/>
          </a:bodyPr>
          <a:lstStyle/>
          <a:p>
            <a:r>
              <a:rPr lang="en-US" dirty="0">
                <a:solidFill>
                  <a:prstClr val="black"/>
                </a:solidFill>
              </a:rPr>
              <a:t>~2 hours</a:t>
            </a:r>
          </a:p>
        </p:txBody>
      </p:sp>
      <p:sp>
        <p:nvSpPr>
          <p:cNvPr id="8" name="TextBox 7"/>
          <p:cNvSpPr txBox="1"/>
          <p:nvPr/>
        </p:nvSpPr>
        <p:spPr bwMode="auto">
          <a:xfrm>
            <a:off x="1524000" y="3886200"/>
            <a:ext cx="1295400" cy="369332"/>
          </a:xfrm>
          <a:prstGeom prst="rect">
            <a:avLst/>
          </a:prstGeom>
          <a:solidFill>
            <a:schemeClr val="bg1">
              <a:lumMod val="95000"/>
            </a:schemeClr>
          </a:solidFill>
          <a:ln>
            <a:noFill/>
          </a:ln>
          <a:extLst/>
        </p:spPr>
        <p:txBody>
          <a:bodyPr vert="horz" wrap="square" lIns="91440" tIns="45720" rIns="91440" bIns="45720" numCol="1" rtlCol="0" anchor="t" anchorCtr="0" compatLnSpc="1">
            <a:prstTxWarp prst="textNoShape">
              <a:avLst/>
            </a:prstTxWarp>
            <a:spAutoFit/>
          </a:bodyPr>
          <a:lstStyle/>
          <a:p>
            <a:r>
              <a:rPr lang="en-US" dirty="0">
                <a:solidFill>
                  <a:prstClr val="black"/>
                </a:solidFill>
              </a:rPr>
              <a:t>~2-3 hours</a:t>
            </a:r>
          </a:p>
        </p:txBody>
      </p:sp>
      <p:sp>
        <p:nvSpPr>
          <p:cNvPr id="9" name="TextBox 8"/>
          <p:cNvSpPr txBox="1"/>
          <p:nvPr/>
        </p:nvSpPr>
        <p:spPr bwMode="auto">
          <a:xfrm>
            <a:off x="6286500" y="3756546"/>
            <a:ext cx="1066800" cy="369332"/>
          </a:xfrm>
          <a:prstGeom prst="rect">
            <a:avLst/>
          </a:prstGeom>
          <a:solidFill>
            <a:schemeClr val="bg1">
              <a:lumMod val="95000"/>
            </a:schemeClr>
          </a:solidFill>
          <a:ln>
            <a:noFill/>
          </a:ln>
          <a:extLst/>
        </p:spPr>
        <p:txBody>
          <a:bodyPr vert="horz" wrap="square" lIns="91440" tIns="45720" rIns="91440" bIns="45720" numCol="1" rtlCol="0" anchor="t" anchorCtr="0" compatLnSpc="1">
            <a:prstTxWarp prst="textNoShape">
              <a:avLst/>
            </a:prstTxWarp>
            <a:spAutoFit/>
          </a:bodyPr>
          <a:lstStyle/>
          <a:p>
            <a:r>
              <a:rPr lang="en-US" dirty="0">
                <a:solidFill>
                  <a:prstClr val="black"/>
                </a:solidFill>
              </a:rPr>
              <a:t>~2 hours</a:t>
            </a:r>
          </a:p>
        </p:txBody>
      </p:sp>
      <p:sp>
        <p:nvSpPr>
          <p:cNvPr id="10" name="Right Bracket 9"/>
          <p:cNvSpPr/>
          <p:nvPr/>
        </p:nvSpPr>
        <p:spPr>
          <a:xfrm>
            <a:off x="7010400" y="4724400"/>
            <a:ext cx="190500" cy="1143000"/>
          </a:xfrm>
          <a:prstGeom prst="rightBracket">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Right Bracket 10"/>
          <p:cNvSpPr/>
          <p:nvPr/>
        </p:nvSpPr>
        <p:spPr>
          <a:xfrm>
            <a:off x="7010400" y="5896676"/>
            <a:ext cx="190500" cy="228600"/>
          </a:xfrm>
          <a:prstGeom prst="rightBracket">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TextBox 11"/>
          <p:cNvSpPr txBox="1"/>
          <p:nvPr/>
        </p:nvSpPr>
        <p:spPr bwMode="auto">
          <a:xfrm>
            <a:off x="7353300" y="5181600"/>
            <a:ext cx="11811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spAutoFit/>
          </a:bodyPr>
          <a:lstStyle/>
          <a:p>
            <a:r>
              <a:rPr lang="en-US" sz="1800" dirty="0"/>
              <a:t>(2) 1 </a:t>
            </a:r>
            <a:r>
              <a:rPr lang="en-US" dirty="0"/>
              <a:t>h</a:t>
            </a:r>
            <a:r>
              <a:rPr lang="en-US" sz="1800" dirty="0"/>
              <a:t>r</a:t>
            </a:r>
          </a:p>
        </p:txBody>
      </p:sp>
      <p:sp>
        <p:nvSpPr>
          <p:cNvPr id="13" name="TextBox 12"/>
          <p:cNvSpPr txBox="1"/>
          <p:nvPr/>
        </p:nvSpPr>
        <p:spPr bwMode="auto">
          <a:xfrm>
            <a:off x="7356144" y="5804848"/>
            <a:ext cx="133065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spAutoFit/>
          </a:bodyPr>
          <a:lstStyle/>
          <a:p>
            <a:r>
              <a:rPr lang="en-US" sz="1800" dirty="0"/>
              <a:t>(3) 1 </a:t>
            </a:r>
            <a:r>
              <a:rPr lang="en-US" dirty="0"/>
              <a:t>h</a:t>
            </a:r>
            <a:r>
              <a:rPr lang="en-US" sz="1800" dirty="0"/>
              <a:t>r</a:t>
            </a:r>
          </a:p>
        </p:txBody>
      </p:sp>
      <p:sp>
        <p:nvSpPr>
          <p:cNvPr id="14" name="Right Bracket 13"/>
          <p:cNvSpPr/>
          <p:nvPr/>
        </p:nvSpPr>
        <p:spPr>
          <a:xfrm>
            <a:off x="2819400" y="4876800"/>
            <a:ext cx="228600" cy="928048"/>
          </a:xfrm>
          <a:prstGeom prst="rightBracket">
            <a:avLst/>
          </a:prstGeom>
          <a:ln>
            <a:solidFill>
              <a:schemeClr val="accent4">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TextBox 14"/>
          <p:cNvSpPr txBox="1"/>
          <p:nvPr/>
        </p:nvSpPr>
        <p:spPr bwMode="auto">
          <a:xfrm>
            <a:off x="3162300" y="5105400"/>
            <a:ext cx="12573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spAutoFit/>
          </a:bodyPr>
          <a:lstStyle/>
          <a:p>
            <a:r>
              <a:rPr lang="en-US" sz="1800" dirty="0">
                <a:solidFill>
                  <a:schemeClr val="accent4">
                    <a:lumMod val="50000"/>
                  </a:schemeClr>
                </a:solidFill>
              </a:rPr>
              <a:t> (1) 1 </a:t>
            </a:r>
            <a:r>
              <a:rPr lang="en-US" dirty="0">
                <a:solidFill>
                  <a:schemeClr val="accent4">
                    <a:lumMod val="50000"/>
                  </a:schemeClr>
                </a:solidFill>
              </a:rPr>
              <a:t>h</a:t>
            </a:r>
            <a:r>
              <a:rPr lang="en-US" sz="1800" dirty="0">
                <a:solidFill>
                  <a:schemeClr val="accent4">
                    <a:lumMod val="50000"/>
                  </a:schemeClr>
                </a:solidFill>
              </a:rPr>
              <a:t>r</a:t>
            </a:r>
          </a:p>
        </p:txBody>
      </p:sp>
      <p:sp>
        <p:nvSpPr>
          <p:cNvPr id="16" name="Right Bracket 15"/>
          <p:cNvSpPr/>
          <p:nvPr/>
        </p:nvSpPr>
        <p:spPr>
          <a:xfrm>
            <a:off x="2819400" y="5883028"/>
            <a:ext cx="190500" cy="228600"/>
          </a:xfrm>
          <a:prstGeom prst="rightBracket">
            <a:avLst/>
          </a:prstGeom>
          <a:ln>
            <a:solidFill>
              <a:schemeClr val="accent4">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TextBox 16"/>
          <p:cNvSpPr txBox="1"/>
          <p:nvPr/>
        </p:nvSpPr>
        <p:spPr bwMode="auto">
          <a:xfrm>
            <a:off x="3165144" y="5791200"/>
            <a:ext cx="125445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spAutoFit/>
          </a:bodyPr>
          <a:lstStyle/>
          <a:p>
            <a:r>
              <a:rPr lang="en-US" sz="1800" dirty="0">
                <a:solidFill>
                  <a:schemeClr val="accent4">
                    <a:lumMod val="50000"/>
                  </a:schemeClr>
                </a:solidFill>
              </a:rPr>
              <a:t>(2) 1 </a:t>
            </a:r>
            <a:r>
              <a:rPr lang="en-US" dirty="0">
                <a:solidFill>
                  <a:schemeClr val="accent4">
                    <a:lumMod val="50000"/>
                  </a:schemeClr>
                </a:solidFill>
              </a:rPr>
              <a:t>h</a:t>
            </a:r>
            <a:r>
              <a:rPr lang="en-US" sz="1800" dirty="0">
                <a:solidFill>
                  <a:schemeClr val="accent4">
                    <a:lumMod val="50000"/>
                  </a:schemeClr>
                </a:solidFill>
              </a:rPr>
              <a:t>r</a:t>
            </a:r>
          </a:p>
        </p:txBody>
      </p:sp>
      <p:sp>
        <p:nvSpPr>
          <p:cNvPr id="18" name="Right Bracket 17"/>
          <p:cNvSpPr/>
          <p:nvPr/>
        </p:nvSpPr>
        <p:spPr>
          <a:xfrm>
            <a:off x="2819400" y="6158552"/>
            <a:ext cx="190500" cy="228600"/>
          </a:xfrm>
          <a:prstGeom prst="rightBracket">
            <a:avLst/>
          </a:prstGeom>
          <a:ln>
            <a:solidFill>
              <a:schemeClr val="accent4">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TextBox 18"/>
          <p:cNvSpPr txBox="1"/>
          <p:nvPr/>
        </p:nvSpPr>
        <p:spPr bwMode="auto">
          <a:xfrm>
            <a:off x="3165144" y="6066724"/>
            <a:ext cx="125445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spAutoFit/>
          </a:bodyPr>
          <a:lstStyle/>
          <a:p>
            <a:r>
              <a:rPr lang="en-US" sz="1800" dirty="0">
                <a:solidFill>
                  <a:schemeClr val="accent4">
                    <a:lumMod val="50000"/>
                  </a:schemeClr>
                </a:solidFill>
              </a:rPr>
              <a:t>(3) 1 </a:t>
            </a:r>
            <a:r>
              <a:rPr lang="en-US" dirty="0">
                <a:solidFill>
                  <a:schemeClr val="accent4">
                    <a:lumMod val="50000"/>
                  </a:schemeClr>
                </a:solidFill>
              </a:rPr>
              <a:t>h</a:t>
            </a:r>
            <a:r>
              <a:rPr lang="en-US" sz="1800" dirty="0">
                <a:solidFill>
                  <a:schemeClr val="accent4">
                    <a:lumMod val="50000"/>
                  </a:schemeClr>
                </a:solidFill>
              </a:rPr>
              <a:t>r</a:t>
            </a:r>
          </a:p>
        </p:txBody>
      </p:sp>
      <p:sp>
        <p:nvSpPr>
          <p:cNvPr id="20" name="TextBox 19"/>
          <p:cNvSpPr txBox="1"/>
          <p:nvPr/>
        </p:nvSpPr>
        <p:spPr bwMode="auto">
          <a:xfrm>
            <a:off x="304800" y="6474023"/>
            <a:ext cx="28956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spAutoFit/>
          </a:bodyPr>
          <a:lstStyle/>
          <a:p>
            <a:r>
              <a:rPr lang="en-US" sz="1400" dirty="0"/>
              <a:t>Slide updated 6/19/13</a:t>
            </a:r>
          </a:p>
        </p:txBody>
      </p:sp>
    </p:spTree>
    <p:extLst>
      <p:ext uri="{BB962C8B-B14F-4D97-AF65-F5344CB8AC3E}">
        <p14:creationId xmlns:p14="http://schemas.microsoft.com/office/powerpoint/2010/main" val="42879283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solidFill>
                  <a:srgbClr val="009454"/>
                </a:solidFill>
              </a:rPr>
              <a:t>Agenda</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98341875"/>
              </p:ext>
            </p:extLst>
          </p:nvPr>
        </p:nvGraphicFramePr>
        <p:xfrm>
          <a:off x="304800" y="1143000"/>
          <a:ext cx="8534400"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0"/>
          </p:nvPr>
        </p:nvSpPr>
        <p:spPr/>
        <p:txBody>
          <a:bodyPr/>
          <a:lstStyle/>
          <a:p>
            <a:pPr>
              <a:defRPr/>
            </a:pPr>
            <a:fld id="{2A5840A1-2061-4AA9-AB33-8A5DAB274CC4}" type="slidenum">
              <a:rPr lang="en-US" smtClean="0">
                <a:solidFill>
                  <a:prstClr val="black">
                    <a:tint val="75000"/>
                  </a:prstClr>
                </a:solidFill>
              </a:rPr>
              <a:pPr>
                <a:defRPr/>
              </a:pPr>
              <a:t>2</a:t>
            </a:fld>
            <a:endParaRPr lang="en-US">
              <a:solidFill>
                <a:prstClr val="black">
                  <a:tint val="75000"/>
                </a:prstClr>
              </a:solidFill>
            </a:endParaRPr>
          </a:p>
        </p:txBody>
      </p:sp>
    </p:spTree>
    <p:extLst>
      <p:ext uri="{BB962C8B-B14F-4D97-AF65-F5344CB8AC3E}">
        <p14:creationId xmlns:p14="http://schemas.microsoft.com/office/powerpoint/2010/main" val="16345255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2"/>
          <p:cNvSpPr>
            <a:spLocks noGrp="1"/>
          </p:cNvSpPr>
          <p:nvPr>
            <p:ph type="title"/>
          </p:nvPr>
        </p:nvSpPr>
        <p:spPr>
          <a:xfrm>
            <a:off x="301752" y="381000"/>
            <a:ext cx="9144000" cy="639762"/>
          </a:xfrm>
        </p:spPr>
        <p:txBody>
          <a:bodyPr>
            <a:normAutofit/>
          </a:bodyPr>
          <a:lstStyle/>
          <a:p>
            <a:r>
              <a:rPr lang="en-US" dirty="0">
                <a:solidFill>
                  <a:srgbClr val="009454"/>
                </a:solidFill>
              </a:rPr>
              <a:t>Review Detailed Curriculum Map </a:t>
            </a:r>
            <a:endParaRPr lang="en-US" sz="3200" dirty="0"/>
          </a:p>
        </p:txBody>
      </p:sp>
      <p:sp>
        <p:nvSpPr>
          <p:cNvPr id="4" name="Rectangle 3"/>
          <p:cNvSpPr/>
          <p:nvPr/>
        </p:nvSpPr>
        <p:spPr>
          <a:xfrm>
            <a:off x="457200" y="1184784"/>
            <a:ext cx="8229600" cy="646331"/>
          </a:xfrm>
          <a:prstGeom prst="rect">
            <a:avLst/>
          </a:prstGeom>
        </p:spPr>
        <p:txBody>
          <a:bodyPr wrap="square">
            <a:spAutoFit/>
          </a:bodyPr>
          <a:lstStyle/>
          <a:p>
            <a:r>
              <a:rPr lang="en-US" dirty="0"/>
              <a:t>This table documents the proposed learning requirements for each anticipated CIA covered audiences. </a:t>
            </a:r>
          </a:p>
        </p:txBody>
      </p:sp>
      <p:sp>
        <p:nvSpPr>
          <p:cNvPr id="2" name="Slide Number Placeholder 1"/>
          <p:cNvSpPr>
            <a:spLocks noGrp="1"/>
          </p:cNvSpPr>
          <p:nvPr>
            <p:ph type="sldNum" sz="quarter" idx="10"/>
          </p:nvPr>
        </p:nvSpPr>
        <p:spPr/>
        <p:txBody>
          <a:bodyPr/>
          <a:lstStyle/>
          <a:p>
            <a:pPr>
              <a:defRPr/>
            </a:pPr>
            <a:fld id="{2A5840A1-2061-4AA9-AB33-8A5DAB274CC4}" type="slidenum">
              <a:rPr lang="en-US" smtClean="0">
                <a:solidFill>
                  <a:prstClr val="black">
                    <a:tint val="75000"/>
                  </a:prstClr>
                </a:solidFill>
              </a:rPr>
              <a:pPr>
                <a:defRPr/>
              </a:pPr>
              <a:t>20</a:t>
            </a:fld>
            <a:endParaRPr lang="en-US">
              <a:solidFill>
                <a:prstClr val="black">
                  <a:tint val="75000"/>
                </a:prstClr>
              </a:solidFill>
            </a:endParaRP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1" y="1985566"/>
            <a:ext cx="8229600" cy="41068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rot="19602387">
            <a:off x="1647066" y="3491283"/>
            <a:ext cx="4425789" cy="1569660"/>
          </a:xfrm>
          <a:prstGeom prst="rect">
            <a:avLst/>
          </a:prstGeom>
          <a:noFill/>
        </p:spPr>
        <p:txBody>
          <a:bodyPr wrap="square" lIns="91440" tIns="45720" rIns="91440" bIns="45720">
            <a:spAutoFit/>
          </a:bodyPr>
          <a:lstStyle/>
          <a:p>
            <a:pPr algn="ctr"/>
            <a:r>
              <a:rPr lang="en-US" sz="9600" b="1" cap="none" spc="0"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rPr>
              <a:t>Sample</a:t>
            </a:r>
          </a:p>
        </p:txBody>
      </p:sp>
    </p:spTree>
    <p:extLst>
      <p:ext uri="{BB962C8B-B14F-4D97-AF65-F5344CB8AC3E}">
        <p14:creationId xmlns:p14="http://schemas.microsoft.com/office/powerpoint/2010/main" val="13406954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2"/>
          <p:cNvSpPr>
            <a:spLocks noGrp="1"/>
          </p:cNvSpPr>
          <p:nvPr>
            <p:ph type="title"/>
          </p:nvPr>
        </p:nvSpPr>
        <p:spPr>
          <a:xfrm>
            <a:off x="301752" y="381000"/>
            <a:ext cx="9144000" cy="639762"/>
          </a:xfrm>
        </p:spPr>
        <p:txBody>
          <a:bodyPr>
            <a:normAutofit/>
          </a:bodyPr>
          <a:lstStyle/>
          <a:p>
            <a:r>
              <a:rPr lang="en-US" dirty="0">
                <a:solidFill>
                  <a:srgbClr val="009454"/>
                </a:solidFill>
              </a:rPr>
              <a:t>Review Detailed Curriculum Map</a:t>
            </a:r>
            <a:endParaRPr lang="en-US" sz="3200" dirty="0"/>
          </a:p>
        </p:txBody>
      </p:sp>
      <p:sp>
        <p:nvSpPr>
          <p:cNvPr id="5" name="Rectangle 4"/>
          <p:cNvSpPr/>
          <p:nvPr/>
        </p:nvSpPr>
        <p:spPr>
          <a:xfrm>
            <a:off x="457200" y="1184784"/>
            <a:ext cx="8229600" cy="646331"/>
          </a:xfrm>
          <a:prstGeom prst="rect">
            <a:avLst/>
          </a:prstGeom>
        </p:spPr>
        <p:txBody>
          <a:bodyPr wrap="square">
            <a:spAutoFit/>
          </a:bodyPr>
          <a:lstStyle/>
          <a:p>
            <a:r>
              <a:rPr lang="en-US" dirty="0"/>
              <a:t>This table documents the topics, objectives, and current content for a proposed module in the General training. </a:t>
            </a:r>
          </a:p>
        </p:txBody>
      </p:sp>
      <p:sp>
        <p:nvSpPr>
          <p:cNvPr id="2" name="Slide Number Placeholder 1"/>
          <p:cNvSpPr>
            <a:spLocks noGrp="1"/>
          </p:cNvSpPr>
          <p:nvPr>
            <p:ph type="sldNum" sz="quarter" idx="10"/>
          </p:nvPr>
        </p:nvSpPr>
        <p:spPr/>
        <p:txBody>
          <a:bodyPr/>
          <a:lstStyle/>
          <a:p>
            <a:pPr>
              <a:defRPr/>
            </a:pPr>
            <a:fld id="{2A5840A1-2061-4AA9-AB33-8A5DAB274CC4}" type="slidenum">
              <a:rPr lang="en-US" smtClean="0">
                <a:solidFill>
                  <a:prstClr val="black">
                    <a:tint val="75000"/>
                  </a:prstClr>
                </a:solidFill>
              </a:rPr>
              <a:pPr>
                <a:defRPr/>
              </a:pPr>
              <a:t>21</a:t>
            </a:fld>
            <a:endParaRPr lang="en-US">
              <a:solidFill>
                <a:prstClr val="black">
                  <a:tint val="75000"/>
                </a:prstClr>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981200"/>
            <a:ext cx="8229600" cy="43696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rot="19602387">
            <a:off x="1647066" y="3491283"/>
            <a:ext cx="4425789" cy="1569660"/>
          </a:xfrm>
          <a:prstGeom prst="rect">
            <a:avLst/>
          </a:prstGeom>
          <a:noFill/>
        </p:spPr>
        <p:txBody>
          <a:bodyPr wrap="square" lIns="91440" tIns="45720" rIns="91440" bIns="45720">
            <a:spAutoFit/>
          </a:bodyPr>
          <a:lstStyle/>
          <a:p>
            <a:pPr algn="ctr"/>
            <a:r>
              <a:rPr lang="en-US" sz="9600" b="1" cap="none" spc="0"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rPr>
              <a:t>Sample</a:t>
            </a:r>
          </a:p>
        </p:txBody>
      </p:sp>
    </p:spTree>
    <p:extLst>
      <p:ext uri="{BB962C8B-B14F-4D97-AF65-F5344CB8AC3E}">
        <p14:creationId xmlns:p14="http://schemas.microsoft.com/office/powerpoint/2010/main" val="34829113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2"/>
          <p:cNvSpPr>
            <a:spLocks noGrp="1"/>
          </p:cNvSpPr>
          <p:nvPr>
            <p:ph type="title"/>
          </p:nvPr>
        </p:nvSpPr>
        <p:spPr>
          <a:xfrm>
            <a:off x="301752" y="381000"/>
            <a:ext cx="9144000" cy="639762"/>
          </a:xfrm>
        </p:spPr>
        <p:txBody>
          <a:bodyPr>
            <a:normAutofit/>
          </a:bodyPr>
          <a:lstStyle/>
          <a:p>
            <a:r>
              <a:rPr lang="en-US" dirty="0">
                <a:solidFill>
                  <a:srgbClr val="009454"/>
                </a:solidFill>
              </a:rPr>
              <a:t>Review Detailed Curriculum Map</a:t>
            </a:r>
            <a:endParaRPr lang="en-US" sz="3200" dirty="0"/>
          </a:p>
        </p:txBody>
      </p:sp>
      <p:sp>
        <p:nvSpPr>
          <p:cNvPr id="6" name="Rectangle 5"/>
          <p:cNvSpPr/>
          <p:nvPr/>
        </p:nvSpPr>
        <p:spPr>
          <a:xfrm>
            <a:off x="457200" y="1184784"/>
            <a:ext cx="8229600" cy="646331"/>
          </a:xfrm>
          <a:prstGeom prst="rect">
            <a:avLst/>
          </a:prstGeom>
        </p:spPr>
        <p:txBody>
          <a:bodyPr wrap="square">
            <a:spAutoFit/>
          </a:bodyPr>
          <a:lstStyle/>
          <a:p>
            <a:r>
              <a:rPr lang="en-US" dirty="0"/>
              <a:t>This table documents the topics, objectives, and current content for a proposed module in the Specific training. </a:t>
            </a:r>
          </a:p>
        </p:txBody>
      </p:sp>
      <p:sp>
        <p:nvSpPr>
          <p:cNvPr id="2" name="Slide Number Placeholder 1"/>
          <p:cNvSpPr>
            <a:spLocks noGrp="1"/>
          </p:cNvSpPr>
          <p:nvPr>
            <p:ph type="sldNum" sz="quarter" idx="10"/>
          </p:nvPr>
        </p:nvSpPr>
        <p:spPr>
          <a:xfrm>
            <a:off x="6553200" y="6492875"/>
            <a:ext cx="2133600" cy="365125"/>
          </a:xfrm>
        </p:spPr>
        <p:txBody>
          <a:bodyPr/>
          <a:lstStyle/>
          <a:p>
            <a:pPr>
              <a:defRPr/>
            </a:pPr>
            <a:fld id="{2A5840A1-2061-4AA9-AB33-8A5DAB274CC4}" type="slidenum">
              <a:rPr lang="en-US" smtClean="0">
                <a:solidFill>
                  <a:prstClr val="black">
                    <a:tint val="75000"/>
                  </a:prstClr>
                </a:solidFill>
              </a:rPr>
              <a:pPr>
                <a:defRPr/>
              </a:pPr>
              <a:t>22</a:t>
            </a:fld>
            <a:endParaRPr lang="en-US">
              <a:solidFill>
                <a:prstClr val="black">
                  <a:tint val="75000"/>
                </a:prstClr>
              </a:solidFill>
            </a:endParaRP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2425" y="1981201"/>
            <a:ext cx="8334375" cy="4544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p:nvSpPr>
        <p:spPr>
          <a:xfrm rot="19602387">
            <a:off x="1647066" y="3448107"/>
            <a:ext cx="4425789" cy="1569660"/>
          </a:xfrm>
          <a:prstGeom prst="rect">
            <a:avLst/>
          </a:prstGeom>
          <a:noFill/>
        </p:spPr>
        <p:txBody>
          <a:bodyPr wrap="square" lIns="91440" tIns="45720" rIns="91440" bIns="45720">
            <a:spAutoFit/>
          </a:bodyPr>
          <a:lstStyle/>
          <a:p>
            <a:pPr algn="ctr"/>
            <a:r>
              <a:rPr lang="en-US" sz="9600" b="1" cap="none" spc="0"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rPr>
              <a:t>Sample</a:t>
            </a:r>
          </a:p>
        </p:txBody>
      </p:sp>
    </p:spTree>
    <p:extLst>
      <p:ext uri="{BB962C8B-B14F-4D97-AF65-F5344CB8AC3E}">
        <p14:creationId xmlns:p14="http://schemas.microsoft.com/office/powerpoint/2010/main" val="25689628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2"/>
          <p:cNvSpPr>
            <a:spLocks noGrp="1"/>
          </p:cNvSpPr>
          <p:nvPr>
            <p:ph type="title"/>
          </p:nvPr>
        </p:nvSpPr>
        <p:spPr>
          <a:xfrm>
            <a:off x="301752" y="427038"/>
            <a:ext cx="9144000" cy="639762"/>
          </a:xfrm>
        </p:spPr>
        <p:txBody>
          <a:bodyPr>
            <a:normAutofit/>
          </a:bodyPr>
          <a:lstStyle/>
          <a:p>
            <a:r>
              <a:rPr lang="en-US" dirty="0">
                <a:solidFill>
                  <a:srgbClr val="009454"/>
                </a:solidFill>
              </a:rPr>
              <a:t>Proposed Curriculum Map – High Level Timeline</a:t>
            </a:r>
            <a:endParaRPr lang="en-US" sz="3200" dirty="0"/>
          </a:p>
        </p:txBody>
      </p:sp>
      <p:graphicFrame>
        <p:nvGraphicFramePr>
          <p:cNvPr id="20" name="Diagram 19"/>
          <p:cNvGraphicFramePr/>
          <p:nvPr>
            <p:extLst>
              <p:ext uri="{D42A27DB-BD31-4B8C-83A1-F6EECF244321}">
                <p14:modId xmlns:p14="http://schemas.microsoft.com/office/powerpoint/2010/main" val="3726581028"/>
              </p:ext>
            </p:extLst>
          </p:nvPr>
        </p:nvGraphicFramePr>
        <p:xfrm>
          <a:off x="304800" y="1634700"/>
          <a:ext cx="8610600" cy="4080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1" name="TextBox 20"/>
          <p:cNvSpPr txBox="1"/>
          <p:nvPr/>
        </p:nvSpPr>
        <p:spPr>
          <a:xfrm rot="19894010">
            <a:off x="1975002" y="2261134"/>
            <a:ext cx="990600" cy="307777"/>
          </a:xfrm>
          <a:prstGeom prst="rect">
            <a:avLst/>
          </a:prstGeom>
          <a:noFill/>
        </p:spPr>
        <p:txBody>
          <a:bodyPr wrap="square" rtlCol="0">
            <a:spAutoFit/>
          </a:bodyPr>
          <a:lstStyle/>
          <a:p>
            <a:pPr algn="ctr"/>
            <a:r>
              <a:rPr lang="en-US" sz="1400" dirty="0">
                <a:latin typeface="Arial" pitchFamily="34" charset="0"/>
                <a:cs typeface="Arial" pitchFamily="34" charset="0"/>
              </a:rPr>
              <a:t>6/12/13</a:t>
            </a:r>
          </a:p>
        </p:txBody>
      </p:sp>
      <p:sp>
        <p:nvSpPr>
          <p:cNvPr id="24" name="TextBox 23"/>
          <p:cNvSpPr txBox="1"/>
          <p:nvPr/>
        </p:nvSpPr>
        <p:spPr>
          <a:xfrm rot="19582933">
            <a:off x="8007158" y="2243333"/>
            <a:ext cx="990600" cy="307777"/>
          </a:xfrm>
          <a:prstGeom prst="rect">
            <a:avLst/>
          </a:prstGeom>
          <a:noFill/>
        </p:spPr>
        <p:txBody>
          <a:bodyPr wrap="square" rtlCol="0">
            <a:spAutoFit/>
          </a:bodyPr>
          <a:lstStyle/>
          <a:p>
            <a:pPr algn="ctr"/>
            <a:r>
              <a:rPr lang="en-US" sz="1400" dirty="0">
                <a:latin typeface="Arial" pitchFamily="34" charset="0"/>
                <a:cs typeface="Arial" pitchFamily="34" charset="0"/>
              </a:rPr>
              <a:t>8/9/13</a:t>
            </a:r>
          </a:p>
        </p:txBody>
      </p:sp>
      <p:sp>
        <p:nvSpPr>
          <p:cNvPr id="26" name="TextBox 25"/>
          <p:cNvSpPr txBox="1"/>
          <p:nvPr/>
        </p:nvSpPr>
        <p:spPr>
          <a:xfrm rot="19707970">
            <a:off x="4877504" y="2280602"/>
            <a:ext cx="990600" cy="307777"/>
          </a:xfrm>
          <a:prstGeom prst="rect">
            <a:avLst/>
          </a:prstGeom>
          <a:noFill/>
        </p:spPr>
        <p:txBody>
          <a:bodyPr wrap="square" rtlCol="0">
            <a:spAutoFit/>
          </a:bodyPr>
          <a:lstStyle/>
          <a:p>
            <a:pPr algn="ctr"/>
            <a:r>
              <a:rPr lang="en-US" sz="1400" dirty="0">
                <a:latin typeface="Arial" pitchFamily="34" charset="0"/>
                <a:cs typeface="Arial" pitchFamily="34" charset="0"/>
              </a:rPr>
              <a:t>7/9/13</a:t>
            </a:r>
          </a:p>
        </p:txBody>
      </p:sp>
      <p:sp>
        <p:nvSpPr>
          <p:cNvPr id="2" name="Slide Number Placeholder 1"/>
          <p:cNvSpPr>
            <a:spLocks noGrp="1"/>
          </p:cNvSpPr>
          <p:nvPr>
            <p:ph type="sldNum" sz="quarter" idx="10"/>
          </p:nvPr>
        </p:nvSpPr>
        <p:spPr/>
        <p:txBody>
          <a:bodyPr/>
          <a:lstStyle/>
          <a:p>
            <a:pPr>
              <a:defRPr/>
            </a:pPr>
            <a:fld id="{2A5840A1-2061-4AA9-AB33-8A5DAB274CC4}" type="slidenum">
              <a:rPr lang="en-US" smtClean="0">
                <a:solidFill>
                  <a:prstClr val="black">
                    <a:tint val="75000"/>
                  </a:prstClr>
                </a:solidFill>
              </a:rPr>
              <a:pPr>
                <a:defRPr/>
              </a:pPr>
              <a:t>23</a:t>
            </a:fld>
            <a:endParaRPr lang="en-US">
              <a:solidFill>
                <a:prstClr val="black">
                  <a:tint val="75000"/>
                </a:prstClr>
              </a:solidFill>
            </a:endParaRPr>
          </a:p>
        </p:txBody>
      </p:sp>
      <p:sp>
        <p:nvSpPr>
          <p:cNvPr id="5" name="TextBox 4"/>
          <p:cNvSpPr txBox="1"/>
          <p:nvPr/>
        </p:nvSpPr>
        <p:spPr bwMode="auto">
          <a:xfrm>
            <a:off x="304800" y="1752600"/>
            <a:ext cx="2057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spAutoFit/>
          </a:bodyPr>
          <a:lstStyle/>
          <a:p>
            <a:r>
              <a:rPr lang="en-US" sz="1800" b="1" dirty="0"/>
              <a:t>Current SOW</a:t>
            </a:r>
          </a:p>
        </p:txBody>
      </p:sp>
      <p:sp>
        <p:nvSpPr>
          <p:cNvPr id="31" name="TextBox 30"/>
          <p:cNvSpPr txBox="1"/>
          <p:nvPr/>
        </p:nvSpPr>
        <p:spPr>
          <a:xfrm rot="19512300">
            <a:off x="20126326" y="1751125"/>
            <a:ext cx="990600" cy="276999"/>
          </a:xfrm>
          <a:prstGeom prst="rect">
            <a:avLst/>
          </a:prstGeom>
          <a:noFill/>
        </p:spPr>
        <p:txBody>
          <a:bodyPr wrap="square" rtlCol="0">
            <a:spAutoFit/>
          </a:bodyPr>
          <a:lstStyle/>
          <a:p>
            <a:pPr algn="ctr"/>
            <a:r>
              <a:rPr lang="en-US" sz="1200" dirty="0">
                <a:latin typeface="Arial" pitchFamily="34" charset="0"/>
                <a:cs typeface="Arial" pitchFamily="34" charset="0"/>
              </a:rPr>
              <a:t>~11/1/13</a:t>
            </a:r>
          </a:p>
        </p:txBody>
      </p:sp>
      <p:sp>
        <p:nvSpPr>
          <p:cNvPr id="10" name="TextBox 9"/>
          <p:cNvSpPr txBox="1"/>
          <p:nvPr/>
        </p:nvSpPr>
        <p:spPr bwMode="auto">
          <a:xfrm>
            <a:off x="304800" y="6248400"/>
            <a:ext cx="28956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spAutoFit/>
          </a:bodyPr>
          <a:lstStyle/>
          <a:p>
            <a:r>
              <a:rPr lang="en-US" sz="1400" dirty="0"/>
              <a:t>Slide updated 6/19/13</a:t>
            </a:r>
          </a:p>
        </p:txBody>
      </p:sp>
    </p:spTree>
    <p:extLst>
      <p:ext uri="{BB962C8B-B14F-4D97-AF65-F5344CB8AC3E}">
        <p14:creationId xmlns:p14="http://schemas.microsoft.com/office/powerpoint/2010/main" val="35936120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2"/>
          <p:cNvSpPr>
            <a:spLocks noGrp="1"/>
          </p:cNvSpPr>
          <p:nvPr>
            <p:ph type="title"/>
          </p:nvPr>
        </p:nvSpPr>
        <p:spPr>
          <a:xfrm>
            <a:off x="301752" y="427038"/>
            <a:ext cx="9144000" cy="639762"/>
          </a:xfrm>
        </p:spPr>
        <p:txBody>
          <a:bodyPr>
            <a:normAutofit/>
          </a:bodyPr>
          <a:lstStyle/>
          <a:p>
            <a:r>
              <a:rPr lang="en-US" dirty="0">
                <a:solidFill>
                  <a:srgbClr val="009454"/>
                </a:solidFill>
              </a:rPr>
              <a:t>Proposed Curriculum Map – High Level Timeline</a:t>
            </a:r>
            <a:endParaRPr lang="en-US" sz="3200" dirty="0"/>
          </a:p>
        </p:txBody>
      </p:sp>
      <p:graphicFrame>
        <p:nvGraphicFramePr>
          <p:cNvPr id="20" name="Diagram 19"/>
          <p:cNvGraphicFramePr/>
          <p:nvPr>
            <p:extLst>
              <p:ext uri="{D42A27DB-BD31-4B8C-83A1-F6EECF244321}">
                <p14:modId xmlns:p14="http://schemas.microsoft.com/office/powerpoint/2010/main" val="3415878450"/>
              </p:ext>
            </p:extLst>
          </p:nvPr>
        </p:nvGraphicFramePr>
        <p:xfrm>
          <a:off x="304800" y="1634700"/>
          <a:ext cx="8610600" cy="4080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5" name="TextBox 24"/>
          <p:cNvSpPr txBox="1"/>
          <p:nvPr/>
        </p:nvSpPr>
        <p:spPr>
          <a:xfrm>
            <a:off x="5334000" y="4724400"/>
            <a:ext cx="990600" cy="461665"/>
          </a:xfrm>
          <a:prstGeom prst="rect">
            <a:avLst/>
          </a:prstGeom>
          <a:noFill/>
        </p:spPr>
        <p:txBody>
          <a:bodyPr wrap="square" rtlCol="0">
            <a:spAutoFit/>
          </a:bodyPr>
          <a:lstStyle/>
          <a:p>
            <a:pPr algn="ctr"/>
            <a:r>
              <a:rPr lang="en-US" sz="1200" dirty="0">
                <a:latin typeface="Arial" pitchFamily="34" charset="0"/>
                <a:cs typeface="Arial" pitchFamily="34" charset="0"/>
              </a:rPr>
              <a:t>~3-4 </a:t>
            </a:r>
          </a:p>
          <a:p>
            <a:pPr algn="ctr"/>
            <a:r>
              <a:rPr lang="en-US" sz="1200" dirty="0">
                <a:latin typeface="Arial" pitchFamily="34" charset="0"/>
                <a:cs typeface="Arial" pitchFamily="34" charset="0"/>
              </a:rPr>
              <a:t>weeks</a:t>
            </a:r>
          </a:p>
        </p:txBody>
      </p:sp>
      <p:sp>
        <p:nvSpPr>
          <p:cNvPr id="27" name="TextBox 26"/>
          <p:cNvSpPr txBox="1"/>
          <p:nvPr/>
        </p:nvSpPr>
        <p:spPr>
          <a:xfrm>
            <a:off x="2133600" y="4800600"/>
            <a:ext cx="1295400" cy="830997"/>
          </a:xfrm>
          <a:prstGeom prst="rect">
            <a:avLst/>
          </a:prstGeom>
          <a:noFill/>
        </p:spPr>
        <p:txBody>
          <a:bodyPr wrap="square" rtlCol="0">
            <a:spAutoFit/>
          </a:bodyPr>
          <a:lstStyle/>
          <a:p>
            <a:pPr algn="ctr"/>
            <a:r>
              <a:rPr lang="en-US" sz="1200" dirty="0">
                <a:latin typeface="Arial" pitchFamily="34" charset="0"/>
                <a:cs typeface="Arial" pitchFamily="34" charset="0"/>
              </a:rPr>
              <a:t>~12</a:t>
            </a:r>
          </a:p>
          <a:p>
            <a:pPr algn="ctr"/>
            <a:r>
              <a:rPr lang="en-US" sz="1200" dirty="0">
                <a:latin typeface="Arial" pitchFamily="34" charset="0"/>
                <a:cs typeface="Arial" pitchFamily="34" charset="0"/>
              </a:rPr>
              <a:t>Weeks</a:t>
            </a:r>
          </a:p>
          <a:p>
            <a:pPr algn="ctr"/>
            <a:r>
              <a:rPr lang="en-US" sz="1200" dirty="0">
                <a:latin typeface="Arial" pitchFamily="34" charset="0"/>
                <a:cs typeface="Arial" pitchFamily="34" charset="0"/>
              </a:rPr>
              <a:t>Shire Reviews (8 weeks)</a:t>
            </a:r>
          </a:p>
        </p:txBody>
      </p:sp>
      <p:sp>
        <p:nvSpPr>
          <p:cNvPr id="29" name="TextBox 28"/>
          <p:cNvSpPr txBox="1"/>
          <p:nvPr/>
        </p:nvSpPr>
        <p:spPr>
          <a:xfrm>
            <a:off x="6324600" y="4719935"/>
            <a:ext cx="990600" cy="461665"/>
          </a:xfrm>
          <a:prstGeom prst="rect">
            <a:avLst/>
          </a:prstGeom>
          <a:noFill/>
        </p:spPr>
        <p:txBody>
          <a:bodyPr wrap="square" rtlCol="0">
            <a:spAutoFit/>
          </a:bodyPr>
          <a:lstStyle/>
          <a:p>
            <a:pPr algn="ctr"/>
            <a:r>
              <a:rPr lang="en-US" sz="1200" dirty="0">
                <a:latin typeface="Arial" pitchFamily="34" charset="0"/>
                <a:cs typeface="Arial" pitchFamily="34" charset="0"/>
              </a:rPr>
              <a:t>~2 - 3 </a:t>
            </a:r>
          </a:p>
          <a:p>
            <a:pPr algn="ctr"/>
            <a:r>
              <a:rPr lang="en-US" sz="1200" dirty="0">
                <a:latin typeface="Arial" pitchFamily="34" charset="0"/>
                <a:cs typeface="Arial" pitchFamily="34" charset="0"/>
              </a:rPr>
              <a:t>weeks</a:t>
            </a:r>
          </a:p>
        </p:txBody>
      </p:sp>
      <p:sp>
        <p:nvSpPr>
          <p:cNvPr id="30" name="TextBox 29"/>
          <p:cNvSpPr txBox="1"/>
          <p:nvPr/>
        </p:nvSpPr>
        <p:spPr>
          <a:xfrm>
            <a:off x="7162800" y="4719935"/>
            <a:ext cx="990600" cy="461665"/>
          </a:xfrm>
          <a:prstGeom prst="rect">
            <a:avLst/>
          </a:prstGeom>
          <a:noFill/>
        </p:spPr>
        <p:txBody>
          <a:bodyPr wrap="square" rtlCol="0">
            <a:spAutoFit/>
          </a:bodyPr>
          <a:lstStyle/>
          <a:p>
            <a:pPr algn="ctr"/>
            <a:r>
              <a:rPr lang="en-US" sz="1200" dirty="0">
                <a:latin typeface="Arial" pitchFamily="34" charset="0"/>
                <a:cs typeface="Arial" pitchFamily="34" charset="0"/>
              </a:rPr>
              <a:t>~1 </a:t>
            </a:r>
          </a:p>
          <a:p>
            <a:pPr algn="ctr"/>
            <a:r>
              <a:rPr lang="en-US" sz="1200" dirty="0">
                <a:latin typeface="Arial" pitchFamily="34" charset="0"/>
                <a:cs typeface="Arial" pitchFamily="34" charset="0"/>
              </a:rPr>
              <a:t>week</a:t>
            </a:r>
          </a:p>
        </p:txBody>
      </p:sp>
      <p:sp>
        <p:nvSpPr>
          <p:cNvPr id="2" name="Slide Number Placeholder 1"/>
          <p:cNvSpPr>
            <a:spLocks noGrp="1"/>
          </p:cNvSpPr>
          <p:nvPr>
            <p:ph type="sldNum" sz="quarter" idx="10"/>
          </p:nvPr>
        </p:nvSpPr>
        <p:spPr/>
        <p:txBody>
          <a:bodyPr/>
          <a:lstStyle/>
          <a:p>
            <a:pPr>
              <a:defRPr/>
            </a:pPr>
            <a:fld id="{2A5840A1-2061-4AA9-AB33-8A5DAB274CC4}" type="slidenum">
              <a:rPr lang="en-US" smtClean="0">
                <a:solidFill>
                  <a:prstClr val="black">
                    <a:tint val="75000"/>
                  </a:prstClr>
                </a:solidFill>
              </a:rPr>
              <a:pPr>
                <a:defRPr/>
              </a:pPr>
              <a:t>24</a:t>
            </a:fld>
            <a:endParaRPr lang="en-US">
              <a:solidFill>
                <a:prstClr val="black">
                  <a:tint val="75000"/>
                </a:prstClr>
              </a:solidFill>
            </a:endParaRPr>
          </a:p>
        </p:txBody>
      </p:sp>
      <p:sp>
        <p:nvSpPr>
          <p:cNvPr id="16" name="TextBox 15"/>
          <p:cNvSpPr txBox="1"/>
          <p:nvPr/>
        </p:nvSpPr>
        <p:spPr bwMode="auto">
          <a:xfrm>
            <a:off x="381000" y="1754743"/>
            <a:ext cx="2057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spAutoFit/>
          </a:bodyPr>
          <a:lstStyle/>
          <a:p>
            <a:r>
              <a:rPr lang="en-US" b="1" dirty="0"/>
              <a:t>Training </a:t>
            </a:r>
            <a:r>
              <a:rPr lang="en-US" sz="1800" b="1" dirty="0"/>
              <a:t>SOW</a:t>
            </a:r>
          </a:p>
        </p:txBody>
      </p:sp>
      <p:sp>
        <p:nvSpPr>
          <p:cNvPr id="17" name="TextBox 16"/>
          <p:cNvSpPr txBox="1"/>
          <p:nvPr/>
        </p:nvSpPr>
        <p:spPr>
          <a:xfrm rot="19512300">
            <a:off x="4410074" y="2284516"/>
            <a:ext cx="990600" cy="276999"/>
          </a:xfrm>
          <a:prstGeom prst="rect">
            <a:avLst/>
          </a:prstGeom>
          <a:noFill/>
        </p:spPr>
        <p:txBody>
          <a:bodyPr wrap="square" rtlCol="0">
            <a:spAutoFit/>
          </a:bodyPr>
          <a:lstStyle/>
          <a:p>
            <a:pPr algn="ctr"/>
            <a:r>
              <a:rPr lang="en-US" sz="1200" dirty="0">
                <a:latin typeface="Arial" pitchFamily="34" charset="0"/>
                <a:cs typeface="Arial" pitchFamily="34" charset="0"/>
              </a:rPr>
              <a:t>~11/1/13</a:t>
            </a:r>
          </a:p>
        </p:txBody>
      </p:sp>
      <p:sp>
        <p:nvSpPr>
          <p:cNvPr id="23" name="TextBox 22"/>
          <p:cNvSpPr txBox="1"/>
          <p:nvPr/>
        </p:nvSpPr>
        <p:spPr>
          <a:xfrm rot="19512300">
            <a:off x="7534274" y="2284525"/>
            <a:ext cx="990600" cy="276999"/>
          </a:xfrm>
          <a:prstGeom prst="rect">
            <a:avLst/>
          </a:prstGeom>
          <a:noFill/>
        </p:spPr>
        <p:txBody>
          <a:bodyPr wrap="square" rtlCol="0">
            <a:spAutoFit/>
          </a:bodyPr>
          <a:lstStyle/>
          <a:p>
            <a:pPr algn="ctr"/>
            <a:r>
              <a:rPr lang="en-US" sz="1200" dirty="0">
                <a:latin typeface="Arial" pitchFamily="34" charset="0"/>
                <a:cs typeface="Arial" pitchFamily="34" charset="0"/>
              </a:rPr>
              <a:t>~1/3/14</a:t>
            </a:r>
          </a:p>
        </p:txBody>
      </p:sp>
      <p:sp>
        <p:nvSpPr>
          <p:cNvPr id="31" name="TextBox 30"/>
          <p:cNvSpPr txBox="1"/>
          <p:nvPr/>
        </p:nvSpPr>
        <p:spPr>
          <a:xfrm rot="19512300">
            <a:off x="20126326" y="1751125"/>
            <a:ext cx="990600" cy="276999"/>
          </a:xfrm>
          <a:prstGeom prst="rect">
            <a:avLst/>
          </a:prstGeom>
          <a:noFill/>
        </p:spPr>
        <p:txBody>
          <a:bodyPr wrap="square" rtlCol="0">
            <a:spAutoFit/>
          </a:bodyPr>
          <a:lstStyle/>
          <a:p>
            <a:pPr algn="ctr"/>
            <a:r>
              <a:rPr lang="en-US" sz="1200" dirty="0">
                <a:latin typeface="Arial" pitchFamily="34" charset="0"/>
                <a:cs typeface="Arial" pitchFamily="34" charset="0"/>
              </a:rPr>
              <a:t>~11/1/13</a:t>
            </a:r>
          </a:p>
        </p:txBody>
      </p:sp>
      <p:sp>
        <p:nvSpPr>
          <p:cNvPr id="32" name="TextBox 31"/>
          <p:cNvSpPr txBox="1"/>
          <p:nvPr/>
        </p:nvSpPr>
        <p:spPr>
          <a:xfrm rot="19512300">
            <a:off x="5857874" y="2305056"/>
            <a:ext cx="990600" cy="276999"/>
          </a:xfrm>
          <a:prstGeom prst="rect">
            <a:avLst/>
          </a:prstGeom>
          <a:noFill/>
        </p:spPr>
        <p:txBody>
          <a:bodyPr wrap="square" rtlCol="0">
            <a:spAutoFit/>
          </a:bodyPr>
          <a:lstStyle/>
          <a:p>
            <a:pPr algn="ctr"/>
            <a:r>
              <a:rPr lang="en-US" sz="1200" dirty="0">
                <a:latin typeface="Arial" pitchFamily="34" charset="0"/>
                <a:cs typeface="Arial" pitchFamily="34" charset="0"/>
              </a:rPr>
              <a:t>~12/1/13</a:t>
            </a:r>
          </a:p>
        </p:txBody>
      </p:sp>
      <p:sp>
        <p:nvSpPr>
          <p:cNvPr id="33" name="TextBox 32"/>
          <p:cNvSpPr txBox="1"/>
          <p:nvPr/>
        </p:nvSpPr>
        <p:spPr>
          <a:xfrm rot="19512300">
            <a:off x="6848474" y="2239076"/>
            <a:ext cx="990600" cy="276999"/>
          </a:xfrm>
          <a:prstGeom prst="rect">
            <a:avLst/>
          </a:prstGeom>
          <a:noFill/>
        </p:spPr>
        <p:txBody>
          <a:bodyPr wrap="square" rtlCol="0">
            <a:spAutoFit/>
          </a:bodyPr>
          <a:lstStyle/>
          <a:p>
            <a:pPr algn="ctr"/>
            <a:r>
              <a:rPr lang="en-US" sz="1200" dirty="0">
                <a:latin typeface="Arial" pitchFamily="34" charset="0"/>
                <a:cs typeface="Arial" pitchFamily="34" charset="0"/>
              </a:rPr>
              <a:t>~12/20/13</a:t>
            </a:r>
          </a:p>
        </p:txBody>
      </p:sp>
    </p:spTree>
    <p:extLst>
      <p:ext uri="{BB962C8B-B14F-4D97-AF65-F5344CB8AC3E}">
        <p14:creationId xmlns:p14="http://schemas.microsoft.com/office/powerpoint/2010/main" val="34135619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2"/>
          <p:cNvSpPr>
            <a:spLocks noGrp="1"/>
          </p:cNvSpPr>
          <p:nvPr>
            <p:ph type="title"/>
          </p:nvPr>
        </p:nvSpPr>
        <p:spPr>
          <a:xfrm>
            <a:off x="301752" y="427038"/>
            <a:ext cx="9144000" cy="639762"/>
          </a:xfrm>
        </p:spPr>
        <p:txBody>
          <a:bodyPr>
            <a:normAutofit/>
          </a:bodyPr>
          <a:lstStyle/>
          <a:p>
            <a:r>
              <a:rPr lang="en-US" dirty="0">
                <a:solidFill>
                  <a:srgbClr val="009454"/>
                </a:solidFill>
              </a:rPr>
              <a:t>Proposed Curriculum Map – High Level Timeline</a:t>
            </a:r>
            <a:endParaRPr lang="en-US" sz="3200" dirty="0"/>
          </a:p>
        </p:txBody>
      </p:sp>
      <p:graphicFrame>
        <p:nvGraphicFramePr>
          <p:cNvPr id="20" name="Diagram 19"/>
          <p:cNvGraphicFramePr/>
          <p:nvPr>
            <p:extLst>
              <p:ext uri="{D42A27DB-BD31-4B8C-83A1-F6EECF244321}">
                <p14:modId xmlns:p14="http://schemas.microsoft.com/office/powerpoint/2010/main" val="1496166212"/>
              </p:ext>
            </p:extLst>
          </p:nvPr>
        </p:nvGraphicFramePr>
        <p:xfrm>
          <a:off x="304800" y="1634700"/>
          <a:ext cx="8610600" cy="4080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1" name="TextBox 20"/>
          <p:cNvSpPr txBox="1"/>
          <p:nvPr/>
        </p:nvSpPr>
        <p:spPr>
          <a:xfrm rot="19894010">
            <a:off x="451002" y="2276523"/>
            <a:ext cx="990600" cy="276999"/>
          </a:xfrm>
          <a:prstGeom prst="rect">
            <a:avLst/>
          </a:prstGeom>
          <a:noFill/>
        </p:spPr>
        <p:txBody>
          <a:bodyPr wrap="square" rtlCol="0">
            <a:spAutoFit/>
          </a:bodyPr>
          <a:lstStyle/>
          <a:p>
            <a:pPr algn="ctr"/>
            <a:r>
              <a:rPr lang="en-US" sz="1200" dirty="0">
                <a:latin typeface="Arial" pitchFamily="34" charset="0"/>
                <a:cs typeface="Arial" pitchFamily="34" charset="0"/>
              </a:rPr>
              <a:t>6/12/13</a:t>
            </a:r>
          </a:p>
        </p:txBody>
      </p:sp>
      <p:sp>
        <p:nvSpPr>
          <p:cNvPr id="24" name="TextBox 23"/>
          <p:cNvSpPr txBox="1"/>
          <p:nvPr/>
        </p:nvSpPr>
        <p:spPr>
          <a:xfrm rot="19582933">
            <a:off x="2209800" y="2308459"/>
            <a:ext cx="990600" cy="276999"/>
          </a:xfrm>
          <a:prstGeom prst="rect">
            <a:avLst/>
          </a:prstGeom>
          <a:noFill/>
        </p:spPr>
        <p:txBody>
          <a:bodyPr wrap="square" rtlCol="0">
            <a:spAutoFit/>
          </a:bodyPr>
          <a:lstStyle/>
          <a:p>
            <a:pPr algn="ctr"/>
            <a:r>
              <a:rPr lang="en-US" sz="1200" dirty="0">
                <a:latin typeface="Arial" pitchFamily="34" charset="0"/>
                <a:cs typeface="Arial" pitchFamily="34" charset="0"/>
              </a:rPr>
              <a:t>8/9/13</a:t>
            </a:r>
          </a:p>
        </p:txBody>
      </p:sp>
      <p:sp>
        <p:nvSpPr>
          <p:cNvPr id="25" name="TextBox 24"/>
          <p:cNvSpPr txBox="1"/>
          <p:nvPr/>
        </p:nvSpPr>
        <p:spPr>
          <a:xfrm>
            <a:off x="6400800" y="4724400"/>
            <a:ext cx="990600" cy="461665"/>
          </a:xfrm>
          <a:prstGeom prst="rect">
            <a:avLst/>
          </a:prstGeom>
          <a:noFill/>
        </p:spPr>
        <p:txBody>
          <a:bodyPr wrap="square" rtlCol="0">
            <a:spAutoFit/>
          </a:bodyPr>
          <a:lstStyle/>
          <a:p>
            <a:pPr algn="ctr"/>
            <a:r>
              <a:rPr lang="en-US" sz="1200" dirty="0">
                <a:latin typeface="Arial" pitchFamily="34" charset="0"/>
                <a:cs typeface="Arial" pitchFamily="34" charset="0"/>
              </a:rPr>
              <a:t>~3-4 </a:t>
            </a:r>
          </a:p>
          <a:p>
            <a:pPr algn="ctr"/>
            <a:r>
              <a:rPr lang="en-US" sz="1200" dirty="0">
                <a:latin typeface="Arial" pitchFamily="34" charset="0"/>
                <a:cs typeface="Arial" pitchFamily="34" charset="0"/>
              </a:rPr>
              <a:t>weeks</a:t>
            </a:r>
          </a:p>
        </p:txBody>
      </p:sp>
      <p:sp>
        <p:nvSpPr>
          <p:cNvPr id="26" name="TextBox 25"/>
          <p:cNvSpPr txBox="1"/>
          <p:nvPr/>
        </p:nvSpPr>
        <p:spPr>
          <a:xfrm rot="19707970">
            <a:off x="1296104" y="2295991"/>
            <a:ext cx="990600" cy="276999"/>
          </a:xfrm>
          <a:prstGeom prst="rect">
            <a:avLst/>
          </a:prstGeom>
          <a:noFill/>
        </p:spPr>
        <p:txBody>
          <a:bodyPr wrap="square" rtlCol="0">
            <a:spAutoFit/>
          </a:bodyPr>
          <a:lstStyle/>
          <a:p>
            <a:pPr algn="ctr"/>
            <a:r>
              <a:rPr lang="en-US" sz="1200" dirty="0">
                <a:latin typeface="Arial" pitchFamily="34" charset="0"/>
                <a:cs typeface="Arial" pitchFamily="34" charset="0"/>
              </a:rPr>
              <a:t>7/9/13</a:t>
            </a:r>
          </a:p>
        </p:txBody>
      </p:sp>
      <p:sp>
        <p:nvSpPr>
          <p:cNvPr id="27" name="TextBox 26"/>
          <p:cNvSpPr txBox="1"/>
          <p:nvPr/>
        </p:nvSpPr>
        <p:spPr>
          <a:xfrm>
            <a:off x="4114800" y="4810125"/>
            <a:ext cx="1295400" cy="830997"/>
          </a:xfrm>
          <a:prstGeom prst="rect">
            <a:avLst/>
          </a:prstGeom>
          <a:noFill/>
        </p:spPr>
        <p:txBody>
          <a:bodyPr wrap="square" rtlCol="0">
            <a:spAutoFit/>
          </a:bodyPr>
          <a:lstStyle/>
          <a:p>
            <a:pPr algn="ctr"/>
            <a:r>
              <a:rPr lang="en-US" sz="1200" dirty="0">
                <a:latin typeface="Arial" pitchFamily="34" charset="0"/>
                <a:cs typeface="Arial" pitchFamily="34" charset="0"/>
              </a:rPr>
              <a:t>~12</a:t>
            </a:r>
          </a:p>
          <a:p>
            <a:pPr algn="ctr"/>
            <a:r>
              <a:rPr lang="en-US" sz="1200" dirty="0">
                <a:latin typeface="Arial" pitchFamily="34" charset="0"/>
                <a:cs typeface="Arial" pitchFamily="34" charset="0"/>
              </a:rPr>
              <a:t>Weeks</a:t>
            </a:r>
          </a:p>
          <a:p>
            <a:pPr algn="ctr"/>
            <a:r>
              <a:rPr lang="en-US" sz="1200" dirty="0">
                <a:latin typeface="Arial" pitchFamily="34" charset="0"/>
                <a:cs typeface="Arial" pitchFamily="34" charset="0"/>
              </a:rPr>
              <a:t>Shire Reviews (8 weeks)</a:t>
            </a:r>
          </a:p>
        </p:txBody>
      </p:sp>
      <p:sp>
        <p:nvSpPr>
          <p:cNvPr id="29" name="TextBox 28"/>
          <p:cNvSpPr txBox="1"/>
          <p:nvPr/>
        </p:nvSpPr>
        <p:spPr>
          <a:xfrm>
            <a:off x="7162800" y="4719935"/>
            <a:ext cx="990600" cy="461665"/>
          </a:xfrm>
          <a:prstGeom prst="rect">
            <a:avLst/>
          </a:prstGeom>
          <a:noFill/>
        </p:spPr>
        <p:txBody>
          <a:bodyPr wrap="square" rtlCol="0">
            <a:spAutoFit/>
          </a:bodyPr>
          <a:lstStyle/>
          <a:p>
            <a:pPr algn="ctr"/>
            <a:r>
              <a:rPr lang="en-US" sz="1200" dirty="0">
                <a:latin typeface="Arial" pitchFamily="34" charset="0"/>
                <a:cs typeface="Arial" pitchFamily="34" charset="0"/>
              </a:rPr>
              <a:t>~2 - 3 </a:t>
            </a:r>
          </a:p>
          <a:p>
            <a:pPr algn="ctr"/>
            <a:r>
              <a:rPr lang="en-US" sz="1200" dirty="0">
                <a:latin typeface="Arial" pitchFamily="34" charset="0"/>
                <a:cs typeface="Arial" pitchFamily="34" charset="0"/>
              </a:rPr>
              <a:t>weeks</a:t>
            </a:r>
          </a:p>
        </p:txBody>
      </p:sp>
      <p:sp>
        <p:nvSpPr>
          <p:cNvPr id="30" name="TextBox 29"/>
          <p:cNvSpPr txBox="1"/>
          <p:nvPr/>
        </p:nvSpPr>
        <p:spPr>
          <a:xfrm>
            <a:off x="7696200" y="4719935"/>
            <a:ext cx="990600" cy="461665"/>
          </a:xfrm>
          <a:prstGeom prst="rect">
            <a:avLst/>
          </a:prstGeom>
          <a:noFill/>
        </p:spPr>
        <p:txBody>
          <a:bodyPr wrap="square" rtlCol="0">
            <a:spAutoFit/>
          </a:bodyPr>
          <a:lstStyle/>
          <a:p>
            <a:pPr algn="ctr"/>
            <a:r>
              <a:rPr lang="en-US" sz="1200" dirty="0">
                <a:latin typeface="Arial" pitchFamily="34" charset="0"/>
                <a:cs typeface="Arial" pitchFamily="34" charset="0"/>
              </a:rPr>
              <a:t>~1 </a:t>
            </a:r>
          </a:p>
          <a:p>
            <a:pPr algn="ctr"/>
            <a:r>
              <a:rPr lang="en-US" sz="1200" dirty="0">
                <a:latin typeface="Arial" pitchFamily="34" charset="0"/>
                <a:cs typeface="Arial" pitchFamily="34" charset="0"/>
              </a:rPr>
              <a:t>week</a:t>
            </a:r>
          </a:p>
        </p:txBody>
      </p:sp>
      <p:sp>
        <p:nvSpPr>
          <p:cNvPr id="2" name="Slide Number Placeholder 1"/>
          <p:cNvSpPr>
            <a:spLocks noGrp="1"/>
          </p:cNvSpPr>
          <p:nvPr>
            <p:ph type="sldNum" sz="quarter" idx="10"/>
          </p:nvPr>
        </p:nvSpPr>
        <p:spPr/>
        <p:txBody>
          <a:bodyPr/>
          <a:lstStyle/>
          <a:p>
            <a:pPr>
              <a:defRPr/>
            </a:pPr>
            <a:fld id="{2A5840A1-2061-4AA9-AB33-8A5DAB274CC4}" type="slidenum">
              <a:rPr lang="en-US" smtClean="0">
                <a:solidFill>
                  <a:prstClr val="black">
                    <a:tint val="75000"/>
                  </a:prstClr>
                </a:solidFill>
              </a:rPr>
              <a:pPr>
                <a:defRPr/>
              </a:pPr>
              <a:t>25</a:t>
            </a:fld>
            <a:endParaRPr lang="en-US">
              <a:solidFill>
                <a:prstClr val="black">
                  <a:tint val="75000"/>
                </a:prstClr>
              </a:solidFill>
            </a:endParaRPr>
          </a:p>
        </p:txBody>
      </p:sp>
      <p:cxnSp>
        <p:nvCxnSpPr>
          <p:cNvPr id="4" name="Straight Connector 3"/>
          <p:cNvCxnSpPr/>
          <p:nvPr/>
        </p:nvCxnSpPr>
        <p:spPr>
          <a:xfrm>
            <a:off x="3235656" y="1752600"/>
            <a:ext cx="0" cy="3771378"/>
          </a:xfrm>
          <a:prstGeom prst="line">
            <a:avLst/>
          </a:prstGeom>
          <a:ln w="3810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bwMode="auto">
          <a:xfrm>
            <a:off x="304800" y="1752600"/>
            <a:ext cx="2057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spAutoFit/>
          </a:bodyPr>
          <a:lstStyle/>
          <a:p>
            <a:r>
              <a:rPr lang="en-US" sz="1800" b="1" dirty="0"/>
              <a:t>Current SOW</a:t>
            </a:r>
          </a:p>
        </p:txBody>
      </p:sp>
      <p:sp>
        <p:nvSpPr>
          <p:cNvPr id="16" name="TextBox 15"/>
          <p:cNvSpPr txBox="1"/>
          <p:nvPr/>
        </p:nvSpPr>
        <p:spPr bwMode="auto">
          <a:xfrm>
            <a:off x="3276600" y="1754743"/>
            <a:ext cx="2057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spAutoFit/>
          </a:bodyPr>
          <a:lstStyle/>
          <a:p>
            <a:r>
              <a:rPr lang="en-US" b="1" dirty="0"/>
              <a:t>Training </a:t>
            </a:r>
            <a:r>
              <a:rPr lang="en-US" sz="1800" b="1" dirty="0"/>
              <a:t>SOW</a:t>
            </a:r>
          </a:p>
        </p:txBody>
      </p:sp>
      <p:sp>
        <p:nvSpPr>
          <p:cNvPr id="17" name="TextBox 16"/>
          <p:cNvSpPr txBox="1"/>
          <p:nvPr/>
        </p:nvSpPr>
        <p:spPr>
          <a:xfrm rot="19512300">
            <a:off x="5330414" y="2284516"/>
            <a:ext cx="990600" cy="276999"/>
          </a:xfrm>
          <a:prstGeom prst="rect">
            <a:avLst/>
          </a:prstGeom>
          <a:noFill/>
        </p:spPr>
        <p:txBody>
          <a:bodyPr wrap="square" rtlCol="0">
            <a:spAutoFit/>
          </a:bodyPr>
          <a:lstStyle/>
          <a:p>
            <a:pPr algn="ctr"/>
            <a:r>
              <a:rPr lang="en-US" sz="1200" dirty="0">
                <a:latin typeface="Arial" pitchFamily="34" charset="0"/>
                <a:cs typeface="Arial" pitchFamily="34" charset="0"/>
              </a:rPr>
              <a:t>~11/1/13</a:t>
            </a:r>
          </a:p>
        </p:txBody>
      </p:sp>
      <p:sp>
        <p:nvSpPr>
          <p:cNvPr id="23" name="TextBox 22"/>
          <p:cNvSpPr txBox="1"/>
          <p:nvPr/>
        </p:nvSpPr>
        <p:spPr>
          <a:xfrm rot="19512300">
            <a:off x="7934326" y="2284525"/>
            <a:ext cx="990600" cy="276999"/>
          </a:xfrm>
          <a:prstGeom prst="rect">
            <a:avLst/>
          </a:prstGeom>
          <a:noFill/>
        </p:spPr>
        <p:txBody>
          <a:bodyPr wrap="square" rtlCol="0">
            <a:spAutoFit/>
          </a:bodyPr>
          <a:lstStyle/>
          <a:p>
            <a:pPr algn="ctr"/>
            <a:r>
              <a:rPr lang="en-US" sz="1200" dirty="0">
                <a:latin typeface="Arial" pitchFamily="34" charset="0"/>
                <a:cs typeface="Arial" pitchFamily="34" charset="0"/>
              </a:rPr>
              <a:t>~1/3/14</a:t>
            </a:r>
          </a:p>
        </p:txBody>
      </p:sp>
      <p:sp>
        <p:nvSpPr>
          <p:cNvPr id="31" name="TextBox 30"/>
          <p:cNvSpPr txBox="1"/>
          <p:nvPr/>
        </p:nvSpPr>
        <p:spPr>
          <a:xfrm rot="19512300">
            <a:off x="20126326" y="1751125"/>
            <a:ext cx="990600" cy="276999"/>
          </a:xfrm>
          <a:prstGeom prst="rect">
            <a:avLst/>
          </a:prstGeom>
          <a:noFill/>
        </p:spPr>
        <p:txBody>
          <a:bodyPr wrap="square" rtlCol="0">
            <a:spAutoFit/>
          </a:bodyPr>
          <a:lstStyle/>
          <a:p>
            <a:pPr algn="ctr"/>
            <a:r>
              <a:rPr lang="en-US" sz="1200" dirty="0">
                <a:latin typeface="Arial" pitchFamily="34" charset="0"/>
                <a:cs typeface="Arial" pitchFamily="34" charset="0"/>
              </a:rPr>
              <a:t>~11/1/13</a:t>
            </a:r>
          </a:p>
        </p:txBody>
      </p:sp>
      <p:sp>
        <p:nvSpPr>
          <p:cNvPr id="32" name="TextBox 31"/>
          <p:cNvSpPr txBox="1"/>
          <p:nvPr/>
        </p:nvSpPr>
        <p:spPr>
          <a:xfrm rot="19512300">
            <a:off x="6562727" y="2305056"/>
            <a:ext cx="990600" cy="276999"/>
          </a:xfrm>
          <a:prstGeom prst="rect">
            <a:avLst/>
          </a:prstGeom>
          <a:noFill/>
        </p:spPr>
        <p:txBody>
          <a:bodyPr wrap="square" rtlCol="0">
            <a:spAutoFit/>
          </a:bodyPr>
          <a:lstStyle/>
          <a:p>
            <a:pPr algn="ctr"/>
            <a:r>
              <a:rPr lang="en-US" sz="1200" dirty="0">
                <a:latin typeface="Arial" pitchFamily="34" charset="0"/>
                <a:cs typeface="Arial" pitchFamily="34" charset="0"/>
              </a:rPr>
              <a:t>~12/1/13</a:t>
            </a:r>
          </a:p>
        </p:txBody>
      </p:sp>
      <p:sp>
        <p:nvSpPr>
          <p:cNvPr id="33" name="TextBox 32"/>
          <p:cNvSpPr txBox="1"/>
          <p:nvPr/>
        </p:nvSpPr>
        <p:spPr>
          <a:xfrm rot="19512300">
            <a:off x="7248526" y="2239076"/>
            <a:ext cx="990600" cy="276999"/>
          </a:xfrm>
          <a:prstGeom prst="rect">
            <a:avLst/>
          </a:prstGeom>
          <a:noFill/>
        </p:spPr>
        <p:txBody>
          <a:bodyPr wrap="square" rtlCol="0">
            <a:spAutoFit/>
          </a:bodyPr>
          <a:lstStyle/>
          <a:p>
            <a:pPr algn="ctr"/>
            <a:r>
              <a:rPr lang="en-US" sz="1200" dirty="0">
                <a:latin typeface="Arial" pitchFamily="34" charset="0"/>
                <a:cs typeface="Arial" pitchFamily="34" charset="0"/>
              </a:rPr>
              <a:t>~12/20/13</a:t>
            </a:r>
          </a:p>
        </p:txBody>
      </p:sp>
    </p:spTree>
    <p:extLst>
      <p:ext uri="{BB962C8B-B14F-4D97-AF65-F5344CB8AC3E}">
        <p14:creationId xmlns:p14="http://schemas.microsoft.com/office/powerpoint/2010/main" val="9575970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2"/>
          <p:cNvSpPr>
            <a:spLocks noGrp="1"/>
          </p:cNvSpPr>
          <p:nvPr>
            <p:ph type="title"/>
          </p:nvPr>
        </p:nvSpPr>
        <p:spPr>
          <a:xfrm>
            <a:off x="301752" y="427038"/>
            <a:ext cx="9144000" cy="639762"/>
          </a:xfrm>
        </p:spPr>
        <p:txBody>
          <a:bodyPr>
            <a:normAutofit/>
          </a:bodyPr>
          <a:lstStyle/>
          <a:p>
            <a:r>
              <a:rPr lang="en-US" dirty="0">
                <a:solidFill>
                  <a:srgbClr val="009454"/>
                </a:solidFill>
              </a:rPr>
              <a:t>Proposed Curriculum Map – High Level Timeline</a:t>
            </a:r>
            <a:endParaRPr lang="en-US" sz="3200" dirty="0"/>
          </a:p>
        </p:txBody>
      </p:sp>
      <p:graphicFrame>
        <p:nvGraphicFramePr>
          <p:cNvPr id="20" name="Diagram 19"/>
          <p:cNvGraphicFramePr/>
          <p:nvPr>
            <p:extLst>
              <p:ext uri="{D42A27DB-BD31-4B8C-83A1-F6EECF244321}">
                <p14:modId xmlns:p14="http://schemas.microsoft.com/office/powerpoint/2010/main" val="2642214159"/>
              </p:ext>
            </p:extLst>
          </p:nvPr>
        </p:nvGraphicFramePr>
        <p:xfrm>
          <a:off x="304800" y="1634700"/>
          <a:ext cx="8610600" cy="4080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1" name="TextBox 20"/>
          <p:cNvSpPr txBox="1"/>
          <p:nvPr/>
        </p:nvSpPr>
        <p:spPr>
          <a:xfrm rot="19894010">
            <a:off x="451002" y="2276523"/>
            <a:ext cx="990600" cy="276999"/>
          </a:xfrm>
          <a:prstGeom prst="rect">
            <a:avLst/>
          </a:prstGeom>
          <a:noFill/>
        </p:spPr>
        <p:txBody>
          <a:bodyPr wrap="square" rtlCol="0">
            <a:spAutoFit/>
          </a:bodyPr>
          <a:lstStyle/>
          <a:p>
            <a:pPr algn="ctr"/>
            <a:r>
              <a:rPr lang="en-US" sz="1200" dirty="0">
                <a:latin typeface="Arial" pitchFamily="34" charset="0"/>
                <a:cs typeface="Arial" pitchFamily="34" charset="0"/>
              </a:rPr>
              <a:t>6/12/13</a:t>
            </a:r>
          </a:p>
        </p:txBody>
      </p:sp>
      <p:sp>
        <p:nvSpPr>
          <p:cNvPr id="24" name="TextBox 23"/>
          <p:cNvSpPr txBox="1"/>
          <p:nvPr/>
        </p:nvSpPr>
        <p:spPr>
          <a:xfrm rot="19582933">
            <a:off x="2209800" y="2308459"/>
            <a:ext cx="990600" cy="276999"/>
          </a:xfrm>
          <a:prstGeom prst="rect">
            <a:avLst/>
          </a:prstGeom>
          <a:noFill/>
        </p:spPr>
        <p:txBody>
          <a:bodyPr wrap="square" rtlCol="0">
            <a:spAutoFit/>
          </a:bodyPr>
          <a:lstStyle/>
          <a:p>
            <a:pPr algn="ctr"/>
            <a:r>
              <a:rPr lang="en-US" sz="1200" dirty="0">
                <a:latin typeface="Arial" pitchFamily="34" charset="0"/>
                <a:cs typeface="Arial" pitchFamily="34" charset="0"/>
              </a:rPr>
              <a:t>8/9/13</a:t>
            </a:r>
          </a:p>
        </p:txBody>
      </p:sp>
      <p:sp>
        <p:nvSpPr>
          <p:cNvPr id="25" name="TextBox 24"/>
          <p:cNvSpPr txBox="1"/>
          <p:nvPr/>
        </p:nvSpPr>
        <p:spPr>
          <a:xfrm>
            <a:off x="5715000" y="4724400"/>
            <a:ext cx="990600" cy="461665"/>
          </a:xfrm>
          <a:prstGeom prst="rect">
            <a:avLst/>
          </a:prstGeom>
          <a:noFill/>
        </p:spPr>
        <p:txBody>
          <a:bodyPr wrap="square" rtlCol="0">
            <a:spAutoFit/>
          </a:bodyPr>
          <a:lstStyle/>
          <a:p>
            <a:pPr algn="ctr"/>
            <a:r>
              <a:rPr lang="en-US" sz="1200" dirty="0">
                <a:latin typeface="Arial" pitchFamily="34" charset="0"/>
                <a:cs typeface="Arial" pitchFamily="34" charset="0"/>
              </a:rPr>
              <a:t>~3-4 </a:t>
            </a:r>
          </a:p>
          <a:p>
            <a:pPr algn="ctr"/>
            <a:r>
              <a:rPr lang="en-US" sz="1200" dirty="0">
                <a:latin typeface="Arial" pitchFamily="34" charset="0"/>
                <a:cs typeface="Arial" pitchFamily="34" charset="0"/>
              </a:rPr>
              <a:t>weeks</a:t>
            </a:r>
          </a:p>
        </p:txBody>
      </p:sp>
      <p:sp>
        <p:nvSpPr>
          <p:cNvPr id="26" name="TextBox 25"/>
          <p:cNvSpPr txBox="1"/>
          <p:nvPr/>
        </p:nvSpPr>
        <p:spPr>
          <a:xfrm rot="19707970">
            <a:off x="1296104" y="2295991"/>
            <a:ext cx="990600" cy="276999"/>
          </a:xfrm>
          <a:prstGeom prst="rect">
            <a:avLst/>
          </a:prstGeom>
          <a:noFill/>
        </p:spPr>
        <p:txBody>
          <a:bodyPr wrap="square" rtlCol="0">
            <a:spAutoFit/>
          </a:bodyPr>
          <a:lstStyle/>
          <a:p>
            <a:pPr algn="ctr"/>
            <a:r>
              <a:rPr lang="en-US" sz="1200" dirty="0">
                <a:latin typeface="Arial" pitchFamily="34" charset="0"/>
                <a:cs typeface="Arial" pitchFamily="34" charset="0"/>
              </a:rPr>
              <a:t>7/9/13</a:t>
            </a:r>
          </a:p>
        </p:txBody>
      </p:sp>
      <p:sp>
        <p:nvSpPr>
          <p:cNvPr id="27" name="TextBox 26"/>
          <p:cNvSpPr txBox="1"/>
          <p:nvPr/>
        </p:nvSpPr>
        <p:spPr>
          <a:xfrm>
            <a:off x="3810000" y="4810125"/>
            <a:ext cx="1295400" cy="830997"/>
          </a:xfrm>
          <a:prstGeom prst="rect">
            <a:avLst/>
          </a:prstGeom>
          <a:noFill/>
        </p:spPr>
        <p:txBody>
          <a:bodyPr wrap="square" rtlCol="0">
            <a:spAutoFit/>
          </a:bodyPr>
          <a:lstStyle/>
          <a:p>
            <a:pPr algn="ctr"/>
            <a:r>
              <a:rPr lang="en-US" sz="1200" dirty="0">
                <a:latin typeface="Arial" pitchFamily="34" charset="0"/>
                <a:cs typeface="Arial" pitchFamily="34" charset="0"/>
              </a:rPr>
              <a:t>~12</a:t>
            </a:r>
          </a:p>
          <a:p>
            <a:pPr algn="ctr"/>
            <a:r>
              <a:rPr lang="en-US" sz="1200" dirty="0">
                <a:latin typeface="Arial" pitchFamily="34" charset="0"/>
                <a:cs typeface="Arial" pitchFamily="34" charset="0"/>
              </a:rPr>
              <a:t>Weeks</a:t>
            </a:r>
          </a:p>
          <a:p>
            <a:pPr algn="ctr"/>
            <a:r>
              <a:rPr lang="en-US" sz="1200" dirty="0">
                <a:latin typeface="Arial" pitchFamily="34" charset="0"/>
                <a:cs typeface="Arial" pitchFamily="34" charset="0"/>
              </a:rPr>
              <a:t>Shire Reviews (8 weeks)</a:t>
            </a:r>
          </a:p>
        </p:txBody>
      </p:sp>
      <p:sp>
        <p:nvSpPr>
          <p:cNvPr id="29" name="TextBox 28"/>
          <p:cNvSpPr txBox="1"/>
          <p:nvPr/>
        </p:nvSpPr>
        <p:spPr>
          <a:xfrm>
            <a:off x="6477000" y="4719935"/>
            <a:ext cx="990600" cy="461665"/>
          </a:xfrm>
          <a:prstGeom prst="rect">
            <a:avLst/>
          </a:prstGeom>
          <a:noFill/>
        </p:spPr>
        <p:txBody>
          <a:bodyPr wrap="square" rtlCol="0">
            <a:spAutoFit/>
          </a:bodyPr>
          <a:lstStyle/>
          <a:p>
            <a:pPr algn="ctr"/>
            <a:r>
              <a:rPr lang="en-US" sz="1200" dirty="0">
                <a:latin typeface="Arial" pitchFamily="34" charset="0"/>
                <a:cs typeface="Arial" pitchFamily="34" charset="0"/>
              </a:rPr>
              <a:t>~2 - 3 </a:t>
            </a:r>
          </a:p>
          <a:p>
            <a:pPr algn="ctr"/>
            <a:r>
              <a:rPr lang="en-US" sz="1200" dirty="0">
                <a:latin typeface="Arial" pitchFamily="34" charset="0"/>
                <a:cs typeface="Arial" pitchFamily="34" charset="0"/>
              </a:rPr>
              <a:t>weeks</a:t>
            </a:r>
          </a:p>
        </p:txBody>
      </p:sp>
      <p:sp>
        <p:nvSpPr>
          <p:cNvPr id="30" name="TextBox 29"/>
          <p:cNvSpPr txBox="1"/>
          <p:nvPr/>
        </p:nvSpPr>
        <p:spPr>
          <a:xfrm>
            <a:off x="7010400" y="4719935"/>
            <a:ext cx="990600" cy="461665"/>
          </a:xfrm>
          <a:prstGeom prst="rect">
            <a:avLst/>
          </a:prstGeom>
          <a:noFill/>
        </p:spPr>
        <p:txBody>
          <a:bodyPr wrap="square" rtlCol="0">
            <a:spAutoFit/>
          </a:bodyPr>
          <a:lstStyle/>
          <a:p>
            <a:pPr algn="ctr"/>
            <a:r>
              <a:rPr lang="en-US" sz="1200" dirty="0">
                <a:latin typeface="Arial" pitchFamily="34" charset="0"/>
                <a:cs typeface="Arial" pitchFamily="34" charset="0"/>
              </a:rPr>
              <a:t>~1 </a:t>
            </a:r>
          </a:p>
          <a:p>
            <a:pPr algn="ctr"/>
            <a:r>
              <a:rPr lang="en-US" sz="1200" dirty="0">
                <a:latin typeface="Arial" pitchFamily="34" charset="0"/>
                <a:cs typeface="Arial" pitchFamily="34" charset="0"/>
              </a:rPr>
              <a:t>week</a:t>
            </a:r>
          </a:p>
        </p:txBody>
      </p:sp>
      <p:sp>
        <p:nvSpPr>
          <p:cNvPr id="2" name="Slide Number Placeholder 1"/>
          <p:cNvSpPr>
            <a:spLocks noGrp="1"/>
          </p:cNvSpPr>
          <p:nvPr>
            <p:ph type="sldNum" sz="quarter" idx="10"/>
          </p:nvPr>
        </p:nvSpPr>
        <p:spPr/>
        <p:txBody>
          <a:bodyPr/>
          <a:lstStyle/>
          <a:p>
            <a:pPr>
              <a:defRPr/>
            </a:pPr>
            <a:fld id="{2A5840A1-2061-4AA9-AB33-8A5DAB274CC4}" type="slidenum">
              <a:rPr lang="en-US" smtClean="0">
                <a:solidFill>
                  <a:prstClr val="black">
                    <a:tint val="75000"/>
                  </a:prstClr>
                </a:solidFill>
              </a:rPr>
              <a:pPr>
                <a:defRPr/>
              </a:pPr>
              <a:t>26</a:t>
            </a:fld>
            <a:endParaRPr lang="en-US">
              <a:solidFill>
                <a:prstClr val="black">
                  <a:tint val="75000"/>
                </a:prstClr>
              </a:solidFill>
            </a:endParaRPr>
          </a:p>
        </p:txBody>
      </p:sp>
      <p:cxnSp>
        <p:nvCxnSpPr>
          <p:cNvPr id="4" name="Straight Connector 3"/>
          <p:cNvCxnSpPr/>
          <p:nvPr/>
        </p:nvCxnSpPr>
        <p:spPr>
          <a:xfrm>
            <a:off x="3007056" y="1752600"/>
            <a:ext cx="0" cy="3771378"/>
          </a:xfrm>
          <a:prstGeom prst="line">
            <a:avLst/>
          </a:prstGeom>
          <a:ln w="3810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bwMode="auto">
          <a:xfrm>
            <a:off x="304800" y="1752600"/>
            <a:ext cx="2057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spAutoFit/>
          </a:bodyPr>
          <a:lstStyle/>
          <a:p>
            <a:r>
              <a:rPr lang="en-US" sz="1800" b="1" dirty="0"/>
              <a:t>Current SOW</a:t>
            </a:r>
          </a:p>
        </p:txBody>
      </p:sp>
      <p:sp>
        <p:nvSpPr>
          <p:cNvPr id="16" name="TextBox 15"/>
          <p:cNvSpPr txBox="1"/>
          <p:nvPr/>
        </p:nvSpPr>
        <p:spPr bwMode="auto">
          <a:xfrm>
            <a:off x="3048000" y="1754743"/>
            <a:ext cx="2057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spAutoFit/>
          </a:bodyPr>
          <a:lstStyle/>
          <a:p>
            <a:r>
              <a:rPr lang="en-US" b="1" dirty="0"/>
              <a:t>Training </a:t>
            </a:r>
            <a:r>
              <a:rPr lang="en-US" sz="1800" b="1" dirty="0"/>
              <a:t>SOW</a:t>
            </a:r>
          </a:p>
        </p:txBody>
      </p:sp>
      <p:sp>
        <p:nvSpPr>
          <p:cNvPr id="17" name="TextBox 16"/>
          <p:cNvSpPr txBox="1"/>
          <p:nvPr/>
        </p:nvSpPr>
        <p:spPr>
          <a:xfrm rot="19512300">
            <a:off x="5330414" y="2284516"/>
            <a:ext cx="990600" cy="276999"/>
          </a:xfrm>
          <a:prstGeom prst="rect">
            <a:avLst/>
          </a:prstGeom>
          <a:noFill/>
        </p:spPr>
        <p:txBody>
          <a:bodyPr wrap="square" rtlCol="0">
            <a:spAutoFit/>
          </a:bodyPr>
          <a:lstStyle/>
          <a:p>
            <a:pPr algn="ctr"/>
            <a:r>
              <a:rPr lang="en-US" sz="1200" dirty="0">
                <a:latin typeface="Arial" pitchFamily="34" charset="0"/>
                <a:cs typeface="Arial" pitchFamily="34" charset="0"/>
              </a:rPr>
              <a:t>~11/1/13</a:t>
            </a:r>
          </a:p>
        </p:txBody>
      </p:sp>
      <p:sp>
        <p:nvSpPr>
          <p:cNvPr id="18" name="TextBox 17"/>
          <p:cNvSpPr txBox="1"/>
          <p:nvPr/>
        </p:nvSpPr>
        <p:spPr>
          <a:xfrm>
            <a:off x="4191000" y="1295400"/>
            <a:ext cx="990600" cy="276999"/>
          </a:xfrm>
          <a:prstGeom prst="rect">
            <a:avLst/>
          </a:prstGeom>
          <a:noFill/>
        </p:spPr>
        <p:txBody>
          <a:bodyPr wrap="square" rtlCol="0">
            <a:spAutoFit/>
          </a:bodyPr>
          <a:lstStyle/>
          <a:p>
            <a:pPr algn="ctr"/>
            <a:r>
              <a:rPr lang="en-US" sz="1200" dirty="0">
                <a:latin typeface="Arial" pitchFamily="34" charset="0"/>
                <a:cs typeface="Arial" pitchFamily="34" charset="0"/>
              </a:rPr>
              <a:t>~10/1/13**</a:t>
            </a:r>
          </a:p>
        </p:txBody>
      </p:sp>
      <p:sp>
        <p:nvSpPr>
          <p:cNvPr id="22" name="TextBox 21"/>
          <p:cNvSpPr txBox="1"/>
          <p:nvPr/>
        </p:nvSpPr>
        <p:spPr>
          <a:xfrm>
            <a:off x="5105400" y="1323975"/>
            <a:ext cx="1219200" cy="276999"/>
          </a:xfrm>
          <a:prstGeom prst="rect">
            <a:avLst/>
          </a:prstGeom>
          <a:noFill/>
        </p:spPr>
        <p:txBody>
          <a:bodyPr wrap="square" rtlCol="0">
            <a:spAutoFit/>
          </a:bodyPr>
          <a:lstStyle/>
          <a:p>
            <a:pPr algn="ctr"/>
            <a:r>
              <a:rPr lang="en-US" sz="1200" dirty="0">
                <a:latin typeface="Arial" pitchFamily="34" charset="0"/>
                <a:cs typeface="Arial" pitchFamily="34" charset="0"/>
              </a:rPr>
              <a:t>~1-2 weeks</a:t>
            </a:r>
          </a:p>
        </p:txBody>
      </p:sp>
      <p:sp>
        <p:nvSpPr>
          <p:cNvPr id="23" name="TextBox 22"/>
          <p:cNvSpPr txBox="1"/>
          <p:nvPr/>
        </p:nvSpPr>
        <p:spPr>
          <a:xfrm rot="19512300">
            <a:off x="7400926" y="2284525"/>
            <a:ext cx="990600" cy="276999"/>
          </a:xfrm>
          <a:prstGeom prst="rect">
            <a:avLst/>
          </a:prstGeom>
          <a:noFill/>
        </p:spPr>
        <p:txBody>
          <a:bodyPr wrap="square" rtlCol="0">
            <a:spAutoFit/>
          </a:bodyPr>
          <a:lstStyle/>
          <a:p>
            <a:pPr algn="ctr"/>
            <a:r>
              <a:rPr lang="en-US" sz="1200" dirty="0">
                <a:latin typeface="Arial" pitchFamily="34" charset="0"/>
                <a:cs typeface="Arial" pitchFamily="34" charset="0"/>
              </a:rPr>
              <a:t>~1/3/14</a:t>
            </a:r>
          </a:p>
        </p:txBody>
      </p:sp>
      <p:sp>
        <p:nvSpPr>
          <p:cNvPr id="31" name="TextBox 30"/>
          <p:cNvSpPr txBox="1"/>
          <p:nvPr/>
        </p:nvSpPr>
        <p:spPr>
          <a:xfrm rot="19512300">
            <a:off x="20126326" y="1751125"/>
            <a:ext cx="990600" cy="276999"/>
          </a:xfrm>
          <a:prstGeom prst="rect">
            <a:avLst/>
          </a:prstGeom>
          <a:noFill/>
        </p:spPr>
        <p:txBody>
          <a:bodyPr wrap="square" rtlCol="0">
            <a:spAutoFit/>
          </a:bodyPr>
          <a:lstStyle/>
          <a:p>
            <a:pPr algn="ctr"/>
            <a:r>
              <a:rPr lang="en-US" sz="1200" dirty="0">
                <a:latin typeface="Arial" pitchFamily="34" charset="0"/>
                <a:cs typeface="Arial" pitchFamily="34" charset="0"/>
              </a:rPr>
              <a:t>~11/1/13</a:t>
            </a:r>
          </a:p>
        </p:txBody>
      </p:sp>
      <p:sp>
        <p:nvSpPr>
          <p:cNvPr id="32" name="TextBox 31"/>
          <p:cNvSpPr txBox="1"/>
          <p:nvPr/>
        </p:nvSpPr>
        <p:spPr>
          <a:xfrm rot="19512300">
            <a:off x="6029327" y="2305056"/>
            <a:ext cx="990600" cy="276999"/>
          </a:xfrm>
          <a:prstGeom prst="rect">
            <a:avLst/>
          </a:prstGeom>
          <a:noFill/>
        </p:spPr>
        <p:txBody>
          <a:bodyPr wrap="square" rtlCol="0">
            <a:spAutoFit/>
          </a:bodyPr>
          <a:lstStyle/>
          <a:p>
            <a:pPr algn="ctr"/>
            <a:r>
              <a:rPr lang="en-US" sz="1200" dirty="0">
                <a:latin typeface="Arial" pitchFamily="34" charset="0"/>
                <a:cs typeface="Arial" pitchFamily="34" charset="0"/>
              </a:rPr>
              <a:t>~12/1/13</a:t>
            </a:r>
          </a:p>
        </p:txBody>
      </p:sp>
      <p:sp>
        <p:nvSpPr>
          <p:cNvPr id="33" name="TextBox 32"/>
          <p:cNvSpPr txBox="1"/>
          <p:nvPr/>
        </p:nvSpPr>
        <p:spPr>
          <a:xfrm rot="19512300">
            <a:off x="6715126" y="2239076"/>
            <a:ext cx="990600" cy="276999"/>
          </a:xfrm>
          <a:prstGeom prst="rect">
            <a:avLst/>
          </a:prstGeom>
          <a:noFill/>
        </p:spPr>
        <p:txBody>
          <a:bodyPr wrap="square" rtlCol="0">
            <a:spAutoFit/>
          </a:bodyPr>
          <a:lstStyle/>
          <a:p>
            <a:pPr algn="ctr"/>
            <a:r>
              <a:rPr lang="en-US" sz="1200" dirty="0">
                <a:latin typeface="Arial" pitchFamily="34" charset="0"/>
                <a:cs typeface="Arial" pitchFamily="34" charset="0"/>
              </a:rPr>
              <a:t>~12/20/13</a:t>
            </a:r>
          </a:p>
        </p:txBody>
      </p:sp>
      <p:sp>
        <p:nvSpPr>
          <p:cNvPr id="3" name="TextBox 2"/>
          <p:cNvSpPr txBox="1"/>
          <p:nvPr/>
        </p:nvSpPr>
        <p:spPr bwMode="auto">
          <a:xfrm>
            <a:off x="4191000" y="5867400"/>
            <a:ext cx="3810000" cy="30777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spAutoFit/>
          </a:bodyPr>
          <a:lstStyle/>
          <a:p>
            <a:r>
              <a:rPr lang="en-US" sz="1400" dirty="0"/>
              <a:t>** 10/1/13 represents potential CIA effective date</a:t>
            </a:r>
          </a:p>
        </p:txBody>
      </p:sp>
    </p:spTree>
    <p:extLst>
      <p:ext uri="{BB962C8B-B14F-4D97-AF65-F5344CB8AC3E}">
        <p14:creationId xmlns:p14="http://schemas.microsoft.com/office/powerpoint/2010/main" val="8736166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itle 2"/>
          <p:cNvSpPr txBox="1">
            <a:spLocks/>
          </p:cNvSpPr>
          <p:nvPr/>
        </p:nvSpPr>
        <p:spPr bwMode="auto">
          <a:xfrm>
            <a:off x="304800" y="457200"/>
            <a:ext cx="8534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fontAlgn="base" hangingPunct="0">
              <a:spcBef>
                <a:spcPct val="0"/>
              </a:spcBef>
              <a:spcAft>
                <a:spcPct val="0"/>
              </a:spcAft>
              <a:defRPr sz="3200" b="1" kern="1200" spc="0">
                <a:solidFill>
                  <a:schemeClr val="tx1">
                    <a:lumMod val="65000"/>
                    <a:lumOff val="35000"/>
                  </a:schemeClr>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defRPr/>
            </a:pPr>
            <a:r>
              <a:rPr lang="en-US" spc="-150" dirty="0">
                <a:solidFill>
                  <a:srgbClr val="009454"/>
                </a:solidFill>
              </a:rPr>
              <a:t>Next</a:t>
            </a:r>
            <a:r>
              <a:rPr lang="en-US" spc="-150" dirty="0">
                <a:solidFill>
                  <a:prstClr val="black">
                    <a:lumMod val="65000"/>
                    <a:lumOff val="35000"/>
                  </a:prstClr>
                </a:solidFill>
              </a:rPr>
              <a:t> </a:t>
            </a:r>
            <a:r>
              <a:rPr lang="en-US" spc="-150" dirty="0">
                <a:solidFill>
                  <a:srgbClr val="009454"/>
                </a:solidFill>
              </a:rPr>
              <a:t>Steps</a:t>
            </a:r>
          </a:p>
        </p:txBody>
      </p:sp>
      <p:graphicFrame>
        <p:nvGraphicFramePr>
          <p:cNvPr id="3" name="Table 2"/>
          <p:cNvGraphicFramePr>
            <a:graphicFrameLocks noGrp="1"/>
          </p:cNvGraphicFramePr>
          <p:nvPr>
            <p:extLst>
              <p:ext uri="{D42A27DB-BD31-4B8C-83A1-F6EECF244321}">
                <p14:modId xmlns:p14="http://schemas.microsoft.com/office/powerpoint/2010/main" val="1630063195"/>
              </p:ext>
            </p:extLst>
          </p:nvPr>
        </p:nvGraphicFramePr>
        <p:xfrm>
          <a:off x="1524000" y="1397000"/>
          <a:ext cx="6096000" cy="2966720"/>
        </p:xfrm>
        <a:graphic>
          <a:graphicData uri="http://schemas.openxmlformats.org/drawingml/2006/table">
            <a:tbl>
              <a:tblPr firstRow="1" bandRow="1">
                <a:tableStyleId>{2D5ABB26-0587-4C30-8999-92F81FD0307C}</a:tableStyleId>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tblGrid>
              <a:tr h="370840">
                <a:tc>
                  <a:txBody>
                    <a:bodyPr/>
                    <a:lstStyle/>
                    <a:p>
                      <a:endParaRPr lang="en-US"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0"/>
                  </a:ext>
                </a:extLst>
              </a:tr>
              <a:tr h="370840">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1"/>
                  </a:ext>
                </a:extLst>
              </a:tr>
              <a:tr h="370840">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2"/>
                  </a:ext>
                </a:extLst>
              </a:tr>
              <a:tr h="370840">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3"/>
                  </a:ext>
                </a:extLst>
              </a:tr>
              <a:tr h="370840">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4"/>
                  </a:ext>
                </a:extLst>
              </a:tr>
              <a:tr h="370840">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5"/>
                  </a:ext>
                </a:extLst>
              </a:tr>
              <a:tr h="370840">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6"/>
                  </a:ext>
                </a:extLst>
              </a:tr>
              <a:tr h="370840">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7"/>
                  </a:ext>
                </a:extLst>
              </a:tr>
            </a:tbl>
          </a:graphicData>
        </a:graphic>
      </p:graphicFrame>
      <p:graphicFrame>
        <p:nvGraphicFramePr>
          <p:cNvPr id="8" name="Content Placeholder 7"/>
          <p:cNvGraphicFramePr>
            <a:graphicFrameLocks noGrp="1"/>
          </p:cNvGraphicFramePr>
          <p:nvPr>
            <p:ph idx="1"/>
            <p:extLst>
              <p:ext uri="{D42A27DB-BD31-4B8C-83A1-F6EECF244321}">
                <p14:modId xmlns:p14="http://schemas.microsoft.com/office/powerpoint/2010/main" val="3204209331"/>
              </p:ext>
            </p:extLst>
          </p:nvPr>
        </p:nvGraphicFramePr>
        <p:xfrm>
          <a:off x="304800" y="1219201"/>
          <a:ext cx="8534400" cy="4863378"/>
        </p:xfrm>
        <a:graphic>
          <a:graphicData uri="http://schemas.openxmlformats.org/drawingml/2006/table">
            <a:tbl>
              <a:tblPr firstRow="1" bandRow="1">
                <a:tableStyleId>{5C22544A-7EE6-4342-B048-85BDC9FD1C3A}</a:tableStyleId>
              </a:tblPr>
              <a:tblGrid>
                <a:gridCol w="1143000">
                  <a:extLst>
                    <a:ext uri="{9D8B030D-6E8A-4147-A177-3AD203B41FA5}">
                      <a16:colId xmlns:a16="http://schemas.microsoft.com/office/drawing/2014/main" val="20000"/>
                    </a:ext>
                  </a:extLst>
                </a:gridCol>
                <a:gridCol w="5562600">
                  <a:extLst>
                    <a:ext uri="{9D8B030D-6E8A-4147-A177-3AD203B41FA5}">
                      <a16:colId xmlns:a16="http://schemas.microsoft.com/office/drawing/2014/main" val="20001"/>
                    </a:ext>
                  </a:extLst>
                </a:gridCol>
                <a:gridCol w="1828800">
                  <a:extLst>
                    <a:ext uri="{9D8B030D-6E8A-4147-A177-3AD203B41FA5}">
                      <a16:colId xmlns:a16="http://schemas.microsoft.com/office/drawing/2014/main" val="20002"/>
                    </a:ext>
                  </a:extLst>
                </a:gridCol>
              </a:tblGrid>
              <a:tr h="502203">
                <a:tc>
                  <a:txBody>
                    <a:bodyPr/>
                    <a:lstStyle/>
                    <a:p>
                      <a:r>
                        <a:rPr lang="en-US" sz="1600" dirty="0">
                          <a:solidFill>
                            <a:schemeClr val="accent5"/>
                          </a:solidFill>
                          <a:latin typeface="Arial" pitchFamily="34" charset="0"/>
                          <a:cs typeface="Arial" pitchFamily="34" charset="0"/>
                        </a:rPr>
                        <a:t>Who</a:t>
                      </a:r>
                    </a:p>
                  </a:txBody>
                  <a:tcPr anchor="ctr">
                    <a:lnB w="12700" cap="flat" cmpd="sng" algn="ctr">
                      <a:solidFill>
                        <a:schemeClr val="tx1">
                          <a:lumMod val="50000"/>
                          <a:lumOff val="50000"/>
                        </a:schemeClr>
                      </a:solidFill>
                      <a:prstDash val="solid"/>
                      <a:round/>
                      <a:headEnd type="none" w="med" len="med"/>
                      <a:tailEnd type="none" w="med" len="med"/>
                    </a:lnB>
                    <a:noFill/>
                  </a:tcPr>
                </a:tc>
                <a:tc>
                  <a:txBody>
                    <a:bodyPr/>
                    <a:lstStyle/>
                    <a:p>
                      <a:r>
                        <a:rPr lang="en-US" sz="1600" dirty="0">
                          <a:solidFill>
                            <a:schemeClr val="accent5"/>
                          </a:solidFill>
                          <a:latin typeface="Arial" pitchFamily="34" charset="0"/>
                          <a:cs typeface="Arial" pitchFamily="34" charset="0"/>
                        </a:rPr>
                        <a:t>What</a:t>
                      </a:r>
                    </a:p>
                  </a:txBody>
                  <a:tcPr anchor="ctr">
                    <a:lnB w="12700" cap="flat" cmpd="sng" algn="ctr">
                      <a:solidFill>
                        <a:schemeClr val="tx1">
                          <a:lumMod val="50000"/>
                          <a:lumOff val="50000"/>
                        </a:schemeClr>
                      </a:solidFill>
                      <a:prstDash val="solid"/>
                      <a:round/>
                      <a:headEnd type="none" w="med" len="med"/>
                      <a:tailEnd type="none" w="med" len="med"/>
                    </a:lnB>
                    <a:noFill/>
                  </a:tcPr>
                </a:tc>
                <a:tc>
                  <a:txBody>
                    <a:bodyPr/>
                    <a:lstStyle/>
                    <a:p>
                      <a:r>
                        <a:rPr lang="en-US" sz="1600" dirty="0">
                          <a:solidFill>
                            <a:schemeClr val="accent5"/>
                          </a:solidFill>
                          <a:latin typeface="Arial" pitchFamily="34" charset="0"/>
                          <a:cs typeface="Arial" pitchFamily="34" charset="0"/>
                        </a:rPr>
                        <a:t>When</a:t>
                      </a:r>
                    </a:p>
                  </a:txBody>
                  <a:tcPr>
                    <a:lnB w="12700" cap="flat" cmpd="sng" algn="ctr">
                      <a:solidFill>
                        <a:schemeClr val="tx1">
                          <a:lumMod val="50000"/>
                          <a:lumOff val="50000"/>
                        </a:schemeClr>
                      </a:solidFill>
                      <a:prstDash val="solid"/>
                      <a:round/>
                      <a:headEnd type="none" w="med" len="med"/>
                      <a:tailEnd type="none" w="med" len="med"/>
                    </a:lnB>
                    <a:noFill/>
                  </a:tcPr>
                </a:tc>
                <a:extLst>
                  <a:ext uri="{0D108BD9-81ED-4DB2-BD59-A6C34878D82A}">
                    <a16:rowId xmlns:a16="http://schemas.microsoft.com/office/drawing/2014/main" val="10000"/>
                  </a:ext>
                </a:extLst>
              </a:tr>
              <a:tr h="623025">
                <a:tc>
                  <a:txBody>
                    <a:bodyPr/>
                    <a:lstStyle/>
                    <a:p>
                      <a:r>
                        <a:rPr lang="en-US" sz="1600" b="1" dirty="0">
                          <a:solidFill>
                            <a:schemeClr val="tx1">
                              <a:lumMod val="50000"/>
                              <a:lumOff val="50000"/>
                            </a:schemeClr>
                          </a:solidFill>
                          <a:latin typeface="Arial" pitchFamily="34" charset="0"/>
                          <a:cs typeface="Arial" pitchFamily="34" charset="0"/>
                        </a:rPr>
                        <a:t>Shire /PDG</a:t>
                      </a:r>
                    </a:p>
                  </a:txBody>
                  <a:tcPr>
                    <a:lnR w="6350" cap="flat" cmpd="sng" algn="ctr">
                      <a:solidFill>
                        <a:schemeClr val="bg1">
                          <a:lumMod val="85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r>
                        <a:rPr lang="en-US" sz="1400" dirty="0">
                          <a:solidFill>
                            <a:schemeClr val="tx1">
                              <a:lumMod val="50000"/>
                              <a:lumOff val="50000"/>
                            </a:schemeClr>
                          </a:solidFill>
                          <a:latin typeface="Arial" pitchFamily="34" charset="0"/>
                          <a:cs typeface="Arial" pitchFamily="34" charset="0"/>
                        </a:rPr>
                        <a:t>Findings</a:t>
                      </a:r>
                      <a:r>
                        <a:rPr lang="en-US" sz="1400" baseline="0" dirty="0">
                          <a:solidFill>
                            <a:schemeClr val="tx1">
                              <a:lumMod val="50000"/>
                              <a:lumOff val="50000"/>
                            </a:schemeClr>
                          </a:solidFill>
                          <a:latin typeface="Arial" pitchFamily="34" charset="0"/>
                          <a:cs typeface="Arial" pitchFamily="34" charset="0"/>
                        </a:rPr>
                        <a:t> &amp; Recommendations and Curriculum Roadmap Review Meeting</a:t>
                      </a:r>
                      <a:endParaRPr lang="en-US" sz="1400" dirty="0">
                        <a:solidFill>
                          <a:schemeClr val="tx1">
                            <a:lumMod val="50000"/>
                            <a:lumOff val="50000"/>
                          </a:schemeClr>
                        </a:solidFill>
                        <a:latin typeface="Arial" pitchFamily="34" charset="0"/>
                        <a:cs typeface="Arial" pitchFamily="34" charset="0"/>
                      </a:endParaRP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a:r>
                        <a:rPr lang="en-US" sz="1600" dirty="0">
                          <a:solidFill>
                            <a:srgbClr val="C00000"/>
                          </a:solidFill>
                          <a:latin typeface="Arial" pitchFamily="34" charset="0"/>
                          <a:cs typeface="Arial" pitchFamily="34" charset="0"/>
                        </a:rPr>
                        <a:t>6/5</a:t>
                      </a:r>
                    </a:p>
                  </a:txBody>
                  <a:tcPr>
                    <a:lnL w="6350" cap="flat" cmpd="sng" algn="ctr">
                      <a:solidFill>
                        <a:schemeClr val="bg1">
                          <a:lumMod val="85000"/>
                        </a:schemeClr>
                      </a:solidFill>
                      <a:prstDash val="solid"/>
                      <a:round/>
                      <a:headEnd type="none" w="med" len="med"/>
                      <a:tailEnd type="none" w="med" len="med"/>
                    </a:lnL>
                    <a:lnT w="12700" cap="flat" cmpd="sng" algn="ctr">
                      <a:solidFill>
                        <a:schemeClr val="tx1">
                          <a:lumMod val="50000"/>
                          <a:lumOff val="50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01"/>
                  </a:ext>
                </a:extLst>
              </a:tr>
              <a:tr h="623025">
                <a:tc>
                  <a:txBody>
                    <a:bodyPr/>
                    <a:lstStyle/>
                    <a:p>
                      <a:r>
                        <a:rPr lang="en-US" sz="1600" b="1" dirty="0">
                          <a:solidFill>
                            <a:schemeClr val="tx1">
                              <a:lumMod val="50000"/>
                              <a:lumOff val="50000"/>
                            </a:schemeClr>
                          </a:solidFill>
                          <a:latin typeface="Arial" pitchFamily="34" charset="0"/>
                          <a:cs typeface="Arial" pitchFamily="34" charset="0"/>
                        </a:rPr>
                        <a:t>Shire</a:t>
                      </a:r>
                    </a:p>
                  </a:txBody>
                  <a:tcPr anchor="ctr">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lumMod val="50000"/>
                              <a:lumOff val="50000"/>
                            </a:schemeClr>
                          </a:solidFill>
                          <a:latin typeface="Arial" pitchFamily="34" charset="0"/>
                          <a:cs typeface="Arial" pitchFamily="34" charset="0"/>
                        </a:rPr>
                        <a:t>Review Findings &amp; Recommendations and</a:t>
                      </a:r>
                      <a:r>
                        <a:rPr lang="en-US" sz="1400" baseline="0" dirty="0">
                          <a:solidFill>
                            <a:schemeClr val="tx1">
                              <a:lumMod val="50000"/>
                              <a:lumOff val="50000"/>
                            </a:schemeClr>
                          </a:solidFill>
                          <a:latin typeface="Arial" pitchFamily="34" charset="0"/>
                          <a:cs typeface="Arial" pitchFamily="34" charset="0"/>
                        </a:rPr>
                        <a:t> Curriculum Map</a:t>
                      </a:r>
                      <a:r>
                        <a:rPr lang="en-US" sz="1400" dirty="0">
                          <a:solidFill>
                            <a:schemeClr val="tx1">
                              <a:lumMod val="50000"/>
                              <a:lumOff val="50000"/>
                            </a:schemeClr>
                          </a:solidFill>
                          <a:latin typeface="Arial" pitchFamily="34" charset="0"/>
                          <a:cs typeface="Arial" pitchFamily="34" charset="0"/>
                        </a:rPr>
                        <a:t> and provide feedback</a:t>
                      </a:r>
                    </a:p>
                  </a:txBody>
                  <a:tcPr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ctr"/>
                      <a:r>
                        <a:rPr lang="en-US" sz="1600" dirty="0">
                          <a:solidFill>
                            <a:srgbClr val="C00000"/>
                          </a:solidFill>
                          <a:latin typeface="Arial" pitchFamily="34" charset="0"/>
                          <a:cs typeface="Arial" pitchFamily="34" charset="0"/>
                        </a:rPr>
                        <a:t>6/5</a:t>
                      </a:r>
                      <a:r>
                        <a:rPr lang="en-US" sz="1600" baseline="0" dirty="0">
                          <a:solidFill>
                            <a:srgbClr val="C00000"/>
                          </a:solidFill>
                          <a:latin typeface="Arial" pitchFamily="34" charset="0"/>
                          <a:cs typeface="Arial" pitchFamily="34" charset="0"/>
                        </a:rPr>
                        <a:t> – 6/10</a:t>
                      </a:r>
                    </a:p>
                    <a:p>
                      <a:pPr algn="ctr"/>
                      <a:r>
                        <a:rPr lang="en-US" sz="1600" baseline="0" dirty="0">
                          <a:solidFill>
                            <a:srgbClr val="C00000"/>
                          </a:solidFill>
                          <a:latin typeface="Arial" pitchFamily="34" charset="0"/>
                          <a:cs typeface="Arial" pitchFamily="34" charset="0"/>
                        </a:rPr>
                        <a:t>Approved 6/20</a:t>
                      </a:r>
                      <a:endParaRPr lang="en-US" sz="1600" dirty="0">
                        <a:solidFill>
                          <a:srgbClr val="C00000"/>
                        </a:solidFill>
                        <a:latin typeface="Arial" pitchFamily="34" charset="0"/>
                        <a:cs typeface="Arial" pitchFamily="34" charset="0"/>
                      </a:endParaRPr>
                    </a:p>
                  </a:txBody>
                  <a:tcPr anchor="ctr">
                    <a:lnL w="6350" cap="flat" cmpd="sng" algn="ctr">
                      <a:solidFill>
                        <a:schemeClr val="bg1">
                          <a:lumMod val="85000"/>
                        </a:schemeClr>
                      </a:solid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02"/>
                  </a:ext>
                </a:extLst>
              </a:tr>
              <a:tr h="623025">
                <a:tc>
                  <a:txBody>
                    <a:bodyPr/>
                    <a:lstStyle/>
                    <a:p>
                      <a:r>
                        <a:rPr lang="en-US" sz="1600" b="1" dirty="0">
                          <a:solidFill>
                            <a:schemeClr val="tx1">
                              <a:lumMod val="50000"/>
                              <a:lumOff val="50000"/>
                            </a:schemeClr>
                          </a:solidFill>
                          <a:latin typeface="Arial" pitchFamily="34" charset="0"/>
                          <a:cs typeface="Arial" pitchFamily="34" charset="0"/>
                        </a:rPr>
                        <a:t>Shire</a:t>
                      </a:r>
                    </a:p>
                  </a:txBody>
                  <a:tcPr>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lumMod val="50000"/>
                              <a:lumOff val="50000"/>
                            </a:schemeClr>
                          </a:solidFill>
                          <a:latin typeface="Arial" pitchFamily="34" charset="0"/>
                          <a:cs typeface="Arial" pitchFamily="34" charset="0"/>
                        </a:rPr>
                        <a:t>Approve</a:t>
                      </a:r>
                      <a:r>
                        <a:rPr lang="en-US" sz="1400" baseline="0" dirty="0">
                          <a:solidFill>
                            <a:schemeClr val="tx1">
                              <a:lumMod val="50000"/>
                              <a:lumOff val="50000"/>
                            </a:schemeClr>
                          </a:solidFill>
                          <a:latin typeface="Arial" pitchFamily="34" charset="0"/>
                          <a:cs typeface="Arial" pitchFamily="34" charset="0"/>
                        </a:rPr>
                        <a:t> </a:t>
                      </a:r>
                      <a:r>
                        <a:rPr lang="en-US" sz="1400" dirty="0">
                          <a:solidFill>
                            <a:schemeClr val="tx1">
                              <a:lumMod val="50000"/>
                              <a:lumOff val="50000"/>
                            </a:schemeClr>
                          </a:solidFill>
                          <a:latin typeface="Arial" pitchFamily="34" charset="0"/>
                          <a:cs typeface="Arial" pitchFamily="34" charset="0"/>
                        </a:rPr>
                        <a:t>Curriculum Map</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ctr"/>
                      <a:r>
                        <a:rPr lang="en-US" sz="1600" dirty="0">
                          <a:solidFill>
                            <a:srgbClr val="C00000"/>
                          </a:solidFill>
                          <a:latin typeface="Arial" pitchFamily="34" charset="0"/>
                          <a:cs typeface="Arial" pitchFamily="34" charset="0"/>
                        </a:rPr>
                        <a:t>6/21</a:t>
                      </a:r>
                    </a:p>
                  </a:txBody>
                  <a:tcPr>
                    <a:lnL w="6350" cap="flat" cmpd="sng" algn="ctr">
                      <a:solidFill>
                        <a:schemeClr val="bg1">
                          <a:lumMod val="85000"/>
                        </a:schemeClr>
                      </a:solidFill>
                      <a:prstDash val="solid"/>
                      <a:round/>
                      <a:headEnd type="none" w="med" len="med"/>
                      <a:tailEnd type="none" w="med" len="med"/>
                    </a:lnL>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03"/>
                  </a:ext>
                </a:extLst>
              </a:tr>
              <a:tr h="623025">
                <a:tc>
                  <a:txBody>
                    <a:bodyPr/>
                    <a:lstStyle/>
                    <a:p>
                      <a:r>
                        <a:rPr lang="en-US" sz="1600" b="1" dirty="0">
                          <a:solidFill>
                            <a:schemeClr val="tx1">
                              <a:lumMod val="50000"/>
                              <a:lumOff val="50000"/>
                            </a:schemeClr>
                          </a:solidFill>
                          <a:latin typeface="Arial" pitchFamily="34" charset="0"/>
                          <a:cs typeface="Arial" pitchFamily="34" charset="0"/>
                        </a:rPr>
                        <a:t>Shire</a:t>
                      </a:r>
                    </a:p>
                  </a:txBody>
                  <a:tcPr>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lumMod val="50000"/>
                              <a:lumOff val="50000"/>
                            </a:schemeClr>
                          </a:solidFill>
                          <a:latin typeface="Arial" pitchFamily="34" charset="0"/>
                          <a:cs typeface="Arial" pitchFamily="34" charset="0"/>
                        </a:rPr>
                        <a:t>Prioritize recommendations and make decisions about how best to incorporate each </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ctr"/>
                      <a:r>
                        <a:rPr lang="en-US" sz="1600" dirty="0">
                          <a:solidFill>
                            <a:srgbClr val="C00000"/>
                          </a:solidFill>
                          <a:latin typeface="Arial" pitchFamily="34" charset="0"/>
                          <a:cs typeface="Arial" pitchFamily="34" charset="0"/>
                        </a:rPr>
                        <a:t>Ongoing</a:t>
                      </a:r>
                    </a:p>
                  </a:txBody>
                  <a:tcPr>
                    <a:lnL w="6350" cap="flat" cmpd="sng" algn="ctr">
                      <a:solidFill>
                        <a:schemeClr val="bg1">
                          <a:lumMod val="85000"/>
                        </a:schemeClr>
                      </a:solidFill>
                      <a:prstDash val="solid"/>
                      <a:round/>
                      <a:headEnd type="none" w="med" len="med"/>
                      <a:tailEnd type="none" w="med" len="med"/>
                    </a:lnL>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04"/>
                  </a:ext>
                </a:extLst>
              </a:tr>
              <a:tr h="623025">
                <a:tc>
                  <a:txBody>
                    <a:bodyPr/>
                    <a:lstStyle/>
                    <a:p>
                      <a:r>
                        <a:rPr lang="en-US" sz="1600" b="1" dirty="0">
                          <a:solidFill>
                            <a:schemeClr val="tx1">
                              <a:lumMod val="50000"/>
                              <a:lumOff val="50000"/>
                            </a:schemeClr>
                          </a:solidFill>
                          <a:latin typeface="Arial" pitchFamily="34" charset="0"/>
                          <a:cs typeface="Arial" pitchFamily="34" charset="0"/>
                        </a:rPr>
                        <a:t>PDG</a:t>
                      </a:r>
                    </a:p>
                  </a:txBody>
                  <a:tcPr>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r>
                        <a:rPr lang="en-US" sz="1400" dirty="0">
                          <a:solidFill>
                            <a:schemeClr val="tx1">
                              <a:lumMod val="50000"/>
                              <a:lumOff val="50000"/>
                            </a:schemeClr>
                          </a:solidFill>
                          <a:latin typeface="Arial" pitchFamily="34" charset="0"/>
                          <a:cs typeface="Arial" pitchFamily="34" charset="0"/>
                        </a:rPr>
                        <a:t>Continue content</a:t>
                      </a:r>
                      <a:r>
                        <a:rPr lang="en-US" sz="1400" baseline="0" dirty="0">
                          <a:solidFill>
                            <a:schemeClr val="tx1">
                              <a:lumMod val="50000"/>
                              <a:lumOff val="50000"/>
                            </a:schemeClr>
                          </a:solidFill>
                          <a:latin typeface="Arial" pitchFamily="34" charset="0"/>
                          <a:cs typeface="Arial" pitchFamily="34" charset="0"/>
                        </a:rPr>
                        <a:t> review</a:t>
                      </a:r>
                      <a:endParaRPr lang="en-US" sz="1400" dirty="0">
                        <a:solidFill>
                          <a:schemeClr val="tx1">
                            <a:lumMod val="50000"/>
                            <a:lumOff val="50000"/>
                          </a:schemeClr>
                        </a:solidFill>
                        <a:latin typeface="Arial" pitchFamily="34" charset="0"/>
                        <a:cs typeface="Arial" pitchFamily="34" charset="0"/>
                      </a:endParaRP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ctr"/>
                      <a:r>
                        <a:rPr lang="en-US" sz="1600" dirty="0">
                          <a:solidFill>
                            <a:srgbClr val="C00000"/>
                          </a:solidFill>
                          <a:latin typeface="Arial" pitchFamily="34" charset="0"/>
                          <a:cs typeface="Arial" pitchFamily="34" charset="0"/>
                        </a:rPr>
                        <a:t>6/13</a:t>
                      </a:r>
                      <a:r>
                        <a:rPr lang="en-US" sz="1600" baseline="0" dirty="0">
                          <a:solidFill>
                            <a:srgbClr val="C00000"/>
                          </a:solidFill>
                          <a:latin typeface="Arial" pitchFamily="34" charset="0"/>
                          <a:cs typeface="Arial" pitchFamily="34" charset="0"/>
                        </a:rPr>
                        <a:t> – 6/28</a:t>
                      </a:r>
                      <a:endParaRPr lang="en-US" sz="1600" dirty="0">
                        <a:solidFill>
                          <a:srgbClr val="C00000"/>
                        </a:solidFill>
                        <a:latin typeface="Arial" pitchFamily="34" charset="0"/>
                        <a:cs typeface="Arial" pitchFamily="34" charset="0"/>
                      </a:endParaRPr>
                    </a:p>
                  </a:txBody>
                  <a:tcPr>
                    <a:lnL w="6350" cap="flat" cmpd="sng" algn="ctr">
                      <a:solidFill>
                        <a:schemeClr val="bg1">
                          <a:lumMod val="85000"/>
                        </a:schemeClr>
                      </a:solidFill>
                      <a:prstDash val="solid"/>
                      <a:round/>
                      <a:headEnd type="none" w="med" len="med"/>
                      <a:tailEnd type="none" w="med" len="med"/>
                    </a:lnL>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05"/>
                  </a:ext>
                </a:extLst>
              </a:tr>
              <a:tr h="623025">
                <a:tc>
                  <a:txBody>
                    <a:bodyPr/>
                    <a:lstStyle/>
                    <a:p>
                      <a:r>
                        <a:rPr lang="en-US" sz="1600" b="1" dirty="0">
                          <a:solidFill>
                            <a:schemeClr val="tx1">
                              <a:lumMod val="50000"/>
                              <a:lumOff val="50000"/>
                            </a:schemeClr>
                          </a:solidFill>
                          <a:latin typeface="Arial" pitchFamily="34" charset="0"/>
                          <a:cs typeface="Arial" pitchFamily="34" charset="0"/>
                        </a:rPr>
                        <a:t>PDG</a:t>
                      </a:r>
                    </a:p>
                  </a:txBody>
                  <a:tcPr>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lumMod val="50000"/>
                              <a:lumOff val="50000"/>
                            </a:schemeClr>
                          </a:solidFill>
                          <a:latin typeface="Arial" pitchFamily="34" charset="0"/>
                          <a:cs typeface="Arial" pitchFamily="34" charset="0"/>
                        </a:rPr>
                        <a:t>Review “Business With Integrity Survey” results</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ctr"/>
                      <a:r>
                        <a:rPr lang="en-US" sz="1600" dirty="0">
                          <a:solidFill>
                            <a:srgbClr val="C00000"/>
                          </a:solidFill>
                          <a:latin typeface="Arial" pitchFamily="34" charset="0"/>
                          <a:cs typeface="Arial" pitchFamily="34" charset="0"/>
                        </a:rPr>
                        <a:t>6/21</a:t>
                      </a:r>
                    </a:p>
                  </a:txBody>
                  <a:tcPr>
                    <a:lnL w="6350" cap="flat" cmpd="sng" algn="ctr">
                      <a:solidFill>
                        <a:schemeClr val="bg1">
                          <a:lumMod val="85000"/>
                        </a:schemeClr>
                      </a:solidFill>
                      <a:prstDash val="solid"/>
                      <a:round/>
                      <a:headEnd type="none" w="med" len="med"/>
                      <a:tailEnd type="none" w="med" len="med"/>
                    </a:lnL>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06"/>
                  </a:ext>
                </a:extLst>
              </a:tr>
              <a:tr h="623025">
                <a:tc>
                  <a:txBody>
                    <a:bodyPr/>
                    <a:lstStyle/>
                    <a:p>
                      <a:r>
                        <a:rPr lang="en-US" sz="1600" b="1" dirty="0">
                          <a:solidFill>
                            <a:schemeClr val="tx1">
                              <a:lumMod val="50000"/>
                              <a:lumOff val="50000"/>
                            </a:schemeClr>
                          </a:solidFill>
                          <a:latin typeface="Arial" pitchFamily="34" charset="0"/>
                          <a:cs typeface="Arial" pitchFamily="34" charset="0"/>
                        </a:rPr>
                        <a:t>PDG</a:t>
                      </a:r>
                    </a:p>
                  </a:txBody>
                  <a:tcPr>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lumMod val="50000"/>
                              <a:lumOff val="50000"/>
                            </a:schemeClr>
                          </a:solidFill>
                          <a:latin typeface="Arial" pitchFamily="34" charset="0"/>
                          <a:cs typeface="Arial" pitchFamily="34" charset="0"/>
                        </a:rPr>
                        <a:t>Develop Master Design Strategy and Detailed Curriculum Map</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noFill/>
                  </a:tcPr>
                </a:tc>
                <a:tc>
                  <a:txBody>
                    <a:bodyPr/>
                    <a:lstStyle/>
                    <a:p>
                      <a:pPr algn="ctr"/>
                      <a:r>
                        <a:rPr lang="en-US" sz="1600" dirty="0">
                          <a:solidFill>
                            <a:srgbClr val="C00000"/>
                          </a:solidFill>
                          <a:latin typeface="Arial" pitchFamily="34" charset="0"/>
                          <a:cs typeface="Arial" pitchFamily="34" charset="0"/>
                        </a:rPr>
                        <a:t>6/13</a:t>
                      </a:r>
                      <a:r>
                        <a:rPr lang="en-US" sz="1600" baseline="0" dirty="0">
                          <a:solidFill>
                            <a:srgbClr val="C00000"/>
                          </a:solidFill>
                          <a:latin typeface="Arial" pitchFamily="34" charset="0"/>
                          <a:cs typeface="Arial" pitchFamily="34" charset="0"/>
                        </a:rPr>
                        <a:t> – 6/28</a:t>
                      </a:r>
                      <a:endParaRPr lang="en-US" sz="1600" dirty="0">
                        <a:solidFill>
                          <a:srgbClr val="C00000"/>
                        </a:solidFill>
                        <a:latin typeface="Arial" pitchFamily="34" charset="0"/>
                        <a:cs typeface="Arial" pitchFamily="34" charset="0"/>
                      </a:endParaRPr>
                    </a:p>
                  </a:txBody>
                  <a:tcPr>
                    <a:lnL w="6350" cap="flat" cmpd="sng" algn="ctr">
                      <a:solidFill>
                        <a:schemeClr val="bg1">
                          <a:lumMod val="85000"/>
                        </a:schemeClr>
                      </a:solidFill>
                      <a:prstDash val="solid"/>
                      <a:round/>
                      <a:headEnd type="none" w="med" len="med"/>
                      <a:tailEnd type="none" w="med" len="med"/>
                    </a:lnL>
                    <a:lnT w="6350" cap="flat" cmpd="sng" algn="ctr">
                      <a:solidFill>
                        <a:schemeClr val="bg1">
                          <a:lumMod val="85000"/>
                        </a:schemeClr>
                      </a:solidFill>
                      <a:prstDash val="solid"/>
                      <a:round/>
                      <a:headEnd type="none" w="med" len="med"/>
                      <a:tailEnd type="none" w="med" len="med"/>
                    </a:lnT>
                    <a:noFill/>
                  </a:tcPr>
                </a:tc>
                <a:extLst>
                  <a:ext uri="{0D108BD9-81ED-4DB2-BD59-A6C34878D82A}">
                    <a16:rowId xmlns:a16="http://schemas.microsoft.com/office/drawing/2014/main" val="10007"/>
                  </a:ext>
                </a:extLst>
              </a:tr>
            </a:tbl>
          </a:graphicData>
        </a:graphic>
      </p:graphicFrame>
      <p:sp>
        <p:nvSpPr>
          <p:cNvPr id="2" name="Slide Number Placeholder 1"/>
          <p:cNvSpPr>
            <a:spLocks noGrp="1"/>
          </p:cNvSpPr>
          <p:nvPr>
            <p:ph type="sldNum" sz="quarter" idx="10"/>
          </p:nvPr>
        </p:nvSpPr>
        <p:spPr/>
        <p:txBody>
          <a:bodyPr/>
          <a:lstStyle/>
          <a:p>
            <a:pPr>
              <a:defRPr/>
            </a:pPr>
            <a:fld id="{2A5840A1-2061-4AA9-AB33-8A5DAB274CC4}" type="slidenum">
              <a:rPr lang="en-US" smtClean="0">
                <a:solidFill>
                  <a:prstClr val="black">
                    <a:tint val="75000"/>
                  </a:prstClr>
                </a:solidFill>
              </a:rPr>
              <a:pPr>
                <a:defRPr/>
              </a:pPr>
              <a:t>27</a:t>
            </a:fld>
            <a:endParaRPr lang="en-US">
              <a:solidFill>
                <a:prstClr val="black">
                  <a:tint val="75000"/>
                </a:prstClr>
              </a:solidFill>
            </a:endParaRPr>
          </a:p>
        </p:txBody>
      </p:sp>
    </p:spTree>
    <p:extLst>
      <p:ext uri="{BB962C8B-B14F-4D97-AF65-F5344CB8AC3E}">
        <p14:creationId xmlns:p14="http://schemas.microsoft.com/office/powerpoint/2010/main" val="40336813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524000"/>
            <a:ext cx="8229600" cy="762000"/>
          </a:xfrm>
        </p:spPr>
        <p:txBody>
          <a:bodyPr anchor="ctr"/>
          <a:lstStyle/>
          <a:p>
            <a:pPr algn="ctr">
              <a:defRPr/>
            </a:pPr>
            <a:r>
              <a:rPr lang="en-US" dirty="0"/>
              <a:t>Thank You</a:t>
            </a:r>
          </a:p>
        </p:txBody>
      </p:sp>
    </p:spTree>
    <p:extLst>
      <p:ext uri="{BB962C8B-B14F-4D97-AF65-F5344CB8AC3E}">
        <p14:creationId xmlns:p14="http://schemas.microsoft.com/office/powerpoint/2010/main" val="17258113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895600"/>
            <a:ext cx="8534400" cy="685800"/>
          </a:xfrm>
        </p:spPr>
        <p:txBody>
          <a:bodyPr/>
          <a:lstStyle/>
          <a:p>
            <a:pPr>
              <a:defRPr/>
            </a:pPr>
            <a:r>
              <a:rPr lang="en-US" dirty="0"/>
              <a:t>Appendices:</a:t>
            </a:r>
            <a:br>
              <a:rPr lang="en-US" dirty="0"/>
            </a:br>
            <a:r>
              <a:rPr lang="en-US" dirty="0"/>
              <a:t>Detailed Methodology and Supporting Data</a:t>
            </a:r>
          </a:p>
        </p:txBody>
      </p:sp>
      <p:sp>
        <p:nvSpPr>
          <p:cNvPr id="3" name="Slide Number Placeholder 2"/>
          <p:cNvSpPr>
            <a:spLocks noGrp="1"/>
          </p:cNvSpPr>
          <p:nvPr>
            <p:ph type="sldNum" sz="quarter" idx="10"/>
          </p:nvPr>
        </p:nvSpPr>
        <p:spPr/>
        <p:txBody>
          <a:bodyPr/>
          <a:lstStyle/>
          <a:p>
            <a:pPr>
              <a:defRPr/>
            </a:pPr>
            <a:fld id="{2A5840A1-2061-4AA9-AB33-8A5DAB274CC4}" type="slidenum">
              <a:rPr lang="en-US" smtClean="0">
                <a:solidFill>
                  <a:prstClr val="black">
                    <a:tint val="75000"/>
                  </a:prstClr>
                </a:solidFill>
              </a:rPr>
              <a:pPr>
                <a:defRPr/>
              </a:pPr>
              <a:t>29</a:t>
            </a:fld>
            <a:endParaRPr lang="en-US">
              <a:solidFill>
                <a:prstClr val="black">
                  <a:tint val="75000"/>
                </a:prstClr>
              </a:solidFill>
            </a:endParaRPr>
          </a:p>
        </p:txBody>
      </p:sp>
    </p:spTree>
    <p:extLst>
      <p:ext uri="{BB962C8B-B14F-4D97-AF65-F5344CB8AC3E}">
        <p14:creationId xmlns:p14="http://schemas.microsoft.com/office/powerpoint/2010/main" val="41755087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solidFill>
                  <a:srgbClr val="009454"/>
                </a:solidFill>
              </a:rPr>
              <a:t>Project</a:t>
            </a:r>
            <a:r>
              <a:rPr lang="en-US" dirty="0"/>
              <a:t> </a:t>
            </a:r>
            <a:r>
              <a:rPr lang="en-US" dirty="0">
                <a:solidFill>
                  <a:srgbClr val="009454"/>
                </a:solidFill>
              </a:rPr>
              <a:t>Goals</a:t>
            </a:r>
          </a:p>
        </p:txBody>
      </p:sp>
      <p:sp>
        <p:nvSpPr>
          <p:cNvPr id="3" name="Content Placeholder 2"/>
          <p:cNvSpPr>
            <a:spLocks noGrp="1"/>
          </p:cNvSpPr>
          <p:nvPr>
            <p:ph idx="1"/>
          </p:nvPr>
        </p:nvSpPr>
        <p:spPr/>
        <p:txBody>
          <a:bodyPr/>
          <a:lstStyle/>
          <a:p>
            <a:pPr marL="0" indent="0">
              <a:buNone/>
            </a:pPr>
            <a:r>
              <a:rPr lang="en-US" sz="2000" b="1" dirty="0"/>
              <a:t>Initiative Goal</a:t>
            </a:r>
            <a:r>
              <a:rPr lang="en-US" sz="2000" dirty="0"/>
              <a:t>:</a:t>
            </a:r>
          </a:p>
          <a:p>
            <a:pPr marL="0" indent="0">
              <a:buNone/>
            </a:pPr>
            <a:r>
              <a:rPr lang="en-US" sz="1600" dirty="0"/>
              <a:t> </a:t>
            </a:r>
            <a:br>
              <a:rPr lang="en-US" sz="1200" dirty="0"/>
            </a:br>
            <a:r>
              <a:rPr lang="en-US" sz="1800" dirty="0"/>
              <a:t>Shire engaged PDG to assess the readiness of its current Compliance curriculum in anticipation of a potential Corporate Integrity Agreement (CIA).  And then, develop a comprehensive curriculum that both satisfies those requirements and drives application of key behaviors across the organization. </a:t>
            </a:r>
          </a:p>
          <a:p>
            <a:pPr marL="0" indent="0">
              <a:buNone/>
            </a:pPr>
            <a:r>
              <a:rPr lang="en-US" sz="1200" dirty="0"/>
              <a:t> </a:t>
            </a:r>
          </a:p>
          <a:p>
            <a:pPr marL="400050" lvl="1" indent="0">
              <a:buNone/>
            </a:pPr>
            <a:r>
              <a:rPr lang="en-US" sz="1600" b="1" dirty="0"/>
              <a:t>From Shire Readiness Overview:</a:t>
            </a:r>
            <a:r>
              <a:rPr lang="en-US" sz="1600" dirty="0"/>
              <a:t> </a:t>
            </a:r>
            <a:r>
              <a:rPr lang="en-US" sz="1400" dirty="0"/>
              <a:t> </a:t>
            </a:r>
          </a:p>
          <a:p>
            <a:pPr lvl="1">
              <a:buFont typeface="Wingdings" pitchFamily="2" charset="2"/>
              <a:buChar char="Ø"/>
            </a:pPr>
            <a:r>
              <a:rPr lang="en-US" sz="1400" dirty="0"/>
              <a:t>Since September 2009, Shire has been cooperating with the United States Attorney’s Office for the Eastern District of Pennsylvania on an investigation related to allegations of improper sales and marketing practices in the Company’s Specialty Pharmaceuticals business.</a:t>
            </a:r>
          </a:p>
          <a:p>
            <a:pPr lvl="1">
              <a:buFont typeface="Wingdings" pitchFamily="2" charset="2"/>
              <a:buChar char="Ø"/>
            </a:pPr>
            <a:r>
              <a:rPr lang="en-US" sz="1400" dirty="0"/>
              <a:t>The scope of any </a:t>
            </a:r>
            <a:r>
              <a:rPr lang="en-US" sz="1400" i="1" dirty="0"/>
              <a:t>potential</a:t>
            </a:r>
            <a:r>
              <a:rPr lang="en-US" sz="1400" dirty="0"/>
              <a:t> CIA is not known. Readiness is being assessed across all Shire US business units (RM, HGT,GI, Neuroscience, Internal Medicine, and Corp).</a:t>
            </a:r>
          </a:p>
          <a:p>
            <a:pPr lvl="1">
              <a:buFont typeface="Wingdings" pitchFamily="2" charset="2"/>
              <a:buChar char="Ø"/>
            </a:pPr>
            <a:r>
              <a:rPr lang="en-US" sz="1400" dirty="0"/>
              <a:t>Shire employees involved in promotional and product related functions may become “Covered Persons”.  This includes Sales and marketing.  R&amp;D and Corporate functions may also be impacted.</a:t>
            </a:r>
          </a:p>
          <a:p>
            <a:pPr lvl="1">
              <a:buFont typeface="Wingdings" pitchFamily="2" charset="2"/>
              <a:buChar char="Ø"/>
            </a:pPr>
            <a:r>
              <a:rPr lang="en-US" sz="1400" dirty="0"/>
              <a:t>Based on conversations with Shire Leadership and the Readiness Overview, PDG understands the focus of the CIA may be on R&amp;D and Sales &amp; Marketing and aligned data collection efforts in these areas. </a:t>
            </a:r>
          </a:p>
          <a:p>
            <a:endParaRPr lang="en-US" sz="1200" dirty="0"/>
          </a:p>
        </p:txBody>
      </p:sp>
      <p:sp>
        <p:nvSpPr>
          <p:cNvPr id="4" name="Slide Number Placeholder 3"/>
          <p:cNvSpPr>
            <a:spLocks noGrp="1"/>
          </p:cNvSpPr>
          <p:nvPr>
            <p:ph type="sldNum" sz="quarter" idx="10"/>
          </p:nvPr>
        </p:nvSpPr>
        <p:spPr/>
        <p:txBody>
          <a:bodyPr/>
          <a:lstStyle/>
          <a:p>
            <a:pPr>
              <a:defRPr/>
            </a:pPr>
            <a:fld id="{2A5840A1-2061-4AA9-AB33-8A5DAB274CC4}" type="slidenum">
              <a:rPr lang="en-US" smtClean="0">
                <a:solidFill>
                  <a:prstClr val="black">
                    <a:tint val="75000"/>
                  </a:prstClr>
                </a:solidFill>
              </a:rPr>
              <a:pPr>
                <a:defRPr/>
              </a:pPr>
              <a:t>3</a:t>
            </a:fld>
            <a:endParaRPr lang="en-US">
              <a:solidFill>
                <a:prstClr val="black">
                  <a:tint val="75000"/>
                </a:prstClr>
              </a:solidFill>
            </a:endParaRPr>
          </a:p>
        </p:txBody>
      </p:sp>
    </p:spTree>
    <p:extLst>
      <p:ext uri="{BB962C8B-B14F-4D97-AF65-F5344CB8AC3E}">
        <p14:creationId xmlns:p14="http://schemas.microsoft.com/office/powerpoint/2010/main" val="14730245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4" name="Rectangle 33"/>
          <p:cNvSpPr/>
          <p:nvPr/>
        </p:nvSpPr>
        <p:spPr>
          <a:xfrm>
            <a:off x="2895601" y="320675"/>
            <a:ext cx="6248400" cy="65532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p:txBody>
          <a:bodyPr/>
          <a:lstStyle/>
          <a:p>
            <a:pPr>
              <a:defRPr/>
            </a:pPr>
            <a:r>
              <a:rPr lang="en-US" dirty="0">
                <a:solidFill>
                  <a:srgbClr val="009454"/>
                </a:solidFill>
              </a:rPr>
              <a:t>Methodology</a:t>
            </a:r>
          </a:p>
        </p:txBody>
      </p:sp>
      <p:pic>
        <p:nvPicPr>
          <p:cNvPr id="53252" name="Picture 10"/>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437563" y="112713"/>
            <a:ext cx="477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 Box 3"/>
          <p:cNvSpPr txBox="1">
            <a:spLocks noChangeArrowheads="1"/>
          </p:cNvSpPr>
          <p:nvPr/>
        </p:nvSpPr>
        <p:spPr bwMode="gray">
          <a:xfrm>
            <a:off x="304800" y="1370012"/>
            <a:ext cx="7010400" cy="292100"/>
          </a:xfrm>
          <a:prstGeom prst="rect">
            <a:avLst/>
          </a:prstGeom>
          <a:noFill/>
          <a:ln>
            <a:noFill/>
          </a:ln>
        </p:spPr>
        <p:txBody>
          <a:bodyPr anchor="ctr"/>
          <a:lstStyle>
            <a:lvl1pPr eaLnBrk="0" hangingPunct="0">
              <a:defRPr>
                <a:solidFill>
                  <a:schemeClr val="bg2"/>
                </a:solidFill>
                <a:latin typeface="Arial" charset="0"/>
                <a:ea typeface="MS PGothic" pitchFamily="34" charset="-128"/>
              </a:defRPr>
            </a:lvl1pPr>
            <a:lvl2pPr marL="742950" indent="-285750" eaLnBrk="0" hangingPunct="0">
              <a:defRPr>
                <a:solidFill>
                  <a:schemeClr val="bg2"/>
                </a:solidFill>
                <a:latin typeface="Arial" charset="0"/>
                <a:ea typeface="MS PGothic" pitchFamily="34" charset="-128"/>
              </a:defRPr>
            </a:lvl2pPr>
            <a:lvl3pPr marL="1143000" indent="-228600" eaLnBrk="0" hangingPunct="0">
              <a:defRPr>
                <a:solidFill>
                  <a:schemeClr val="bg2"/>
                </a:solidFill>
                <a:latin typeface="Arial" charset="0"/>
                <a:ea typeface="MS PGothic" pitchFamily="34" charset="-128"/>
              </a:defRPr>
            </a:lvl3pPr>
            <a:lvl4pPr marL="1600200" indent="-228600" eaLnBrk="0" hangingPunct="0">
              <a:defRPr>
                <a:solidFill>
                  <a:schemeClr val="bg2"/>
                </a:solidFill>
                <a:latin typeface="Arial" charset="0"/>
                <a:ea typeface="MS PGothic" pitchFamily="34" charset="-128"/>
              </a:defRPr>
            </a:lvl4pPr>
            <a:lvl5pPr marL="2057400" indent="-228600" eaLnBrk="0" hangingPunct="0">
              <a:defRPr>
                <a:solidFill>
                  <a:schemeClr val="bg2"/>
                </a:solidFill>
                <a:latin typeface="Arial" charset="0"/>
                <a:ea typeface="MS PGothic" pitchFamily="34" charset="-128"/>
              </a:defRPr>
            </a:lvl5pPr>
            <a:lvl6pPr marL="2514600" indent="-228600" eaLnBrk="0" fontAlgn="base" hangingPunct="0">
              <a:spcBef>
                <a:spcPct val="0"/>
              </a:spcBef>
              <a:spcAft>
                <a:spcPct val="0"/>
              </a:spcAft>
              <a:defRPr>
                <a:solidFill>
                  <a:schemeClr val="bg2"/>
                </a:solidFill>
                <a:latin typeface="Arial" charset="0"/>
                <a:ea typeface="MS PGothic" pitchFamily="34" charset="-128"/>
              </a:defRPr>
            </a:lvl6pPr>
            <a:lvl7pPr marL="2971800" indent="-228600" eaLnBrk="0" fontAlgn="base" hangingPunct="0">
              <a:spcBef>
                <a:spcPct val="0"/>
              </a:spcBef>
              <a:spcAft>
                <a:spcPct val="0"/>
              </a:spcAft>
              <a:defRPr>
                <a:solidFill>
                  <a:schemeClr val="bg2"/>
                </a:solidFill>
                <a:latin typeface="Arial" charset="0"/>
                <a:ea typeface="MS PGothic" pitchFamily="34" charset="-128"/>
              </a:defRPr>
            </a:lvl7pPr>
            <a:lvl8pPr marL="3429000" indent="-228600" eaLnBrk="0" fontAlgn="base" hangingPunct="0">
              <a:spcBef>
                <a:spcPct val="0"/>
              </a:spcBef>
              <a:spcAft>
                <a:spcPct val="0"/>
              </a:spcAft>
              <a:defRPr>
                <a:solidFill>
                  <a:schemeClr val="bg2"/>
                </a:solidFill>
                <a:latin typeface="Arial" charset="0"/>
                <a:ea typeface="MS PGothic" pitchFamily="34" charset="-128"/>
              </a:defRPr>
            </a:lvl8pPr>
            <a:lvl9pPr marL="3886200" indent="-228600" eaLnBrk="0" fontAlgn="base" hangingPunct="0">
              <a:spcBef>
                <a:spcPct val="0"/>
              </a:spcBef>
              <a:spcAft>
                <a:spcPct val="0"/>
              </a:spcAft>
              <a:defRPr>
                <a:solidFill>
                  <a:schemeClr val="bg2"/>
                </a:solidFill>
                <a:latin typeface="Arial" charset="0"/>
                <a:ea typeface="MS PGothic" pitchFamily="34" charset="-128"/>
              </a:defRPr>
            </a:lvl9pPr>
          </a:lstStyle>
          <a:p>
            <a:pPr>
              <a:spcBef>
                <a:spcPct val="50000"/>
              </a:spcBef>
              <a:defRPr/>
            </a:pPr>
            <a:r>
              <a:rPr lang="en-US" sz="2400" dirty="0">
                <a:solidFill>
                  <a:schemeClr val="tx1">
                    <a:lumMod val="65000"/>
                    <a:lumOff val="35000"/>
                  </a:schemeClr>
                </a:solidFill>
                <a:cs typeface="Arial" charset="0"/>
              </a:rPr>
              <a:t>Approach</a:t>
            </a:r>
            <a:r>
              <a:rPr lang="en-US" sz="1600" dirty="0">
                <a:solidFill>
                  <a:schemeClr val="tx1">
                    <a:lumMod val="65000"/>
                    <a:lumOff val="35000"/>
                  </a:schemeClr>
                </a:solidFill>
                <a:cs typeface="Arial" charset="0"/>
              </a:rPr>
              <a:t>		 </a:t>
            </a:r>
            <a:r>
              <a:rPr lang="en-US" sz="2400" dirty="0">
                <a:solidFill>
                  <a:schemeClr val="tx1">
                    <a:lumMod val="65000"/>
                    <a:lumOff val="35000"/>
                  </a:schemeClr>
                </a:solidFill>
                <a:cs typeface="Arial" charset="0"/>
              </a:rPr>
              <a:t>Description</a:t>
            </a:r>
          </a:p>
        </p:txBody>
      </p:sp>
      <p:sp>
        <p:nvSpPr>
          <p:cNvPr id="53254" name="Text Box 6"/>
          <p:cNvSpPr txBox="1">
            <a:spLocks noChangeArrowheads="1"/>
          </p:cNvSpPr>
          <p:nvPr/>
        </p:nvSpPr>
        <p:spPr bwMode="auto">
          <a:xfrm>
            <a:off x="273050" y="1806575"/>
            <a:ext cx="2049463"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type="none" w="sm" len="sm"/>
                <a:tailEnd type="none" w="sm" len="sm"/>
              </a14:hiddenLine>
            </a:ext>
          </a:extLst>
        </p:spPr>
        <p:txBody>
          <a:bodyPr tIns="137160"/>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spcBef>
                <a:spcPct val="50000"/>
              </a:spcBef>
              <a:buClr>
                <a:schemeClr val="tx1"/>
              </a:buClr>
              <a:buFont typeface="Symbol" pitchFamily="18" charset="2"/>
              <a:buNone/>
            </a:pPr>
            <a:r>
              <a:rPr lang="en-US" altLang="en-US" sz="1600" dirty="0">
                <a:solidFill>
                  <a:srgbClr val="00A1C2"/>
                </a:solidFill>
                <a:latin typeface="Arial" pitchFamily="34" charset="0"/>
                <a:ea typeface="MS PGothic" pitchFamily="34" charset="-128"/>
              </a:rPr>
              <a:t>Focus Groups</a:t>
            </a:r>
          </a:p>
        </p:txBody>
      </p:sp>
      <p:sp>
        <p:nvSpPr>
          <p:cNvPr id="29" name="Text Box 7"/>
          <p:cNvSpPr txBox="1">
            <a:spLocks noChangeArrowheads="1"/>
          </p:cNvSpPr>
          <p:nvPr/>
        </p:nvSpPr>
        <p:spPr bwMode="auto">
          <a:xfrm>
            <a:off x="3048000" y="1762919"/>
            <a:ext cx="5410200" cy="2123281"/>
          </a:xfrm>
          <a:prstGeom prst="rect">
            <a:avLst/>
          </a:prstGeom>
          <a:noFill/>
          <a:ln>
            <a:noFill/>
          </a:ln>
          <a:effectLst/>
          <a:extLst/>
        </p:spPr>
        <p:txBody>
          <a:bodyPr tIns="137160"/>
          <a:lstStyle>
            <a:lvl1pPr eaLnBrk="0" hangingPunct="0">
              <a:defRPr>
                <a:solidFill>
                  <a:schemeClr val="bg2"/>
                </a:solidFill>
                <a:latin typeface="Arial" pitchFamily="34" charset="0"/>
                <a:ea typeface="MS PGothic" pitchFamily="34" charset="-128"/>
              </a:defRPr>
            </a:lvl1pPr>
            <a:lvl2pPr marL="742950" indent="-285750" eaLnBrk="0" hangingPunct="0">
              <a:defRPr>
                <a:solidFill>
                  <a:schemeClr val="bg2"/>
                </a:solidFill>
                <a:latin typeface="Arial" pitchFamily="34" charset="0"/>
                <a:ea typeface="MS PGothic" pitchFamily="34" charset="-128"/>
              </a:defRPr>
            </a:lvl2pPr>
            <a:lvl3pPr marL="1143000" indent="-228600" eaLnBrk="0" hangingPunct="0">
              <a:defRPr>
                <a:solidFill>
                  <a:schemeClr val="bg2"/>
                </a:solidFill>
                <a:latin typeface="Arial" pitchFamily="34" charset="0"/>
                <a:ea typeface="MS PGothic" pitchFamily="34" charset="-128"/>
              </a:defRPr>
            </a:lvl3pPr>
            <a:lvl4pPr marL="1600200" indent="-228600" eaLnBrk="0" hangingPunct="0">
              <a:defRPr>
                <a:solidFill>
                  <a:schemeClr val="bg2"/>
                </a:solidFill>
                <a:latin typeface="Arial" pitchFamily="34" charset="0"/>
                <a:ea typeface="MS PGothic" pitchFamily="34" charset="-128"/>
              </a:defRPr>
            </a:lvl4pPr>
            <a:lvl5pPr marL="2057400" indent="-228600" eaLnBrk="0" hangingPunct="0">
              <a:defRPr>
                <a:solidFill>
                  <a:schemeClr val="bg2"/>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bg2"/>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bg2"/>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bg2"/>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bg2"/>
                </a:solidFill>
                <a:latin typeface="Arial" pitchFamily="34" charset="0"/>
                <a:ea typeface="MS PGothic" pitchFamily="34" charset="-128"/>
              </a:defRPr>
            </a:lvl9pPr>
          </a:lstStyle>
          <a:p>
            <a:pPr>
              <a:lnSpc>
                <a:spcPct val="80000"/>
              </a:lnSpc>
              <a:spcBef>
                <a:spcPct val="25000"/>
              </a:spcBef>
              <a:buClr>
                <a:schemeClr val="tx1"/>
              </a:buClr>
              <a:buFont typeface="Symbol" pitchFamily="18" charset="2"/>
              <a:buNone/>
              <a:defRPr/>
            </a:pPr>
            <a:r>
              <a:rPr lang="en-US" altLang="en-US" sz="1600" dirty="0">
                <a:solidFill>
                  <a:schemeClr val="tx1">
                    <a:lumMod val="65000"/>
                    <a:lumOff val="35000"/>
                  </a:schemeClr>
                </a:solidFill>
                <a:cs typeface="Arial" charset="0"/>
              </a:rPr>
              <a:t>Conducted 5 focus group sessions with a total of 18 people representing the following business units: </a:t>
            </a:r>
          </a:p>
          <a:p>
            <a:pPr marL="228600" indent="-228600">
              <a:buClr>
                <a:srgbClr val="009999"/>
              </a:buClr>
              <a:buFont typeface="Wingdings" pitchFamily="2" charset="2"/>
              <a:buChar char="§"/>
              <a:defRPr/>
            </a:pPr>
            <a:r>
              <a:rPr lang="en-US" sz="1400" dirty="0">
                <a:solidFill>
                  <a:schemeClr val="tx1">
                    <a:lumMod val="65000"/>
                    <a:lumOff val="35000"/>
                  </a:schemeClr>
                </a:solidFill>
                <a:cs typeface="Arial" charset="0"/>
              </a:rPr>
              <a:t>Corporate Compliance Function (n=7)</a:t>
            </a:r>
          </a:p>
          <a:p>
            <a:pPr marL="228600" indent="-228600">
              <a:buClr>
                <a:srgbClr val="009999"/>
              </a:buClr>
              <a:buFont typeface="Wingdings" pitchFamily="2" charset="2"/>
              <a:buChar char="§"/>
              <a:defRPr/>
            </a:pPr>
            <a:r>
              <a:rPr lang="en-US" sz="1400" dirty="0">
                <a:solidFill>
                  <a:schemeClr val="tx1">
                    <a:lumMod val="65000"/>
                    <a:lumOff val="35000"/>
                  </a:schemeClr>
                </a:solidFill>
                <a:cs typeface="Arial" charset="0"/>
              </a:rPr>
              <a:t>R&amp;D Compliance Function (n=3)</a:t>
            </a:r>
          </a:p>
          <a:p>
            <a:pPr marL="228600" indent="-228600">
              <a:buClr>
                <a:srgbClr val="009999"/>
              </a:buClr>
              <a:buFont typeface="Wingdings" pitchFamily="2" charset="2"/>
              <a:buChar char="§"/>
              <a:defRPr/>
            </a:pPr>
            <a:r>
              <a:rPr lang="en-US" sz="1400" dirty="0">
                <a:solidFill>
                  <a:schemeClr val="tx1">
                    <a:lumMod val="65000"/>
                    <a:lumOff val="35000"/>
                  </a:schemeClr>
                </a:solidFill>
                <a:cs typeface="Arial" charset="0"/>
              </a:rPr>
              <a:t>Sales Training (n=3)</a:t>
            </a:r>
          </a:p>
          <a:p>
            <a:pPr marL="228600" indent="-228600">
              <a:buClr>
                <a:srgbClr val="009999"/>
              </a:buClr>
              <a:buFont typeface="Wingdings" pitchFamily="2" charset="2"/>
              <a:buChar char="§"/>
              <a:defRPr/>
            </a:pPr>
            <a:r>
              <a:rPr lang="en-US" sz="1400" dirty="0">
                <a:solidFill>
                  <a:schemeClr val="tx1">
                    <a:lumMod val="65000"/>
                    <a:lumOff val="35000"/>
                  </a:schemeClr>
                </a:solidFill>
                <a:cs typeface="Arial" charset="0"/>
              </a:rPr>
              <a:t>Commercial Operations (n=1)</a:t>
            </a:r>
          </a:p>
          <a:p>
            <a:pPr marL="228600" indent="-228600">
              <a:buClr>
                <a:srgbClr val="009999"/>
              </a:buClr>
              <a:buFont typeface="Wingdings" pitchFamily="2" charset="2"/>
              <a:buChar char="§"/>
              <a:defRPr/>
            </a:pPr>
            <a:r>
              <a:rPr lang="en-US" sz="1400" dirty="0">
                <a:solidFill>
                  <a:schemeClr val="tx1">
                    <a:lumMod val="65000"/>
                    <a:lumOff val="35000"/>
                  </a:schemeClr>
                </a:solidFill>
                <a:cs typeface="Arial" charset="0"/>
              </a:rPr>
              <a:t>Clinical Training (n=2)</a:t>
            </a:r>
          </a:p>
          <a:p>
            <a:pPr marL="228600" indent="-228600">
              <a:buClr>
                <a:srgbClr val="009999"/>
              </a:buClr>
              <a:buFont typeface="Wingdings" pitchFamily="2" charset="2"/>
              <a:buChar char="§"/>
              <a:defRPr/>
            </a:pPr>
            <a:r>
              <a:rPr lang="en-US" sz="1400" dirty="0">
                <a:solidFill>
                  <a:schemeClr val="tx1">
                    <a:lumMod val="65000"/>
                    <a:lumOff val="35000"/>
                  </a:schemeClr>
                </a:solidFill>
                <a:cs typeface="Arial" charset="0"/>
              </a:rPr>
              <a:t>Regulatory Training (n=1)</a:t>
            </a:r>
          </a:p>
          <a:p>
            <a:pPr marL="228600" indent="-228600">
              <a:buClr>
                <a:srgbClr val="009999"/>
              </a:buClr>
              <a:buFont typeface="Wingdings" pitchFamily="2" charset="2"/>
              <a:buChar char="§"/>
              <a:defRPr/>
            </a:pPr>
            <a:r>
              <a:rPr lang="en-US" sz="1400" dirty="0">
                <a:solidFill>
                  <a:schemeClr val="tx1">
                    <a:lumMod val="65000"/>
                    <a:lumOff val="35000"/>
                  </a:schemeClr>
                </a:solidFill>
                <a:cs typeface="Arial" charset="0"/>
              </a:rPr>
              <a:t>PVG Quality &amp; Training Functions (n=1)</a:t>
            </a:r>
          </a:p>
          <a:p>
            <a:pPr>
              <a:lnSpc>
                <a:spcPct val="80000"/>
              </a:lnSpc>
              <a:spcBef>
                <a:spcPct val="25000"/>
              </a:spcBef>
              <a:buClr>
                <a:schemeClr val="tx1"/>
              </a:buClr>
              <a:buFont typeface="Symbol" pitchFamily="18" charset="2"/>
              <a:buNone/>
              <a:defRPr/>
            </a:pPr>
            <a:endParaRPr lang="en-US" altLang="en-US" sz="1600" dirty="0">
              <a:solidFill>
                <a:schemeClr val="tx1"/>
              </a:solidFill>
              <a:cs typeface="Arial" charset="0"/>
            </a:endParaRPr>
          </a:p>
        </p:txBody>
      </p:sp>
      <p:sp>
        <p:nvSpPr>
          <p:cNvPr id="53256" name="Text Box 5"/>
          <p:cNvSpPr txBox="1">
            <a:spLocks noChangeArrowheads="1"/>
          </p:cNvSpPr>
          <p:nvPr/>
        </p:nvSpPr>
        <p:spPr bwMode="auto">
          <a:xfrm>
            <a:off x="273050" y="4125913"/>
            <a:ext cx="2049463" cy="75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type="none" w="sm" len="sm"/>
                <a:tailEnd type="none" w="sm" len="sm"/>
              </a14:hiddenLine>
            </a:ext>
          </a:extLst>
        </p:spPr>
        <p:txBody>
          <a:bodyPr tIns="137160"/>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spcBef>
                <a:spcPct val="50000"/>
              </a:spcBef>
              <a:buClr>
                <a:schemeClr val="tx1"/>
              </a:buClr>
              <a:buFont typeface="Symbol" pitchFamily="18" charset="2"/>
              <a:buNone/>
            </a:pPr>
            <a:r>
              <a:rPr lang="en-US" altLang="en-US" sz="1600" dirty="0">
                <a:solidFill>
                  <a:srgbClr val="00A1C2"/>
                </a:solidFill>
                <a:latin typeface="Arial" pitchFamily="34" charset="0"/>
                <a:ea typeface="MS PGothic" pitchFamily="34" charset="-128"/>
              </a:rPr>
              <a:t>Content Review</a:t>
            </a:r>
          </a:p>
        </p:txBody>
      </p:sp>
      <p:sp>
        <p:nvSpPr>
          <p:cNvPr id="31" name="Text Box 8"/>
          <p:cNvSpPr txBox="1">
            <a:spLocks noChangeArrowheads="1"/>
          </p:cNvSpPr>
          <p:nvPr/>
        </p:nvSpPr>
        <p:spPr bwMode="auto">
          <a:xfrm>
            <a:off x="3048000" y="4119563"/>
            <a:ext cx="5867400" cy="174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type="none" w="sm" len="sm"/>
                <a:tailEnd type="none" w="sm" len="sm"/>
              </a14:hiddenLine>
            </a:ext>
          </a:extLst>
        </p:spPr>
        <p:txBody>
          <a:bodyPr tIns="137160"/>
          <a:lstStyle>
            <a:lvl1pPr eaLnBrk="0" hangingPunct="0">
              <a:defRPr>
                <a:solidFill>
                  <a:schemeClr val="bg2"/>
                </a:solidFill>
                <a:latin typeface="Arial" charset="0"/>
                <a:ea typeface="MS PGothic" pitchFamily="34" charset="-128"/>
              </a:defRPr>
            </a:lvl1pPr>
            <a:lvl2pPr marL="742950" indent="-285750" eaLnBrk="0" hangingPunct="0">
              <a:defRPr>
                <a:solidFill>
                  <a:schemeClr val="bg2"/>
                </a:solidFill>
                <a:latin typeface="Arial" charset="0"/>
                <a:ea typeface="MS PGothic" pitchFamily="34" charset="-128"/>
              </a:defRPr>
            </a:lvl2pPr>
            <a:lvl3pPr marL="1143000" indent="-228600" eaLnBrk="0" hangingPunct="0">
              <a:defRPr>
                <a:solidFill>
                  <a:schemeClr val="bg2"/>
                </a:solidFill>
                <a:latin typeface="Arial" charset="0"/>
                <a:ea typeface="MS PGothic" pitchFamily="34" charset="-128"/>
              </a:defRPr>
            </a:lvl3pPr>
            <a:lvl4pPr marL="1600200" indent="-228600" eaLnBrk="0" hangingPunct="0">
              <a:defRPr>
                <a:solidFill>
                  <a:schemeClr val="bg2"/>
                </a:solidFill>
                <a:latin typeface="Arial" charset="0"/>
                <a:ea typeface="MS PGothic" pitchFamily="34" charset="-128"/>
              </a:defRPr>
            </a:lvl4pPr>
            <a:lvl5pPr marL="2057400" indent="-228600" eaLnBrk="0" hangingPunct="0">
              <a:defRPr>
                <a:solidFill>
                  <a:schemeClr val="bg2"/>
                </a:solidFill>
                <a:latin typeface="Arial" charset="0"/>
                <a:ea typeface="MS PGothic" pitchFamily="34" charset="-128"/>
              </a:defRPr>
            </a:lvl5pPr>
            <a:lvl6pPr marL="2514600" indent="-228600" eaLnBrk="0" fontAlgn="base" hangingPunct="0">
              <a:spcBef>
                <a:spcPct val="0"/>
              </a:spcBef>
              <a:spcAft>
                <a:spcPct val="0"/>
              </a:spcAft>
              <a:defRPr>
                <a:solidFill>
                  <a:schemeClr val="bg2"/>
                </a:solidFill>
                <a:latin typeface="Arial" charset="0"/>
                <a:ea typeface="MS PGothic" pitchFamily="34" charset="-128"/>
              </a:defRPr>
            </a:lvl6pPr>
            <a:lvl7pPr marL="2971800" indent="-228600" eaLnBrk="0" fontAlgn="base" hangingPunct="0">
              <a:spcBef>
                <a:spcPct val="0"/>
              </a:spcBef>
              <a:spcAft>
                <a:spcPct val="0"/>
              </a:spcAft>
              <a:defRPr>
                <a:solidFill>
                  <a:schemeClr val="bg2"/>
                </a:solidFill>
                <a:latin typeface="Arial" charset="0"/>
                <a:ea typeface="MS PGothic" pitchFamily="34" charset="-128"/>
              </a:defRPr>
            </a:lvl7pPr>
            <a:lvl8pPr marL="3429000" indent="-228600" eaLnBrk="0" fontAlgn="base" hangingPunct="0">
              <a:spcBef>
                <a:spcPct val="0"/>
              </a:spcBef>
              <a:spcAft>
                <a:spcPct val="0"/>
              </a:spcAft>
              <a:defRPr>
                <a:solidFill>
                  <a:schemeClr val="bg2"/>
                </a:solidFill>
                <a:latin typeface="Arial" charset="0"/>
                <a:ea typeface="MS PGothic" pitchFamily="34" charset="-128"/>
              </a:defRPr>
            </a:lvl8pPr>
            <a:lvl9pPr marL="3886200" indent="-228600" eaLnBrk="0" fontAlgn="base" hangingPunct="0">
              <a:spcBef>
                <a:spcPct val="0"/>
              </a:spcBef>
              <a:spcAft>
                <a:spcPct val="0"/>
              </a:spcAft>
              <a:defRPr>
                <a:solidFill>
                  <a:schemeClr val="bg2"/>
                </a:solidFill>
                <a:latin typeface="Arial" charset="0"/>
                <a:ea typeface="MS PGothic" pitchFamily="34" charset="-128"/>
              </a:defRPr>
            </a:lvl9pPr>
          </a:lstStyle>
          <a:p>
            <a:pPr>
              <a:lnSpc>
                <a:spcPct val="80000"/>
              </a:lnSpc>
              <a:spcBef>
                <a:spcPct val="25000"/>
              </a:spcBef>
              <a:buClr>
                <a:schemeClr val="tx1"/>
              </a:buClr>
              <a:buFont typeface="Symbol" pitchFamily="18" charset="2"/>
              <a:buNone/>
              <a:defRPr/>
            </a:pPr>
            <a:r>
              <a:rPr lang="en-US" altLang="en-US" sz="1600" dirty="0">
                <a:solidFill>
                  <a:schemeClr val="tx1">
                    <a:lumMod val="65000"/>
                    <a:lumOff val="35000"/>
                  </a:schemeClr>
                </a:solidFill>
                <a:cs typeface="Arial" charset="0"/>
              </a:rPr>
              <a:t>Conducted a high-level review of content in 18 categories to determine content readiness for inclusion in the CIA Training</a:t>
            </a:r>
          </a:p>
          <a:p>
            <a:pPr>
              <a:lnSpc>
                <a:spcPct val="80000"/>
              </a:lnSpc>
              <a:spcBef>
                <a:spcPct val="25000"/>
              </a:spcBef>
              <a:buClr>
                <a:schemeClr val="tx1"/>
              </a:buClr>
              <a:buFont typeface="Symbol" pitchFamily="18" charset="2"/>
              <a:buNone/>
              <a:defRPr/>
            </a:pPr>
            <a:endParaRPr lang="en-US" altLang="en-US" sz="1600" dirty="0">
              <a:solidFill>
                <a:schemeClr val="tx1">
                  <a:lumMod val="65000"/>
                  <a:lumOff val="35000"/>
                </a:schemeClr>
              </a:solidFill>
              <a:cs typeface="Arial" charset="0"/>
            </a:endParaRPr>
          </a:p>
          <a:p>
            <a:pPr>
              <a:lnSpc>
                <a:spcPct val="80000"/>
              </a:lnSpc>
              <a:spcBef>
                <a:spcPct val="25000"/>
              </a:spcBef>
              <a:buClr>
                <a:schemeClr val="tx1"/>
              </a:buClr>
              <a:buFont typeface="Symbol" pitchFamily="18" charset="2"/>
              <a:buNone/>
              <a:defRPr/>
            </a:pPr>
            <a:r>
              <a:rPr lang="en-US" altLang="en-US" sz="1600" b="1" i="1" dirty="0">
                <a:solidFill>
                  <a:schemeClr val="tx1">
                    <a:lumMod val="65000"/>
                    <a:lumOff val="35000"/>
                  </a:schemeClr>
                </a:solidFill>
                <a:cs typeface="Arial" charset="0"/>
              </a:rPr>
              <a:t>Note</a:t>
            </a:r>
            <a:r>
              <a:rPr lang="en-US" altLang="en-US" sz="1600" i="1" dirty="0">
                <a:solidFill>
                  <a:schemeClr val="tx1">
                    <a:lumMod val="65000"/>
                    <a:lumOff val="35000"/>
                  </a:schemeClr>
                </a:solidFill>
                <a:cs typeface="Arial" charset="0"/>
              </a:rPr>
              <a:t>: Due to the reorganization, Year 1 will focus on values and principles. Subsequent years will focus more on policies and procedures as they are finalized.</a:t>
            </a:r>
          </a:p>
          <a:p>
            <a:pPr>
              <a:buClr>
                <a:srgbClr val="009999"/>
              </a:buClr>
              <a:defRPr/>
            </a:pPr>
            <a:endParaRPr lang="en-US" sz="1400" dirty="0">
              <a:solidFill>
                <a:schemeClr val="tx1">
                  <a:lumMod val="65000"/>
                  <a:lumOff val="35000"/>
                </a:schemeClr>
              </a:solidFill>
              <a:cs typeface="Arial" charset="0"/>
            </a:endParaRPr>
          </a:p>
        </p:txBody>
      </p:sp>
      <p:cxnSp>
        <p:nvCxnSpPr>
          <p:cNvPr id="36" name="Straight Connector 35"/>
          <p:cNvCxnSpPr/>
          <p:nvPr/>
        </p:nvCxnSpPr>
        <p:spPr>
          <a:xfrm>
            <a:off x="-9525" y="1781175"/>
            <a:ext cx="9144000"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0" y="4114800"/>
            <a:ext cx="9144000"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9525" y="5791200"/>
            <a:ext cx="9144000"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10"/>
          </p:nvPr>
        </p:nvSpPr>
        <p:spPr/>
        <p:txBody>
          <a:bodyPr/>
          <a:lstStyle/>
          <a:p>
            <a:pPr>
              <a:defRPr/>
            </a:pPr>
            <a:fld id="{2A5840A1-2061-4AA9-AB33-8A5DAB274CC4}" type="slidenum">
              <a:rPr lang="en-US" smtClean="0">
                <a:solidFill>
                  <a:prstClr val="black">
                    <a:tint val="75000"/>
                  </a:prstClr>
                </a:solidFill>
              </a:rPr>
              <a:pPr>
                <a:defRPr/>
              </a:pPr>
              <a:t>30</a:t>
            </a:fld>
            <a:endParaRPr lang="en-US">
              <a:solidFill>
                <a:prstClr val="black">
                  <a:tint val="75000"/>
                </a:prstClr>
              </a:solidFill>
            </a:endParaRPr>
          </a:p>
        </p:txBody>
      </p:sp>
    </p:spTree>
    <p:extLst>
      <p:ext uri="{BB962C8B-B14F-4D97-AF65-F5344CB8AC3E}">
        <p14:creationId xmlns:p14="http://schemas.microsoft.com/office/powerpoint/2010/main" val="2546573488"/>
      </p:ext>
    </p:extLst>
  </p:cSld>
  <p:clrMapOvr>
    <a:overrideClrMapping bg1="lt1" tx1="dk1" bg2="lt2" tx2="dk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Interview Protocol </a:t>
            </a:r>
            <a:endParaRPr lang="en-US" sz="1800" b="0" i="1"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762541709"/>
              </p:ext>
            </p:extLst>
          </p:nvPr>
        </p:nvGraphicFramePr>
        <p:xfrm>
          <a:off x="533400" y="1162295"/>
          <a:ext cx="8001000" cy="5467105"/>
        </p:xfrm>
        <a:graphic>
          <a:graphicData uri="http://schemas.openxmlformats.org/drawingml/2006/table">
            <a:tbl>
              <a:tblPr firstRow="1" firstCol="1" bandRow="1">
                <a:tableStyleId>{B301B821-A1FF-4177-AEE7-76D212191A09}</a:tableStyleId>
              </a:tblPr>
              <a:tblGrid>
                <a:gridCol w="812117">
                  <a:extLst>
                    <a:ext uri="{9D8B030D-6E8A-4147-A177-3AD203B41FA5}">
                      <a16:colId xmlns:a16="http://schemas.microsoft.com/office/drawing/2014/main" val="20000"/>
                    </a:ext>
                  </a:extLst>
                </a:gridCol>
                <a:gridCol w="178483">
                  <a:extLst>
                    <a:ext uri="{9D8B030D-6E8A-4147-A177-3AD203B41FA5}">
                      <a16:colId xmlns:a16="http://schemas.microsoft.com/office/drawing/2014/main" val="20001"/>
                    </a:ext>
                  </a:extLst>
                </a:gridCol>
                <a:gridCol w="7010400">
                  <a:extLst>
                    <a:ext uri="{9D8B030D-6E8A-4147-A177-3AD203B41FA5}">
                      <a16:colId xmlns:a16="http://schemas.microsoft.com/office/drawing/2014/main" val="20002"/>
                    </a:ext>
                  </a:extLst>
                </a:gridCol>
              </a:tblGrid>
              <a:tr h="312141">
                <a:tc gridSpan="2">
                  <a:txBody>
                    <a:bodyPr/>
                    <a:lstStyle/>
                    <a:p>
                      <a:pPr marL="0" marR="0" lvl="0" indent="0" algn="l" defTabSz="914400" rtl="0" eaLnBrk="1" latinLnBrk="0" hangingPunct="1">
                        <a:spcBef>
                          <a:spcPts val="300"/>
                        </a:spcBef>
                        <a:spcAft>
                          <a:spcPts val="300"/>
                        </a:spcAft>
                        <a:buFont typeface="Wingdings" pitchFamily="2" charset="2"/>
                        <a:buNone/>
                      </a:pPr>
                      <a:r>
                        <a:rPr lang="en-US" sz="1000" kern="1200" dirty="0">
                          <a:effectLst/>
                          <a:latin typeface="Arial" pitchFamily="34" charset="0"/>
                          <a:cs typeface="Arial" pitchFamily="34" charset="0"/>
                        </a:rPr>
                        <a:t>Category</a:t>
                      </a:r>
                      <a:endParaRPr lang="en-US" sz="1000" b="1" kern="1200" dirty="0">
                        <a:solidFill>
                          <a:schemeClr val="bg1"/>
                        </a:solidFill>
                        <a:effectLst/>
                        <a:latin typeface="Arial" pitchFamily="34" charset="0"/>
                        <a:ea typeface="+mn-ea"/>
                        <a:cs typeface="Arial" pitchFamily="34" charset="0"/>
                      </a:endParaRPr>
                    </a:p>
                  </a:txBody>
                  <a:tcPr marL="26646" marR="26646" marT="0" marB="0" anchor="ctr"/>
                </a:tc>
                <a:tc hMerge="1">
                  <a:txBody>
                    <a:bodyPr/>
                    <a:lstStyle/>
                    <a:p>
                      <a:pPr marL="0" marR="0" algn="l">
                        <a:spcBef>
                          <a:spcPts val="600"/>
                        </a:spcBef>
                        <a:spcAft>
                          <a:spcPts val="600"/>
                        </a:spcAft>
                      </a:pPr>
                      <a:endParaRPr lang="en-US" sz="1000" b="1" dirty="0">
                        <a:solidFill>
                          <a:schemeClr val="bg1"/>
                        </a:solidFill>
                        <a:effectLst/>
                        <a:latin typeface="Arial" pitchFamily="34" charset="0"/>
                        <a:cs typeface="Arial" pitchFamily="34" charset="0"/>
                      </a:endParaRPr>
                    </a:p>
                  </a:txBody>
                  <a:tcPr marL="26646" marR="26646" marT="0" marB="0" anchor="ctr"/>
                </a:tc>
                <a:tc>
                  <a:txBody>
                    <a:bodyPr/>
                    <a:lstStyle/>
                    <a:p>
                      <a:pPr marL="0" marR="0" algn="l">
                        <a:spcBef>
                          <a:spcPts val="600"/>
                        </a:spcBef>
                        <a:spcAft>
                          <a:spcPts val="600"/>
                        </a:spcAft>
                      </a:pPr>
                      <a:r>
                        <a:rPr lang="en-US" sz="1000" dirty="0">
                          <a:effectLst/>
                          <a:latin typeface="Arial" pitchFamily="34" charset="0"/>
                          <a:cs typeface="Arial" pitchFamily="34" charset="0"/>
                        </a:rPr>
                        <a:t>Question</a:t>
                      </a:r>
                      <a:endParaRPr lang="en-US" sz="1000" b="1" dirty="0">
                        <a:solidFill>
                          <a:schemeClr val="bg1"/>
                        </a:solidFill>
                        <a:effectLst/>
                        <a:latin typeface="Arial" pitchFamily="34" charset="0"/>
                        <a:cs typeface="Arial" pitchFamily="34" charset="0"/>
                      </a:endParaRPr>
                    </a:p>
                  </a:txBody>
                  <a:tcPr marL="26646" marR="26646" marT="0" marB="0" anchor="ctr"/>
                </a:tc>
                <a:extLst>
                  <a:ext uri="{0D108BD9-81ED-4DB2-BD59-A6C34878D82A}">
                    <a16:rowId xmlns:a16="http://schemas.microsoft.com/office/drawing/2014/main" val="10000"/>
                  </a:ext>
                </a:extLst>
              </a:tr>
              <a:tr h="274320">
                <a:tc gridSpan="3">
                  <a:txBody>
                    <a:bodyPr/>
                    <a:lstStyle/>
                    <a:p>
                      <a:pPr marL="0" marR="0" algn="l" defTabSz="914400" rtl="0" eaLnBrk="1" latinLnBrk="0" hangingPunct="1">
                        <a:spcBef>
                          <a:spcPts val="300"/>
                        </a:spcBef>
                        <a:spcAft>
                          <a:spcPts val="300"/>
                        </a:spcAft>
                      </a:pPr>
                      <a:r>
                        <a:rPr lang="en-US" sz="1000" kern="1200" dirty="0">
                          <a:solidFill>
                            <a:schemeClr val="bg1"/>
                          </a:solidFill>
                          <a:effectLst/>
                          <a:latin typeface="Arial" pitchFamily="34" charset="0"/>
                          <a:cs typeface="Arial" pitchFamily="34" charset="0"/>
                        </a:rPr>
                        <a:t>**FOCUS GROUP 1 ONLY**    Expected requirements of the potential CIA</a:t>
                      </a:r>
                      <a:endParaRPr lang="en-US" sz="1000" b="1" i="0" kern="1200" dirty="0">
                        <a:solidFill>
                          <a:schemeClr val="bg1"/>
                        </a:solidFill>
                        <a:effectLst/>
                        <a:latin typeface="Arial" pitchFamily="34" charset="0"/>
                        <a:ea typeface="Times New Roman"/>
                        <a:cs typeface="Arial" pitchFamily="34" charset="0"/>
                      </a:endParaRPr>
                    </a:p>
                  </a:txBody>
                  <a:tcPr marL="26646" marR="26646" marT="0" marB="0" anchor="ctr">
                    <a:solidFill>
                      <a:schemeClr val="tx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546247">
                <a:tc>
                  <a:txBody>
                    <a:bodyPr/>
                    <a:lstStyle/>
                    <a:p>
                      <a:pPr marL="0" marR="0" algn="l">
                        <a:spcBef>
                          <a:spcPts val="300"/>
                        </a:spcBef>
                        <a:spcAft>
                          <a:spcPts val="300"/>
                        </a:spcAft>
                      </a:pPr>
                      <a:r>
                        <a:rPr lang="en-US" sz="1000" b="0" i="1" dirty="0">
                          <a:effectLst/>
                          <a:latin typeface="Arial" pitchFamily="34" charset="0"/>
                          <a:cs typeface="Arial" pitchFamily="34" charset="0"/>
                        </a:rPr>
                        <a:t>Question 1</a:t>
                      </a:r>
                    </a:p>
                  </a:txBody>
                  <a:tcPr marL="26646" marR="26646" marT="0" marB="0">
                    <a:noFill/>
                  </a:tcPr>
                </a:tc>
                <a:tc gridSpan="2">
                  <a:txBody>
                    <a:bodyPr/>
                    <a:lstStyle/>
                    <a:p>
                      <a:pPr marL="0" marR="0">
                        <a:spcBef>
                          <a:spcPts val="0"/>
                        </a:spcBef>
                        <a:spcAft>
                          <a:spcPts val="600"/>
                        </a:spcAft>
                      </a:pPr>
                      <a:r>
                        <a:rPr lang="en-US" sz="1000" dirty="0">
                          <a:effectLst/>
                          <a:latin typeface="Arial" pitchFamily="34" charset="0"/>
                          <a:cs typeface="Arial" pitchFamily="34" charset="0"/>
                        </a:rPr>
                        <a:t>It is our understanding that Shire has been working with U.S. Attorney’s Office on an investigation related to allegations of improper sales and marketing practices in the Company’s Specialty Pharmaceuticals business. Does anyone have a different understanding?</a:t>
                      </a:r>
                    </a:p>
                  </a:txBody>
                  <a:tcPr marL="26646" marR="26646" marT="0" marB="0">
                    <a:noFill/>
                  </a:tcPr>
                </a:tc>
                <a:tc hMerge="1">
                  <a:txBody>
                    <a:bodyPr/>
                    <a:lstStyle/>
                    <a:p>
                      <a:pPr marL="0" marR="0">
                        <a:spcBef>
                          <a:spcPts val="0"/>
                        </a:spcBef>
                        <a:spcAft>
                          <a:spcPts val="600"/>
                        </a:spcAft>
                      </a:pPr>
                      <a:endParaRPr lang="en-US" sz="1000" dirty="0">
                        <a:effectLst/>
                        <a:latin typeface="Arial" pitchFamily="34" charset="0"/>
                        <a:cs typeface="Arial" pitchFamily="34" charset="0"/>
                      </a:endParaRPr>
                    </a:p>
                  </a:txBody>
                  <a:tcPr/>
                </a:tc>
                <a:extLst>
                  <a:ext uri="{0D108BD9-81ED-4DB2-BD59-A6C34878D82A}">
                    <a16:rowId xmlns:a16="http://schemas.microsoft.com/office/drawing/2014/main" val="10002"/>
                  </a:ext>
                </a:extLst>
              </a:tr>
              <a:tr h="212238">
                <a:tc>
                  <a:txBody>
                    <a:bodyPr/>
                    <a:lstStyle/>
                    <a:p>
                      <a:pPr marL="0" marR="0" algn="l">
                        <a:spcBef>
                          <a:spcPts val="300"/>
                        </a:spcBef>
                        <a:spcAft>
                          <a:spcPts val="300"/>
                        </a:spcAft>
                      </a:pPr>
                      <a:r>
                        <a:rPr lang="en-US" sz="1000" b="0" i="1" dirty="0">
                          <a:effectLst/>
                          <a:latin typeface="Arial" pitchFamily="34" charset="0"/>
                          <a:cs typeface="Arial" pitchFamily="34" charset="0"/>
                        </a:rPr>
                        <a:t>Question 2</a:t>
                      </a:r>
                    </a:p>
                  </a:txBody>
                  <a:tcPr marL="26646" marR="26646" marT="0" marB="0"/>
                </a:tc>
                <a:tc gridSpan="2">
                  <a:txBody>
                    <a:bodyPr/>
                    <a:lstStyle/>
                    <a:p>
                      <a:pPr marL="0" marR="0" indent="0">
                        <a:spcBef>
                          <a:spcPts val="300"/>
                        </a:spcBef>
                        <a:spcAft>
                          <a:spcPts val="300"/>
                        </a:spcAft>
                        <a:tabLst>
                          <a:tab pos="228600" algn="l"/>
                          <a:tab pos="457200" algn="l"/>
                        </a:tabLst>
                      </a:pPr>
                      <a:r>
                        <a:rPr lang="en-US" sz="1000" dirty="0">
                          <a:effectLst/>
                          <a:latin typeface="Arial" pitchFamily="34" charset="0"/>
                          <a:cs typeface="Arial" pitchFamily="34" charset="0"/>
                        </a:rPr>
                        <a:t>What are the anticipated requirements for general audiences and for relevant functions?</a:t>
                      </a:r>
                    </a:p>
                  </a:txBody>
                  <a:tcPr marL="26646" marR="26646" marT="0" marB="0"/>
                </a:tc>
                <a:tc hMerge="1">
                  <a:txBody>
                    <a:bodyPr/>
                    <a:lstStyle/>
                    <a:p>
                      <a:pPr marL="0" marR="0" indent="0">
                        <a:spcBef>
                          <a:spcPts val="300"/>
                        </a:spcBef>
                        <a:spcAft>
                          <a:spcPts val="300"/>
                        </a:spcAft>
                        <a:tabLst>
                          <a:tab pos="228600" algn="l"/>
                          <a:tab pos="457200" algn="l"/>
                        </a:tabLst>
                      </a:pPr>
                      <a:endParaRPr lang="en-US" sz="1000" dirty="0">
                        <a:effectLst/>
                        <a:latin typeface="Arial" pitchFamily="34" charset="0"/>
                        <a:cs typeface="Arial" pitchFamily="34" charset="0"/>
                      </a:endParaRPr>
                    </a:p>
                  </a:txBody>
                  <a:tcPr/>
                </a:tc>
                <a:extLst>
                  <a:ext uri="{0D108BD9-81ED-4DB2-BD59-A6C34878D82A}">
                    <a16:rowId xmlns:a16="http://schemas.microsoft.com/office/drawing/2014/main" val="10003"/>
                  </a:ext>
                </a:extLst>
              </a:tr>
              <a:tr h="407654">
                <a:tc>
                  <a:txBody>
                    <a:bodyPr/>
                    <a:lstStyle/>
                    <a:p>
                      <a:pPr marL="0" marR="0" algn="l">
                        <a:spcBef>
                          <a:spcPts val="300"/>
                        </a:spcBef>
                        <a:spcAft>
                          <a:spcPts val="300"/>
                        </a:spcAft>
                      </a:pPr>
                      <a:endParaRPr lang="en-US" sz="1000" b="0" i="1" dirty="0">
                        <a:effectLst/>
                        <a:latin typeface="Arial" pitchFamily="34" charset="0"/>
                        <a:ea typeface="Times New Roman"/>
                        <a:cs typeface="Arial" pitchFamily="34" charset="0"/>
                      </a:endParaRPr>
                    </a:p>
                  </a:txBody>
                  <a:tcPr marL="26646" marR="26646" marT="0" marB="0"/>
                </a:tc>
                <a:tc gridSpan="2">
                  <a:txBody>
                    <a:bodyPr/>
                    <a:lstStyle/>
                    <a:p>
                      <a:pPr marL="342900" marR="0" lvl="0" indent="-342900">
                        <a:lnSpc>
                          <a:spcPct val="115000"/>
                        </a:lnSpc>
                        <a:spcBef>
                          <a:spcPts val="0"/>
                        </a:spcBef>
                        <a:spcAft>
                          <a:spcPts val="1000"/>
                        </a:spcAft>
                        <a:buFont typeface="Wingdings"/>
                        <a:buChar char=""/>
                      </a:pPr>
                      <a:r>
                        <a:rPr lang="en-US" sz="1000" b="1" dirty="0">
                          <a:effectLst/>
                          <a:latin typeface="Arial" pitchFamily="34" charset="0"/>
                          <a:cs typeface="Arial" pitchFamily="34" charset="0"/>
                        </a:rPr>
                        <a:t>Probing Question: </a:t>
                      </a:r>
                      <a:r>
                        <a:rPr lang="en-US" sz="1000" dirty="0">
                          <a:effectLst/>
                          <a:latin typeface="Arial" pitchFamily="34" charset="0"/>
                          <a:cs typeface="Arial" pitchFamily="34" charset="0"/>
                        </a:rPr>
                        <a:t>Can you talk a little about the anticipated “covered persons” (consider existing, new hire, contractor/vendor) for the potential CIA?</a:t>
                      </a:r>
                    </a:p>
                  </a:txBody>
                  <a:tcPr marL="26646" marR="26646" marT="0" marB="0"/>
                </a:tc>
                <a:tc hMerge="1">
                  <a:txBody>
                    <a:bodyPr/>
                    <a:lstStyle/>
                    <a:p>
                      <a:pPr marL="342900" marR="0" lvl="0" indent="-342900">
                        <a:lnSpc>
                          <a:spcPct val="115000"/>
                        </a:lnSpc>
                        <a:spcBef>
                          <a:spcPts val="0"/>
                        </a:spcBef>
                        <a:spcAft>
                          <a:spcPts val="1000"/>
                        </a:spcAft>
                        <a:buFont typeface="Wingdings"/>
                        <a:buChar char=""/>
                      </a:pPr>
                      <a:endParaRPr lang="en-US" sz="1000" dirty="0">
                        <a:effectLst/>
                        <a:latin typeface="Arial" pitchFamily="34" charset="0"/>
                        <a:cs typeface="Arial" pitchFamily="34" charset="0"/>
                      </a:endParaRPr>
                    </a:p>
                  </a:txBody>
                  <a:tcPr/>
                </a:tc>
                <a:extLst>
                  <a:ext uri="{0D108BD9-81ED-4DB2-BD59-A6C34878D82A}">
                    <a16:rowId xmlns:a16="http://schemas.microsoft.com/office/drawing/2014/main" val="10004"/>
                  </a:ext>
                </a:extLst>
              </a:tr>
              <a:tr h="381000">
                <a:tc>
                  <a:txBody>
                    <a:bodyPr/>
                    <a:lstStyle/>
                    <a:p>
                      <a:pPr marL="0" marR="0" algn="l">
                        <a:spcBef>
                          <a:spcPts val="300"/>
                        </a:spcBef>
                        <a:spcAft>
                          <a:spcPts val="300"/>
                        </a:spcAft>
                      </a:pPr>
                      <a:r>
                        <a:rPr lang="en-US" sz="1000" b="0" i="1" dirty="0">
                          <a:effectLst/>
                          <a:latin typeface="Arial" pitchFamily="34" charset="0"/>
                          <a:cs typeface="Arial" pitchFamily="34" charset="0"/>
                        </a:rPr>
                        <a:t>Question 3</a:t>
                      </a:r>
                    </a:p>
                  </a:txBody>
                  <a:tcPr marL="26646" marR="26646" marT="0" marB="0"/>
                </a:tc>
                <a:tc gridSpan="2">
                  <a:txBody>
                    <a:bodyPr/>
                    <a:lstStyle/>
                    <a:p>
                      <a:pPr marL="0" marR="0" indent="0">
                        <a:spcBef>
                          <a:spcPts val="300"/>
                        </a:spcBef>
                        <a:spcAft>
                          <a:spcPts val="300"/>
                        </a:spcAft>
                        <a:tabLst>
                          <a:tab pos="228600" algn="l"/>
                          <a:tab pos="457200" algn="l"/>
                        </a:tabLst>
                      </a:pPr>
                      <a:r>
                        <a:rPr lang="en-US" sz="1000" dirty="0">
                          <a:effectLst/>
                          <a:latin typeface="Arial" pitchFamily="34" charset="0"/>
                          <a:cs typeface="Arial" pitchFamily="34" charset="0"/>
                        </a:rPr>
                        <a:t>As a member of the Compliance team here at Shire, what role do you see yourself playing in CIA Readiness and the CIA Implementation processes?</a:t>
                      </a:r>
                    </a:p>
                  </a:txBody>
                  <a:tcPr marL="26646" marR="26646" marT="0" marB="0"/>
                </a:tc>
                <a:tc hMerge="1">
                  <a:txBody>
                    <a:bodyPr/>
                    <a:lstStyle/>
                    <a:p>
                      <a:pPr marL="0" marR="0" indent="0">
                        <a:spcBef>
                          <a:spcPts val="300"/>
                        </a:spcBef>
                        <a:spcAft>
                          <a:spcPts val="300"/>
                        </a:spcAft>
                        <a:tabLst>
                          <a:tab pos="228600" algn="l"/>
                          <a:tab pos="457200" algn="l"/>
                        </a:tabLst>
                      </a:pPr>
                      <a:endParaRPr lang="en-US" sz="1000" dirty="0">
                        <a:effectLst/>
                        <a:latin typeface="Arial" pitchFamily="34" charset="0"/>
                        <a:cs typeface="Arial" pitchFamily="34" charset="0"/>
                      </a:endParaRPr>
                    </a:p>
                  </a:txBody>
                  <a:tcPr/>
                </a:tc>
                <a:extLst>
                  <a:ext uri="{0D108BD9-81ED-4DB2-BD59-A6C34878D82A}">
                    <a16:rowId xmlns:a16="http://schemas.microsoft.com/office/drawing/2014/main" val="10005"/>
                  </a:ext>
                </a:extLst>
              </a:tr>
              <a:tr h="228600">
                <a:tc>
                  <a:txBody>
                    <a:bodyPr/>
                    <a:lstStyle/>
                    <a:p>
                      <a:pPr marL="0" marR="0" algn="r">
                        <a:spcBef>
                          <a:spcPts val="300"/>
                        </a:spcBef>
                        <a:spcAft>
                          <a:spcPts val="300"/>
                        </a:spcAft>
                      </a:pPr>
                      <a:r>
                        <a:rPr lang="en-US" sz="1000">
                          <a:effectLst/>
                          <a:latin typeface="Arial" pitchFamily="34" charset="0"/>
                          <a:cs typeface="Arial" pitchFamily="34" charset="0"/>
                        </a:rPr>
                        <a:t> </a:t>
                      </a:r>
                      <a:endParaRPr lang="en-US" sz="1000">
                        <a:effectLst/>
                        <a:latin typeface="Arial" pitchFamily="34" charset="0"/>
                        <a:ea typeface="Times New Roman"/>
                        <a:cs typeface="Arial" pitchFamily="34" charset="0"/>
                      </a:endParaRPr>
                    </a:p>
                  </a:txBody>
                  <a:tcPr marL="26646" marR="26646" marT="0" marB="0"/>
                </a:tc>
                <a:tc gridSpan="2">
                  <a:txBody>
                    <a:bodyPr/>
                    <a:lstStyle/>
                    <a:p>
                      <a:pPr marL="342900" marR="0" lvl="0" indent="-342900">
                        <a:spcBef>
                          <a:spcPts val="300"/>
                        </a:spcBef>
                        <a:spcAft>
                          <a:spcPts val="300"/>
                        </a:spcAft>
                        <a:buFont typeface="Wingdings"/>
                        <a:buChar char=""/>
                        <a:tabLst>
                          <a:tab pos="228600" algn="l"/>
                          <a:tab pos="457200" algn="l"/>
                        </a:tabLst>
                      </a:pPr>
                      <a:r>
                        <a:rPr lang="en-US" sz="1000" b="1" dirty="0">
                          <a:effectLst/>
                          <a:latin typeface="Arial" pitchFamily="34" charset="0"/>
                          <a:cs typeface="Arial" pitchFamily="34" charset="0"/>
                        </a:rPr>
                        <a:t>Probing Question: </a:t>
                      </a:r>
                      <a:r>
                        <a:rPr lang="en-US" sz="1000" dirty="0">
                          <a:effectLst/>
                          <a:latin typeface="Arial" pitchFamily="34" charset="0"/>
                          <a:cs typeface="Arial" pitchFamily="34" charset="0"/>
                        </a:rPr>
                        <a:t>Tell me what that might look like?</a:t>
                      </a:r>
                      <a:endParaRPr lang="en-US" sz="1000" dirty="0">
                        <a:effectLst/>
                        <a:latin typeface="Arial" pitchFamily="34" charset="0"/>
                        <a:ea typeface="Times New Roman"/>
                        <a:cs typeface="Arial" pitchFamily="34" charset="0"/>
                      </a:endParaRPr>
                    </a:p>
                  </a:txBody>
                  <a:tcPr marL="26646" marR="26646" marT="0" marB="0"/>
                </a:tc>
                <a:tc hMerge="1">
                  <a:txBody>
                    <a:bodyPr/>
                    <a:lstStyle/>
                    <a:p>
                      <a:pPr marL="342900" marR="0" lvl="0" indent="-342900">
                        <a:spcBef>
                          <a:spcPts val="300"/>
                        </a:spcBef>
                        <a:spcAft>
                          <a:spcPts val="300"/>
                        </a:spcAft>
                        <a:buFont typeface="Wingdings"/>
                        <a:buChar char=""/>
                        <a:tabLst>
                          <a:tab pos="228600" algn="l"/>
                          <a:tab pos="457200" algn="l"/>
                        </a:tabLst>
                      </a:pPr>
                      <a:endParaRPr lang="en-US" sz="1000" dirty="0">
                        <a:effectLst/>
                        <a:latin typeface="Arial" pitchFamily="34" charset="0"/>
                        <a:ea typeface="Times New Roman"/>
                        <a:cs typeface="Arial" pitchFamily="34" charset="0"/>
                      </a:endParaRPr>
                    </a:p>
                  </a:txBody>
                  <a:tcPr/>
                </a:tc>
                <a:extLst>
                  <a:ext uri="{0D108BD9-81ED-4DB2-BD59-A6C34878D82A}">
                    <a16:rowId xmlns:a16="http://schemas.microsoft.com/office/drawing/2014/main" val="10006"/>
                  </a:ext>
                </a:extLst>
              </a:tr>
              <a:tr h="274320">
                <a:tc gridSpan="3">
                  <a:txBody>
                    <a:bodyPr/>
                    <a:lstStyle/>
                    <a:p>
                      <a:pPr marL="0" marR="0" algn="l" defTabSz="914400" rtl="0" eaLnBrk="1" latinLnBrk="0" hangingPunct="1">
                        <a:spcBef>
                          <a:spcPts val="300"/>
                        </a:spcBef>
                        <a:spcAft>
                          <a:spcPts val="300"/>
                        </a:spcAft>
                      </a:pPr>
                      <a:r>
                        <a:rPr lang="en-US" sz="1000" kern="1200" dirty="0">
                          <a:solidFill>
                            <a:schemeClr val="bg1"/>
                          </a:solidFill>
                          <a:effectLst/>
                          <a:latin typeface="Arial" pitchFamily="34" charset="0"/>
                          <a:cs typeface="Arial" pitchFamily="34" charset="0"/>
                        </a:rPr>
                        <a:t>Past Experience with CIA Training &amp; Communication processes</a:t>
                      </a:r>
                      <a:endParaRPr lang="en-US" sz="1000" b="1" kern="1200" dirty="0">
                        <a:solidFill>
                          <a:schemeClr val="bg1"/>
                        </a:solidFill>
                        <a:effectLst/>
                        <a:latin typeface="Arial" pitchFamily="34" charset="0"/>
                        <a:ea typeface="+mn-ea"/>
                        <a:cs typeface="Arial" pitchFamily="34" charset="0"/>
                      </a:endParaRPr>
                    </a:p>
                  </a:txBody>
                  <a:tcPr marL="26646" marR="26646" marT="0" marB="0" anchor="ctr">
                    <a:solidFill>
                      <a:schemeClr val="tx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7"/>
                  </a:ext>
                </a:extLst>
              </a:tr>
              <a:tr h="411480">
                <a:tc>
                  <a:txBody>
                    <a:bodyPr/>
                    <a:lstStyle/>
                    <a:p>
                      <a:pPr marL="0" marR="0" algn="l">
                        <a:spcBef>
                          <a:spcPts val="300"/>
                        </a:spcBef>
                        <a:spcAft>
                          <a:spcPts val="300"/>
                        </a:spcAft>
                      </a:pPr>
                      <a:r>
                        <a:rPr lang="en-US" sz="1000" b="0" i="1" dirty="0">
                          <a:effectLst/>
                          <a:latin typeface="Arial" pitchFamily="34" charset="0"/>
                          <a:cs typeface="Arial" pitchFamily="34" charset="0"/>
                        </a:rPr>
                        <a:t>Question 4</a:t>
                      </a:r>
                      <a:endParaRPr lang="en-US" sz="1000" b="0" i="1" dirty="0">
                        <a:effectLst/>
                        <a:latin typeface="Arial" pitchFamily="34" charset="0"/>
                        <a:ea typeface="Times New Roman"/>
                        <a:cs typeface="Arial" pitchFamily="34" charset="0"/>
                      </a:endParaRPr>
                    </a:p>
                  </a:txBody>
                  <a:tcPr marL="26646" marR="26646" marT="0" marB="0"/>
                </a:tc>
                <a:tc gridSpan="2">
                  <a:txBody>
                    <a:bodyPr/>
                    <a:lstStyle/>
                    <a:p>
                      <a:pPr marL="0" marR="0" indent="0">
                        <a:spcBef>
                          <a:spcPts val="300"/>
                        </a:spcBef>
                        <a:spcAft>
                          <a:spcPts val="300"/>
                        </a:spcAft>
                        <a:tabLst>
                          <a:tab pos="228600" algn="l"/>
                          <a:tab pos="457200" algn="l"/>
                        </a:tabLst>
                      </a:pPr>
                      <a:r>
                        <a:rPr lang="en-US" sz="1000" dirty="0">
                          <a:effectLst/>
                          <a:latin typeface="Arial" pitchFamily="34" charset="0"/>
                          <a:cs typeface="Arial" pitchFamily="34" charset="0"/>
                        </a:rPr>
                        <a:t>Who has past experience with a CIA? What was your role and can you share a little about that experience, specifically around any training and communication? </a:t>
                      </a:r>
                    </a:p>
                  </a:txBody>
                  <a:tcPr marL="26646" marR="26646" marT="0" marB="0"/>
                </a:tc>
                <a:tc hMerge="1">
                  <a:txBody>
                    <a:bodyPr/>
                    <a:lstStyle/>
                    <a:p>
                      <a:endParaRPr lang="en-US"/>
                    </a:p>
                  </a:txBody>
                  <a:tcPr/>
                </a:tc>
                <a:extLst>
                  <a:ext uri="{0D108BD9-81ED-4DB2-BD59-A6C34878D82A}">
                    <a16:rowId xmlns:a16="http://schemas.microsoft.com/office/drawing/2014/main" val="10008"/>
                  </a:ext>
                </a:extLst>
              </a:tr>
              <a:tr h="381000">
                <a:tc>
                  <a:txBody>
                    <a:bodyPr/>
                    <a:lstStyle/>
                    <a:p>
                      <a:pPr marL="0" marR="0" algn="r">
                        <a:spcBef>
                          <a:spcPts val="300"/>
                        </a:spcBef>
                        <a:spcAft>
                          <a:spcPts val="300"/>
                        </a:spcAft>
                      </a:pPr>
                      <a:r>
                        <a:rPr lang="en-US" sz="1000">
                          <a:effectLst/>
                          <a:latin typeface="Arial" pitchFamily="34" charset="0"/>
                          <a:cs typeface="Arial" pitchFamily="34" charset="0"/>
                        </a:rPr>
                        <a:t> </a:t>
                      </a:r>
                      <a:endParaRPr lang="en-US" sz="1000">
                        <a:effectLst/>
                        <a:latin typeface="Arial" pitchFamily="34" charset="0"/>
                        <a:ea typeface="Times New Roman"/>
                        <a:cs typeface="Arial" pitchFamily="34" charset="0"/>
                      </a:endParaRPr>
                    </a:p>
                  </a:txBody>
                  <a:tcPr marL="26646" marR="26646" marT="0" marB="0"/>
                </a:tc>
                <a:tc gridSpan="2">
                  <a:txBody>
                    <a:bodyPr/>
                    <a:lstStyle/>
                    <a:p>
                      <a:pPr marL="342900" marR="0" lvl="0" indent="-342900">
                        <a:spcBef>
                          <a:spcPts val="300"/>
                        </a:spcBef>
                        <a:spcAft>
                          <a:spcPts val="300"/>
                        </a:spcAft>
                        <a:buFont typeface="Wingdings"/>
                        <a:buChar char=""/>
                        <a:tabLst>
                          <a:tab pos="228600" algn="l"/>
                          <a:tab pos="457200" algn="l"/>
                        </a:tabLst>
                      </a:pPr>
                      <a:r>
                        <a:rPr lang="en-US" sz="1000" b="1" dirty="0">
                          <a:effectLst/>
                          <a:latin typeface="Arial" pitchFamily="34" charset="0"/>
                          <a:cs typeface="Arial" pitchFamily="34" charset="0"/>
                        </a:rPr>
                        <a:t>Probing Question: </a:t>
                      </a:r>
                      <a:r>
                        <a:rPr lang="en-US" sz="1000" dirty="0">
                          <a:effectLst/>
                          <a:latin typeface="Arial" pitchFamily="34" charset="0"/>
                          <a:cs typeface="Arial" pitchFamily="34" charset="0"/>
                        </a:rPr>
                        <a:t>What part of that prior experience may apply to Shire’s CIA training and communications?</a:t>
                      </a:r>
                      <a:endParaRPr lang="en-US" sz="1000" dirty="0">
                        <a:effectLst/>
                        <a:latin typeface="Arial" pitchFamily="34" charset="0"/>
                        <a:ea typeface="Times New Roman"/>
                        <a:cs typeface="Arial" pitchFamily="34" charset="0"/>
                      </a:endParaRPr>
                    </a:p>
                  </a:txBody>
                  <a:tcPr marL="26646" marR="26646" marT="0" marB="0"/>
                </a:tc>
                <a:tc hMerge="1">
                  <a:txBody>
                    <a:bodyPr/>
                    <a:lstStyle/>
                    <a:p>
                      <a:endParaRPr lang="en-US"/>
                    </a:p>
                  </a:txBody>
                  <a:tcPr/>
                </a:tc>
                <a:extLst>
                  <a:ext uri="{0D108BD9-81ED-4DB2-BD59-A6C34878D82A}">
                    <a16:rowId xmlns:a16="http://schemas.microsoft.com/office/drawing/2014/main" val="10009"/>
                  </a:ext>
                </a:extLst>
              </a:tr>
              <a:tr h="274320">
                <a:tc gridSpan="3">
                  <a:txBody>
                    <a:bodyPr/>
                    <a:lstStyle/>
                    <a:p>
                      <a:pPr marL="0" marR="0">
                        <a:spcBef>
                          <a:spcPts val="300"/>
                        </a:spcBef>
                        <a:spcAft>
                          <a:spcPts val="300"/>
                        </a:spcAft>
                      </a:pPr>
                      <a:r>
                        <a:rPr lang="en-US" sz="1000" dirty="0">
                          <a:solidFill>
                            <a:schemeClr val="bg1"/>
                          </a:solidFill>
                          <a:effectLst/>
                          <a:latin typeface="Arial" pitchFamily="34" charset="0"/>
                          <a:cs typeface="Arial" pitchFamily="34" charset="0"/>
                        </a:rPr>
                        <a:t>Identify audience specific compliance challenges and resolutions</a:t>
                      </a:r>
                      <a:endParaRPr lang="en-US" sz="1000" dirty="0">
                        <a:solidFill>
                          <a:schemeClr val="bg1"/>
                        </a:solidFill>
                        <a:effectLst/>
                        <a:latin typeface="Arial" pitchFamily="34" charset="0"/>
                        <a:ea typeface="Times New Roman"/>
                        <a:cs typeface="Arial" pitchFamily="34" charset="0"/>
                      </a:endParaRPr>
                    </a:p>
                  </a:txBody>
                  <a:tcPr marL="26646" marR="26646" marT="0" marB="0" anchor="ctr">
                    <a:solidFill>
                      <a:schemeClr val="tx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10"/>
                  </a:ext>
                </a:extLst>
              </a:tr>
              <a:tr h="319080">
                <a:tc>
                  <a:txBody>
                    <a:bodyPr/>
                    <a:lstStyle/>
                    <a:p>
                      <a:pPr marL="0" marR="0" algn="l">
                        <a:spcBef>
                          <a:spcPts val="300"/>
                        </a:spcBef>
                        <a:spcAft>
                          <a:spcPts val="300"/>
                        </a:spcAft>
                      </a:pPr>
                      <a:r>
                        <a:rPr lang="en-US" sz="1000" b="0" i="1" dirty="0">
                          <a:effectLst/>
                          <a:latin typeface="Arial" pitchFamily="34" charset="0"/>
                          <a:cs typeface="Arial" pitchFamily="34" charset="0"/>
                        </a:rPr>
                        <a:t>Question 5</a:t>
                      </a:r>
                      <a:br>
                        <a:rPr lang="en-US" sz="1000" b="0" i="1" dirty="0">
                          <a:effectLst/>
                          <a:latin typeface="Arial" pitchFamily="34" charset="0"/>
                          <a:cs typeface="Arial" pitchFamily="34" charset="0"/>
                        </a:rPr>
                      </a:br>
                      <a:endParaRPr lang="en-US" sz="1000" b="0" i="1" dirty="0">
                        <a:effectLst/>
                        <a:latin typeface="Arial" pitchFamily="34" charset="0"/>
                        <a:ea typeface="Times New Roman"/>
                        <a:cs typeface="Arial" pitchFamily="34" charset="0"/>
                      </a:endParaRPr>
                    </a:p>
                  </a:txBody>
                  <a:tcPr marL="26646" marR="26646" marT="0" marB="0"/>
                </a:tc>
                <a:tc gridSpan="2">
                  <a:txBody>
                    <a:bodyPr/>
                    <a:lstStyle/>
                    <a:p>
                      <a:pPr marL="0" marR="0">
                        <a:spcBef>
                          <a:spcPts val="0"/>
                        </a:spcBef>
                        <a:spcAft>
                          <a:spcPts val="0"/>
                        </a:spcAft>
                      </a:pPr>
                      <a:r>
                        <a:rPr lang="en-US" sz="1000" dirty="0">
                          <a:effectLst/>
                          <a:latin typeface="Arial" pitchFamily="34" charset="0"/>
                          <a:cs typeface="Arial" pitchFamily="34" charset="0"/>
                        </a:rPr>
                        <a:t>Can you give me some examples of “common” compliance challenges Shire employees face on the job?</a:t>
                      </a:r>
                    </a:p>
                  </a:txBody>
                  <a:tcPr marL="26646" marR="26646" marT="0" marB="0"/>
                </a:tc>
                <a:tc hMerge="1">
                  <a:txBody>
                    <a:bodyPr/>
                    <a:lstStyle/>
                    <a:p>
                      <a:endParaRPr lang="en-US"/>
                    </a:p>
                  </a:txBody>
                  <a:tcPr/>
                </a:tc>
                <a:extLst>
                  <a:ext uri="{0D108BD9-81ED-4DB2-BD59-A6C34878D82A}">
                    <a16:rowId xmlns:a16="http://schemas.microsoft.com/office/drawing/2014/main" val="10011"/>
                  </a:ext>
                </a:extLst>
              </a:tr>
              <a:tr h="319080">
                <a:tc>
                  <a:txBody>
                    <a:bodyPr/>
                    <a:lstStyle/>
                    <a:p>
                      <a:pPr marL="0" marR="0" algn="l">
                        <a:spcBef>
                          <a:spcPts val="300"/>
                        </a:spcBef>
                        <a:spcAft>
                          <a:spcPts val="300"/>
                        </a:spcAft>
                      </a:pPr>
                      <a:r>
                        <a:rPr lang="en-US" sz="1000" b="0" i="1" dirty="0">
                          <a:effectLst/>
                          <a:latin typeface="Arial" pitchFamily="34" charset="0"/>
                          <a:cs typeface="Arial" pitchFamily="34" charset="0"/>
                        </a:rPr>
                        <a:t> </a:t>
                      </a:r>
                      <a:endParaRPr lang="en-US" sz="1000" b="0" i="1" dirty="0">
                        <a:effectLst/>
                        <a:latin typeface="Arial" pitchFamily="34" charset="0"/>
                        <a:ea typeface="Times New Roman"/>
                        <a:cs typeface="Arial" pitchFamily="34" charset="0"/>
                      </a:endParaRPr>
                    </a:p>
                  </a:txBody>
                  <a:tcPr marL="26646" marR="26646" marT="0" marB="0"/>
                </a:tc>
                <a:tc gridSpan="2">
                  <a:txBody>
                    <a:bodyPr/>
                    <a:lstStyle/>
                    <a:p>
                      <a:pPr marL="342900" marR="0" lvl="0" indent="-342900">
                        <a:spcBef>
                          <a:spcPts val="0"/>
                        </a:spcBef>
                        <a:spcAft>
                          <a:spcPts val="0"/>
                        </a:spcAft>
                        <a:buFont typeface="Wingdings"/>
                        <a:buChar char=""/>
                      </a:pPr>
                      <a:r>
                        <a:rPr lang="en-US" sz="1000" b="1" dirty="0">
                          <a:effectLst/>
                          <a:latin typeface="Arial" pitchFamily="34" charset="0"/>
                          <a:cs typeface="Arial" pitchFamily="34" charset="0"/>
                        </a:rPr>
                        <a:t>Probing Question</a:t>
                      </a:r>
                      <a:r>
                        <a:rPr lang="en-US" sz="1000" dirty="0">
                          <a:effectLst/>
                          <a:latin typeface="Arial" pitchFamily="34" charset="0"/>
                          <a:cs typeface="Arial" pitchFamily="34" charset="0"/>
                        </a:rPr>
                        <a:t>: Typically who (what role) faces this?</a:t>
                      </a:r>
                    </a:p>
                    <a:p>
                      <a:pPr marL="342900" marR="0" lvl="0" indent="-342900" algn="l" defTabSz="914400" rtl="0" eaLnBrk="1" fontAlgn="auto" latinLnBrk="0" hangingPunct="1">
                        <a:lnSpc>
                          <a:spcPct val="100000"/>
                        </a:lnSpc>
                        <a:spcBef>
                          <a:spcPts val="0"/>
                        </a:spcBef>
                        <a:spcAft>
                          <a:spcPts val="0"/>
                        </a:spcAft>
                        <a:buClrTx/>
                        <a:buSzTx/>
                        <a:buFont typeface="Wingdings"/>
                        <a:buChar char=""/>
                        <a:tabLst/>
                        <a:defRPr/>
                      </a:pPr>
                      <a:r>
                        <a:rPr lang="en-US" sz="1000" b="1" dirty="0">
                          <a:effectLst/>
                          <a:latin typeface="Arial" pitchFamily="34" charset="0"/>
                          <a:cs typeface="Arial" pitchFamily="34" charset="0"/>
                        </a:rPr>
                        <a:t>Probing Question</a:t>
                      </a:r>
                      <a:r>
                        <a:rPr lang="en-US" sz="1000" dirty="0">
                          <a:effectLst/>
                          <a:latin typeface="Arial" pitchFamily="34" charset="0"/>
                          <a:cs typeface="Arial" pitchFamily="34" charset="0"/>
                        </a:rPr>
                        <a:t>: How frequently does this type of issue occur?</a:t>
                      </a:r>
                      <a:endParaRPr lang="en-US" sz="1000" dirty="0">
                        <a:effectLst/>
                        <a:latin typeface="Arial" pitchFamily="34" charset="0"/>
                        <a:ea typeface="Calibri"/>
                        <a:cs typeface="Arial" pitchFamily="34" charset="0"/>
                      </a:endParaRPr>
                    </a:p>
                  </a:txBody>
                  <a:tcPr marL="26646" marR="26646" marT="0" marB="0"/>
                </a:tc>
                <a:tc hMerge="1">
                  <a:txBody>
                    <a:bodyPr/>
                    <a:lstStyle/>
                    <a:p>
                      <a:endParaRPr lang="en-US"/>
                    </a:p>
                  </a:txBody>
                  <a:tcPr/>
                </a:tc>
                <a:extLst>
                  <a:ext uri="{0D108BD9-81ED-4DB2-BD59-A6C34878D82A}">
                    <a16:rowId xmlns:a16="http://schemas.microsoft.com/office/drawing/2014/main" val="10012"/>
                  </a:ext>
                </a:extLst>
              </a:tr>
              <a:tr h="240694">
                <a:tc>
                  <a:txBody>
                    <a:bodyPr/>
                    <a:lstStyle/>
                    <a:p>
                      <a:pPr marL="0" marR="0" algn="l">
                        <a:spcBef>
                          <a:spcPts val="300"/>
                        </a:spcBef>
                        <a:spcAft>
                          <a:spcPts val="300"/>
                        </a:spcAft>
                      </a:pPr>
                      <a:r>
                        <a:rPr lang="en-US" sz="1000" b="0" i="1" dirty="0">
                          <a:effectLst/>
                          <a:latin typeface="Arial" pitchFamily="34" charset="0"/>
                          <a:cs typeface="Arial" pitchFamily="34" charset="0"/>
                        </a:rPr>
                        <a:t>Question 6</a:t>
                      </a:r>
                      <a:endParaRPr lang="en-US" sz="1000" b="0" i="1" dirty="0">
                        <a:effectLst/>
                        <a:latin typeface="Arial" pitchFamily="34" charset="0"/>
                        <a:ea typeface="Times New Roman"/>
                        <a:cs typeface="Arial" pitchFamily="34" charset="0"/>
                      </a:endParaRPr>
                    </a:p>
                  </a:txBody>
                  <a:tcPr marL="26646" marR="26646" marT="0" marB="0"/>
                </a:tc>
                <a:tc gridSpan="2">
                  <a:txBody>
                    <a:bodyPr/>
                    <a:lstStyle/>
                    <a:p>
                      <a:pPr marL="0" marR="0" indent="0">
                        <a:spcBef>
                          <a:spcPts val="300"/>
                        </a:spcBef>
                        <a:spcAft>
                          <a:spcPts val="300"/>
                        </a:spcAft>
                        <a:tabLst>
                          <a:tab pos="228600" algn="l"/>
                          <a:tab pos="457200" algn="l"/>
                        </a:tabLst>
                      </a:pPr>
                      <a:r>
                        <a:rPr lang="en-US" sz="1000" dirty="0">
                          <a:effectLst/>
                          <a:latin typeface="Arial" pitchFamily="34" charset="0"/>
                          <a:cs typeface="Arial" pitchFamily="34" charset="0"/>
                        </a:rPr>
                        <a:t>How have these on the job challenges been addressed?</a:t>
                      </a:r>
                      <a:endParaRPr lang="en-US" sz="1000" dirty="0">
                        <a:effectLst/>
                        <a:latin typeface="Arial" pitchFamily="34" charset="0"/>
                        <a:ea typeface="Times New Roman"/>
                        <a:cs typeface="Arial" pitchFamily="34" charset="0"/>
                      </a:endParaRPr>
                    </a:p>
                  </a:txBody>
                  <a:tcPr marL="26646" marR="26646" marT="0" marB="0"/>
                </a:tc>
                <a:tc hMerge="1">
                  <a:txBody>
                    <a:bodyPr/>
                    <a:lstStyle/>
                    <a:p>
                      <a:endParaRPr lang="en-US"/>
                    </a:p>
                  </a:txBody>
                  <a:tcPr/>
                </a:tc>
                <a:extLst>
                  <a:ext uri="{0D108BD9-81ED-4DB2-BD59-A6C34878D82A}">
                    <a16:rowId xmlns:a16="http://schemas.microsoft.com/office/drawing/2014/main" val="10013"/>
                  </a:ext>
                </a:extLst>
              </a:tr>
              <a:tr h="240694">
                <a:tc>
                  <a:txBody>
                    <a:bodyPr/>
                    <a:lstStyle/>
                    <a:p>
                      <a:pPr marL="0" marR="0" algn="l">
                        <a:spcBef>
                          <a:spcPts val="300"/>
                        </a:spcBef>
                        <a:spcAft>
                          <a:spcPts val="300"/>
                        </a:spcAft>
                      </a:pPr>
                      <a:r>
                        <a:rPr lang="en-US" sz="1000" b="0" i="1" dirty="0">
                          <a:effectLst/>
                          <a:latin typeface="Arial" pitchFamily="34" charset="0"/>
                          <a:cs typeface="Arial" pitchFamily="34" charset="0"/>
                        </a:rPr>
                        <a:t>Question 7</a:t>
                      </a:r>
                      <a:endParaRPr lang="en-US" sz="1000" b="0" i="1" dirty="0">
                        <a:effectLst/>
                        <a:latin typeface="Arial" pitchFamily="34" charset="0"/>
                        <a:ea typeface="Times New Roman"/>
                        <a:cs typeface="Arial" pitchFamily="34" charset="0"/>
                      </a:endParaRPr>
                    </a:p>
                  </a:txBody>
                  <a:tcPr marL="26646" marR="26646" marT="0" marB="0"/>
                </a:tc>
                <a:tc gridSpan="2">
                  <a:txBody>
                    <a:bodyPr/>
                    <a:lstStyle/>
                    <a:p>
                      <a:pPr marL="228600" marR="0" indent="-228600">
                        <a:spcBef>
                          <a:spcPts val="300"/>
                        </a:spcBef>
                        <a:spcAft>
                          <a:spcPts val="300"/>
                        </a:spcAft>
                        <a:tabLst>
                          <a:tab pos="228600" algn="l"/>
                          <a:tab pos="457200" algn="l"/>
                        </a:tabLst>
                      </a:pPr>
                      <a:r>
                        <a:rPr lang="en-US" sz="1000" dirty="0">
                          <a:effectLst/>
                          <a:latin typeface="Arial" pitchFamily="34" charset="0"/>
                          <a:cs typeface="Arial" pitchFamily="34" charset="0"/>
                        </a:rPr>
                        <a:t>Were the interventions successful?</a:t>
                      </a:r>
                      <a:endParaRPr lang="en-US" sz="1000" dirty="0">
                        <a:effectLst/>
                        <a:latin typeface="Arial" pitchFamily="34" charset="0"/>
                        <a:ea typeface="Times New Roman"/>
                        <a:cs typeface="Arial" pitchFamily="34" charset="0"/>
                      </a:endParaRPr>
                    </a:p>
                  </a:txBody>
                  <a:tcPr marL="26646" marR="26646" marT="0" marB="0"/>
                </a:tc>
                <a:tc hMerge="1">
                  <a:txBody>
                    <a:bodyPr/>
                    <a:lstStyle/>
                    <a:p>
                      <a:endParaRPr lang="en-US"/>
                    </a:p>
                  </a:txBody>
                  <a:tcPr/>
                </a:tc>
                <a:extLst>
                  <a:ext uri="{0D108BD9-81ED-4DB2-BD59-A6C34878D82A}">
                    <a16:rowId xmlns:a16="http://schemas.microsoft.com/office/drawing/2014/main" val="10014"/>
                  </a:ext>
                </a:extLst>
              </a:tr>
              <a:tr h="240694">
                <a:tc>
                  <a:txBody>
                    <a:bodyPr/>
                    <a:lstStyle/>
                    <a:p>
                      <a:pPr marL="0" marR="0" algn="l">
                        <a:spcBef>
                          <a:spcPts val="300"/>
                        </a:spcBef>
                        <a:spcAft>
                          <a:spcPts val="300"/>
                        </a:spcAft>
                      </a:pPr>
                      <a:r>
                        <a:rPr lang="en-US" sz="1000" b="0" i="1" dirty="0">
                          <a:effectLst/>
                          <a:latin typeface="Arial" pitchFamily="34" charset="0"/>
                          <a:cs typeface="Arial" pitchFamily="34" charset="0"/>
                        </a:rPr>
                        <a:t>Question 8</a:t>
                      </a:r>
                      <a:endParaRPr lang="en-US" sz="1000" b="0" i="1" dirty="0">
                        <a:effectLst/>
                        <a:latin typeface="Arial" pitchFamily="34" charset="0"/>
                        <a:ea typeface="Times New Roman"/>
                        <a:cs typeface="Arial" pitchFamily="34" charset="0"/>
                      </a:endParaRPr>
                    </a:p>
                  </a:txBody>
                  <a:tcPr marL="26646" marR="26646" marT="0" marB="0"/>
                </a:tc>
                <a:tc gridSpan="2">
                  <a:txBody>
                    <a:bodyPr/>
                    <a:lstStyle/>
                    <a:p>
                      <a:pPr marL="0" marR="0" indent="-11430">
                        <a:spcBef>
                          <a:spcPts val="300"/>
                        </a:spcBef>
                        <a:spcAft>
                          <a:spcPts val="300"/>
                        </a:spcAft>
                        <a:tabLst>
                          <a:tab pos="228600" algn="l"/>
                          <a:tab pos="457200" algn="l"/>
                        </a:tabLst>
                      </a:pPr>
                      <a:r>
                        <a:rPr lang="en-US" sz="1000">
                          <a:effectLst/>
                          <a:latin typeface="Arial" pitchFamily="34" charset="0"/>
                          <a:cs typeface="Arial" pitchFamily="34" charset="0"/>
                        </a:rPr>
                        <a:t>Can you share a story of … or tell me what it looks like when we’re complying with all policies…</a:t>
                      </a:r>
                      <a:endParaRPr lang="en-US" sz="1000">
                        <a:effectLst/>
                        <a:latin typeface="Arial" pitchFamily="34" charset="0"/>
                        <a:ea typeface="Times New Roman"/>
                        <a:cs typeface="Arial" pitchFamily="34" charset="0"/>
                      </a:endParaRPr>
                    </a:p>
                  </a:txBody>
                  <a:tcPr marL="26646" marR="26646" marT="0" marB="0"/>
                </a:tc>
                <a:tc hMerge="1">
                  <a:txBody>
                    <a:bodyPr/>
                    <a:lstStyle/>
                    <a:p>
                      <a:endParaRPr lang="en-US"/>
                    </a:p>
                  </a:txBody>
                  <a:tcPr/>
                </a:tc>
                <a:extLst>
                  <a:ext uri="{0D108BD9-81ED-4DB2-BD59-A6C34878D82A}">
                    <a16:rowId xmlns:a16="http://schemas.microsoft.com/office/drawing/2014/main" val="10015"/>
                  </a:ext>
                </a:extLst>
              </a:tr>
              <a:tr h="403543">
                <a:tc>
                  <a:txBody>
                    <a:bodyPr/>
                    <a:lstStyle/>
                    <a:p>
                      <a:pPr marL="0" marR="0" algn="l">
                        <a:spcBef>
                          <a:spcPts val="300"/>
                        </a:spcBef>
                        <a:spcAft>
                          <a:spcPts val="300"/>
                        </a:spcAft>
                      </a:pPr>
                      <a:r>
                        <a:rPr lang="en-US" sz="1000" b="0" i="1" dirty="0">
                          <a:effectLst/>
                          <a:latin typeface="Arial" pitchFamily="34" charset="0"/>
                          <a:cs typeface="Arial" pitchFamily="34" charset="0"/>
                        </a:rPr>
                        <a:t>Question 9</a:t>
                      </a:r>
                      <a:endParaRPr lang="en-US" sz="1000" b="0" i="1" dirty="0">
                        <a:effectLst/>
                        <a:latin typeface="Arial" pitchFamily="34" charset="0"/>
                        <a:ea typeface="Times New Roman"/>
                        <a:cs typeface="Arial" pitchFamily="34" charset="0"/>
                      </a:endParaRPr>
                    </a:p>
                  </a:txBody>
                  <a:tcPr marL="26646" marR="26646" marT="0" marB="0"/>
                </a:tc>
                <a:tc gridSpan="2">
                  <a:txBody>
                    <a:bodyPr/>
                    <a:lstStyle/>
                    <a:p>
                      <a:pPr marL="0" marR="0">
                        <a:spcBef>
                          <a:spcPts val="0"/>
                        </a:spcBef>
                        <a:spcAft>
                          <a:spcPts val="0"/>
                        </a:spcAft>
                      </a:pPr>
                      <a:r>
                        <a:rPr lang="en-US" sz="1000" dirty="0">
                          <a:effectLst/>
                          <a:latin typeface="Arial" pitchFamily="34" charset="0"/>
                          <a:cs typeface="Arial" pitchFamily="34" charset="0"/>
                        </a:rPr>
                        <a:t>Who’s the best person to talk to get additional examples, non-examples, and insights for content we need to build quickly?</a:t>
                      </a:r>
                    </a:p>
                  </a:txBody>
                  <a:tcPr marL="26646" marR="26646" marT="0" marB="0"/>
                </a:tc>
                <a:tc hMerge="1">
                  <a:txBody>
                    <a:bodyPr/>
                    <a:lstStyle/>
                    <a:p>
                      <a:endParaRPr lang="en-US"/>
                    </a:p>
                  </a:txBody>
                  <a:tcPr/>
                </a:tc>
                <a:extLst>
                  <a:ext uri="{0D108BD9-81ED-4DB2-BD59-A6C34878D82A}">
                    <a16:rowId xmlns:a16="http://schemas.microsoft.com/office/drawing/2014/main" val="10016"/>
                  </a:ext>
                </a:extLst>
              </a:tr>
            </a:tbl>
          </a:graphicData>
        </a:graphic>
      </p:graphicFrame>
      <p:sp>
        <p:nvSpPr>
          <p:cNvPr id="3" name="Slide Number Placeholder 2"/>
          <p:cNvSpPr>
            <a:spLocks noGrp="1"/>
          </p:cNvSpPr>
          <p:nvPr>
            <p:ph type="sldNum" sz="quarter" idx="10"/>
          </p:nvPr>
        </p:nvSpPr>
        <p:spPr>
          <a:xfrm>
            <a:off x="6781800" y="6356350"/>
            <a:ext cx="2133600" cy="365125"/>
          </a:xfrm>
        </p:spPr>
        <p:txBody>
          <a:bodyPr/>
          <a:lstStyle/>
          <a:p>
            <a:pPr>
              <a:defRPr/>
            </a:pPr>
            <a:fld id="{2A5840A1-2061-4AA9-AB33-8A5DAB274CC4}" type="slidenum">
              <a:rPr lang="en-US" smtClean="0">
                <a:solidFill>
                  <a:prstClr val="black">
                    <a:tint val="75000"/>
                  </a:prstClr>
                </a:solidFill>
              </a:rPr>
              <a:pPr>
                <a:defRPr/>
              </a:pPr>
              <a:t>31</a:t>
            </a:fld>
            <a:endParaRPr lang="en-US">
              <a:solidFill>
                <a:prstClr val="black">
                  <a:tint val="75000"/>
                </a:prstClr>
              </a:solidFill>
            </a:endParaRPr>
          </a:p>
        </p:txBody>
      </p:sp>
    </p:spTree>
    <p:extLst>
      <p:ext uri="{BB962C8B-B14F-4D97-AF65-F5344CB8AC3E}">
        <p14:creationId xmlns:p14="http://schemas.microsoft.com/office/powerpoint/2010/main" val="4882522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Interview Protocol </a:t>
            </a:r>
            <a:r>
              <a:rPr lang="en-US" sz="2000" b="0" i="1" dirty="0"/>
              <a:t>(continued</a:t>
            </a:r>
            <a:r>
              <a:rPr lang="en-US" sz="1800" b="0" i="1" dirty="0"/>
              <a:t>)</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33698139"/>
              </p:ext>
            </p:extLst>
          </p:nvPr>
        </p:nvGraphicFramePr>
        <p:xfrm>
          <a:off x="533400" y="1371600"/>
          <a:ext cx="8153400" cy="4998720"/>
        </p:xfrm>
        <a:graphic>
          <a:graphicData uri="http://schemas.openxmlformats.org/drawingml/2006/table">
            <a:tbl>
              <a:tblPr firstRow="1" firstCol="1" bandRow="1">
                <a:tableStyleId>{B301B821-A1FF-4177-AEE7-76D212191A09}</a:tableStyleId>
              </a:tblPr>
              <a:tblGrid>
                <a:gridCol w="812117">
                  <a:extLst>
                    <a:ext uri="{9D8B030D-6E8A-4147-A177-3AD203B41FA5}">
                      <a16:colId xmlns:a16="http://schemas.microsoft.com/office/drawing/2014/main" val="20000"/>
                    </a:ext>
                  </a:extLst>
                </a:gridCol>
                <a:gridCol w="7341283">
                  <a:extLst>
                    <a:ext uri="{9D8B030D-6E8A-4147-A177-3AD203B41FA5}">
                      <a16:colId xmlns:a16="http://schemas.microsoft.com/office/drawing/2014/main" val="20001"/>
                    </a:ext>
                  </a:extLst>
                </a:gridCol>
              </a:tblGrid>
              <a:tr h="304800">
                <a:tc>
                  <a:txBody>
                    <a:bodyPr/>
                    <a:lstStyle/>
                    <a:p>
                      <a:pPr marL="0" marR="0" lvl="0" indent="0" algn="l" defTabSz="914400" rtl="0" eaLnBrk="1" latinLnBrk="0" hangingPunct="1">
                        <a:spcBef>
                          <a:spcPts val="300"/>
                        </a:spcBef>
                        <a:spcAft>
                          <a:spcPts val="300"/>
                        </a:spcAft>
                        <a:buFont typeface="Wingdings" pitchFamily="2" charset="2"/>
                        <a:buNone/>
                      </a:pPr>
                      <a:r>
                        <a:rPr lang="en-US" sz="1050" kern="1200" dirty="0">
                          <a:effectLst/>
                          <a:latin typeface="Arial" pitchFamily="34" charset="0"/>
                          <a:cs typeface="Arial" pitchFamily="34" charset="0"/>
                        </a:rPr>
                        <a:t>Category</a:t>
                      </a:r>
                      <a:endParaRPr lang="en-US" sz="1000" b="1" kern="1200" dirty="0">
                        <a:solidFill>
                          <a:schemeClr val="bg1"/>
                        </a:solidFill>
                        <a:effectLst/>
                        <a:latin typeface="Arial" pitchFamily="34" charset="0"/>
                        <a:ea typeface="+mn-ea"/>
                        <a:cs typeface="Arial" pitchFamily="34" charset="0"/>
                      </a:endParaRPr>
                    </a:p>
                  </a:txBody>
                  <a:tcPr marL="26646" marR="26646" marT="0" marB="0" anchor="ctr"/>
                </a:tc>
                <a:tc>
                  <a:txBody>
                    <a:bodyPr/>
                    <a:lstStyle/>
                    <a:p>
                      <a:pPr marL="0" marR="0" algn="l">
                        <a:spcBef>
                          <a:spcPts val="600"/>
                        </a:spcBef>
                        <a:spcAft>
                          <a:spcPts val="600"/>
                        </a:spcAft>
                      </a:pPr>
                      <a:r>
                        <a:rPr lang="en-US" sz="1050" dirty="0">
                          <a:effectLst/>
                          <a:latin typeface="Arial" pitchFamily="34" charset="0"/>
                          <a:cs typeface="Arial" pitchFamily="34" charset="0"/>
                        </a:rPr>
                        <a:t>Question</a:t>
                      </a:r>
                      <a:endParaRPr lang="en-US" sz="1050" b="1" dirty="0">
                        <a:solidFill>
                          <a:schemeClr val="bg1"/>
                        </a:solidFill>
                        <a:effectLst/>
                        <a:latin typeface="Arial" pitchFamily="34" charset="0"/>
                        <a:cs typeface="Arial" pitchFamily="34" charset="0"/>
                      </a:endParaRPr>
                    </a:p>
                  </a:txBody>
                  <a:tcPr marL="26646" marR="26646" marT="0" marB="0" anchor="ctr"/>
                </a:tc>
                <a:extLst>
                  <a:ext uri="{0D108BD9-81ED-4DB2-BD59-A6C34878D82A}">
                    <a16:rowId xmlns:a16="http://schemas.microsoft.com/office/drawing/2014/main" val="10000"/>
                  </a:ext>
                </a:extLst>
              </a:tr>
              <a:tr h="274320">
                <a:tc gridSpan="2">
                  <a:txBody>
                    <a:bodyPr/>
                    <a:lstStyle/>
                    <a:p>
                      <a:pPr marL="0" marR="0" lvl="0" indent="0">
                        <a:spcBef>
                          <a:spcPts val="300"/>
                        </a:spcBef>
                        <a:spcAft>
                          <a:spcPts val="300"/>
                        </a:spcAft>
                        <a:buFont typeface="Arial" pitchFamily="34" charset="0"/>
                        <a:buNone/>
                      </a:pPr>
                      <a:r>
                        <a:rPr lang="en-US" sz="1000" dirty="0">
                          <a:solidFill>
                            <a:schemeClr val="bg1"/>
                          </a:solidFill>
                          <a:effectLst/>
                          <a:latin typeface="Arial" pitchFamily="34" charset="0"/>
                          <a:cs typeface="Arial" pitchFamily="34" charset="0"/>
                        </a:rPr>
                        <a:t>Expectations</a:t>
                      </a:r>
                      <a:r>
                        <a:rPr lang="en-US" sz="1000" dirty="0">
                          <a:effectLst/>
                          <a:latin typeface="Arial" pitchFamily="34" charset="0"/>
                          <a:cs typeface="Arial" pitchFamily="34" charset="0"/>
                        </a:rPr>
                        <a:t> </a:t>
                      </a:r>
                      <a:r>
                        <a:rPr lang="en-US" sz="1000" dirty="0">
                          <a:solidFill>
                            <a:schemeClr val="bg1"/>
                          </a:solidFill>
                          <a:effectLst/>
                          <a:latin typeface="Arial" pitchFamily="34" charset="0"/>
                          <a:cs typeface="Arial" pitchFamily="34" charset="0"/>
                        </a:rPr>
                        <a:t>of CIA Training at Shire</a:t>
                      </a:r>
                      <a:endParaRPr lang="en-US" sz="1000" dirty="0">
                        <a:solidFill>
                          <a:schemeClr val="bg1"/>
                        </a:solidFill>
                        <a:effectLst/>
                        <a:latin typeface="Arial" pitchFamily="34" charset="0"/>
                        <a:ea typeface="Times New Roman"/>
                        <a:cs typeface="Arial" pitchFamily="34" charset="0"/>
                      </a:endParaRPr>
                    </a:p>
                  </a:txBody>
                  <a:tcPr marL="26646" marR="26646" marT="0" marB="0" anchor="ctr">
                    <a:solidFill>
                      <a:schemeClr val="tx2"/>
                    </a:solidFill>
                  </a:tcPr>
                </a:tc>
                <a:tc hMerge="1">
                  <a:txBody>
                    <a:bodyPr/>
                    <a:lstStyle/>
                    <a:p>
                      <a:endParaRPr lang="en-US"/>
                    </a:p>
                  </a:txBody>
                  <a:tcPr/>
                </a:tc>
                <a:extLst>
                  <a:ext uri="{0D108BD9-81ED-4DB2-BD59-A6C34878D82A}">
                    <a16:rowId xmlns:a16="http://schemas.microsoft.com/office/drawing/2014/main" val="10001"/>
                  </a:ext>
                </a:extLst>
              </a:tr>
              <a:tr h="457200">
                <a:tc>
                  <a:txBody>
                    <a:bodyPr/>
                    <a:lstStyle/>
                    <a:p>
                      <a:pPr marL="0" marR="0" algn="l">
                        <a:spcBef>
                          <a:spcPts val="600"/>
                        </a:spcBef>
                        <a:spcAft>
                          <a:spcPts val="600"/>
                        </a:spcAft>
                      </a:pPr>
                      <a:r>
                        <a:rPr lang="en-US" sz="1000" b="0" i="1" dirty="0">
                          <a:effectLst/>
                          <a:latin typeface="Arial" pitchFamily="34" charset="0"/>
                          <a:cs typeface="Arial" pitchFamily="34" charset="0"/>
                        </a:rPr>
                        <a:t>Question 10</a:t>
                      </a:r>
                      <a:endParaRPr lang="en-US" sz="1000" b="0" i="1" dirty="0">
                        <a:effectLst/>
                        <a:latin typeface="Arial" pitchFamily="34" charset="0"/>
                        <a:ea typeface="Times New Roman"/>
                        <a:cs typeface="Arial" pitchFamily="34" charset="0"/>
                      </a:endParaRPr>
                    </a:p>
                  </a:txBody>
                  <a:tcPr marL="26646" marR="26646" marT="0" marB="0" anchor="ctr"/>
                </a:tc>
                <a:tc>
                  <a:txBody>
                    <a:bodyPr/>
                    <a:lstStyle/>
                    <a:p>
                      <a:pPr marL="0" marR="0">
                        <a:spcBef>
                          <a:spcPts val="600"/>
                        </a:spcBef>
                        <a:spcAft>
                          <a:spcPts val="600"/>
                        </a:spcAft>
                      </a:pPr>
                      <a:r>
                        <a:rPr lang="en-US" sz="1000" dirty="0">
                          <a:effectLst/>
                          <a:latin typeface="Arial" pitchFamily="34" charset="0"/>
                          <a:cs typeface="Arial" pitchFamily="34" charset="0"/>
                        </a:rPr>
                        <a:t>When we begin developing the CIA training, we may ask you for more specific input.  For now, we would like to understand what your expectations are of the CIA training design, development, and delivery?</a:t>
                      </a:r>
                    </a:p>
                  </a:txBody>
                  <a:tcPr marL="26646" marR="26646" marT="0" marB="0" anchor="ctr"/>
                </a:tc>
                <a:extLst>
                  <a:ext uri="{0D108BD9-81ED-4DB2-BD59-A6C34878D82A}">
                    <a16:rowId xmlns:a16="http://schemas.microsoft.com/office/drawing/2014/main" val="10002"/>
                  </a:ext>
                </a:extLst>
              </a:tr>
              <a:tr h="274320">
                <a:tc gridSpan="2">
                  <a:txBody>
                    <a:bodyPr/>
                    <a:lstStyle/>
                    <a:p>
                      <a:pPr marL="0" marR="0">
                        <a:spcBef>
                          <a:spcPts val="300"/>
                        </a:spcBef>
                        <a:spcAft>
                          <a:spcPts val="300"/>
                        </a:spcAft>
                      </a:pPr>
                      <a:r>
                        <a:rPr lang="en-US" sz="1000" dirty="0">
                          <a:solidFill>
                            <a:schemeClr val="bg1"/>
                          </a:solidFill>
                          <a:effectLst/>
                          <a:latin typeface="Arial" pitchFamily="34" charset="0"/>
                          <a:cs typeface="Arial" pitchFamily="34" charset="0"/>
                        </a:rPr>
                        <a:t>Discuss e-learning preferences by audience (Compliance, R&amp;D, Sales, others?)  </a:t>
                      </a:r>
                      <a:endParaRPr lang="en-US" sz="1000" dirty="0">
                        <a:solidFill>
                          <a:schemeClr val="bg1"/>
                        </a:solidFill>
                        <a:effectLst/>
                        <a:latin typeface="Arial" pitchFamily="34" charset="0"/>
                        <a:ea typeface="Times New Roman"/>
                        <a:cs typeface="Arial" pitchFamily="34" charset="0"/>
                      </a:endParaRPr>
                    </a:p>
                  </a:txBody>
                  <a:tcPr marL="26646" marR="26646" marT="0" marB="0" anchor="ctr">
                    <a:solidFill>
                      <a:schemeClr val="tx2"/>
                    </a:solidFill>
                  </a:tcPr>
                </a:tc>
                <a:tc hMerge="1">
                  <a:txBody>
                    <a:bodyPr/>
                    <a:lstStyle/>
                    <a:p>
                      <a:endParaRPr lang="en-US"/>
                    </a:p>
                  </a:txBody>
                  <a:tcPr/>
                </a:tc>
                <a:extLst>
                  <a:ext uri="{0D108BD9-81ED-4DB2-BD59-A6C34878D82A}">
                    <a16:rowId xmlns:a16="http://schemas.microsoft.com/office/drawing/2014/main" val="10003"/>
                  </a:ext>
                </a:extLst>
              </a:tr>
              <a:tr h="594360">
                <a:tc>
                  <a:txBody>
                    <a:bodyPr/>
                    <a:lstStyle/>
                    <a:p>
                      <a:pPr marL="0" marR="0" algn="l">
                        <a:spcBef>
                          <a:spcPts val="300"/>
                        </a:spcBef>
                        <a:spcAft>
                          <a:spcPts val="300"/>
                        </a:spcAft>
                      </a:pPr>
                      <a:r>
                        <a:rPr lang="en-US" sz="1000" b="0" i="1" kern="1200" dirty="0">
                          <a:effectLst/>
                          <a:latin typeface="Arial" pitchFamily="34" charset="0"/>
                          <a:cs typeface="Arial" pitchFamily="34" charset="0"/>
                        </a:rPr>
                        <a:t>Question</a:t>
                      </a:r>
                      <a:r>
                        <a:rPr lang="en-US" sz="1000" b="0" i="1" dirty="0">
                          <a:effectLst/>
                          <a:latin typeface="Arial" pitchFamily="34" charset="0"/>
                          <a:cs typeface="Arial" pitchFamily="34" charset="0"/>
                        </a:rPr>
                        <a:t> </a:t>
                      </a:r>
                      <a:r>
                        <a:rPr lang="en-US" sz="1000" b="0" i="1" kern="1200" dirty="0">
                          <a:effectLst/>
                          <a:latin typeface="Arial" pitchFamily="34" charset="0"/>
                          <a:cs typeface="Arial" pitchFamily="34" charset="0"/>
                        </a:rPr>
                        <a:t>11</a:t>
                      </a:r>
                      <a:endParaRPr lang="en-US" sz="1000" b="0" i="1" kern="1200" dirty="0">
                        <a:solidFill>
                          <a:schemeClr val="tx1"/>
                        </a:solidFill>
                        <a:effectLst/>
                        <a:latin typeface="Arial" pitchFamily="34" charset="0"/>
                        <a:ea typeface="+mn-ea"/>
                        <a:cs typeface="Arial" pitchFamily="34" charset="0"/>
                      </a:endParaRPr>
                    </a:p>
                  </a:txBody>
                  <a:tcPr marL="26646" marR="26646" marT="0" marB="0" anchor="ctr"/>
                </a:tc>
                <a:tc>
                  <a:txBody>
                    <a:bodyPr/>
                    <a:lstStyle/>
                    <a:p>
                      <a:pPr marL="0" marR="0" indent="0">
                        <a:spcBef>
                          <a:spcPts val="300"/>
                        </a:spcBef>
                        <a:spcAft>
                          <a:spcPts val="300"/>
                        </a:spcAft>
                        <a:tabLst>
                          <a:tab pos="228600" algn="l"/>
                          <a:tab pos="457200" algn="l"/>
                        </a:tabLst>
                      </a:pPr>
                      <a:r>
                        <a:rPr lang="en-US" sz="1000" dirty="0">
                          <a:effectLst/>
                          <a:latin typeface="Arial" pitchFamily="34" charset="0"/>
                          <a:cs typeface="Arial" pitchFamily="34" charset="0"/>
                        </a:rPr>
                        <a:t>The current plan is to develop e-learning courses for General and Specific Training for covered persons.</a:t>
                      </a:r>
                    </a:p>
                    <a:p>
                      <a:pPr marL="0" marR="0" indent="0">
                        <a:spcBef>
                          <a:spcPts val="300"/>
                        </a:spcBef>
                        <a:spcAft>
                          <a:spcPts val="300"/>
                        </a:spcAft>
                        <a:tabLst>
                          <a:tab pos="228600" algn="l"/>
                          <a:tab pos="457200" algn="l"/>
                        </a:tabLst>
                      </a:pPr>
                      <a:r>
                        <a:rPr lang="en-US" sz="1000" dirty="0">
                          <a:effectLst/>
                          <a:latin typeface="Arial" pitchFamily="34" charset="0"/>
                          <a:cs typeface="Arial" pitchFamily="34" charset="0"/>
                        </a:rPr>
                        <a:t>In your opinion, what works well about the current compliance (or other) e-learning at Shire, that you would like to see preserved and/or replicated?</a:t>
                      </a:r>
                      <a:endParaRPr lang="en-US" sz="1000" dirty="0">
                        <a:effectLst/>
                        <a:latin typeface="Arial" pitchFamily="34" charset="0"/>
                        <a:ea typeface="Times New Roman"/>
                        <a:cs typeface="Arial" pitchFamily="34" charset="0"/>
                      </a:endParaRPr>
                    </a:p>
                  </a:txBody>
                  <a:tcPr marL="26646" marR="26646" marT="0" marB="0" anchor="ctr"/>
                </a:tc>
                <a:extLst>
                  <a:ext uri="{0D108BD9-81ED-4DB2-BD59-A6C34878D82A}">
                    <a16:rowId xmlns:a16="http://schemas.microsoft.com/office/drawing/2014/main" val="10004"/>
                  </a:ext>
                </a:extLst>
              </a:tr>
              <a:tr h="289560">
                <a:tc>
                  <a:txBody>
                    <a:bodyPr/>
                    <a:lstStyle/>
                    <a:p>
                      <a:pPr marL="0" marR="0" algn="l">
                        <a:spcBef>
                          <a:spcPts val="300"/>
                        </a:spcBef>
                        <a:spcAft>
                          <a:spcPts val="300"/>
                        </a:spcAft>
                      </a:pPr>
                      <a:r>
                        <a:rPr lang="en-US" sz="1000" dirty="0">
                          <a:effectLst/>
                          <a:latin typeface="Arial" pitchFamily="34" charset="0"/>
                          <a:cs typeface="Arial" pitchFamily="34" charset="0"/>
                        </a:rPr>
                        <a:t> </a:t>
                      </a:r>
                      <a:endParaRPr lang="en-US" sz="1000" dirty="0">
                        <a:effectLst/>
                        <a:latin typeface="Arial" pitchFamily="34" charset="0"/>
                        <a:ea typeface="Times New Roman"/>
                        <a:cs typeface="Arial" pitchFamily="34" charset="0"/>
                      </a:endParaRPr>
                    </a:p>
                  </a:txBody>
                  <a:tcPr marL="26646" marR="26646" marT="0" marB="0" anchor="ctr"/>
                </a:tc>
                <a:tc>
                  <a:txBody>
                    <a:bodyPr/>
                    <a:lstStyle/>
                    <a:p>
                      <a:pPr marL="342900" marR="0" lvl="0" indent="-342900">
                        <a:spcBef>
                          <a:spcPts val="300"/>
                        </a:spcBef>
                        <a:spcAft>
                          <a:spcPts val="300"/>
                        </a:spcAft>
                        <a:buFont typeface="Wingdings"/>
                        <a:buChar char=""/>
                        <a:tabLst>
                          <a:tab pos="228600" algn="l"/>
                          <a:tab pos="457200" algn="l"/>
                        </a:tabLst>
                      </a:pPr>
                      <a:r>
                        <a:rPr lang="en-US" sz="1000" b="1" dirty="0">
                          <a:effectLst/>
                          <a:latin typeface="Arial" pitchFamily="34" charset="0"/>
                          <a:cs typeface="Arial" pitchFamily="34" charset="0"/>
                        </a:rPr>
                        <a:t>Probing Question: </a:t>
                      </a:r>
                      <a:r>
                        <a:rPr lang="en-US" sz="1000" dirty="0">
                          <a:effectLst/>
                          <a:latin typeface="Arial" pitchFamily="34" charset="0"/>
                          <a:cs typeface="Arial" pitchFamily="34" charset="0"/>
                        </a:rPr>
                        <a:t>Tell me more about….</a:t>
                      </a:r>
                      <a:endParaRPr lang="en-US" sz="1000" dirty="0">
                        <a:effectLst/>
                        <a:latin typeface="Arial" pitchFamily="34" charset="0"/>
                        <a:ea typeface="Times New Roman"/>
                        <a:cs typeface="Arial" pitchFamily="34" charset="0"/>
                      </a:endParaRPr>
                    </a:p>
                  </a:txBody>
                  <a:tcPr marL="26646" marR="26646" marT="0" marB="0" anchor="ctr"/>
                </a:tc>
                <a:extLst>
                  <a:ext uri="{0D108BD9-81ED-4DB2-BD59-A6C34878D82A}">
                    <a16:rowId xmlns:a16="http://schemas.microsoft.com/office/drawing/2014/main" val="10005"/>
                  </a:ext>
                </a:extLst>
              </a:tr>
              <a:tr h="396240">
                <a:tc>
                  <a:txBody>
                    <a:bodyPr/>
                    <a:lstStyle/>
                    <a:p>
                      <a:pPr marL="0" marR="0" algn="l">
                        <a:spcBef>
                          <a:spcPts val="300"/>
                        </a:spcBef>
                        <a:spcAft>
                          <a:spcPts val="300"/>
                        </a:spcAft>
                      </a:pPr>
                      <a:r>
                        <a:rPr lang="en-US" sz="1000" b="0" i="1" kern="1200" dirty="0">
                          <a:effectLst/>
                          <a:latin typeface="Arial" pitchFamily="34" charset="0"/>
                          <a:cs typeface="Arial" pitchFamily="34" charset="0"/>
                        </a:rPr>
                        <a:t>Question</a:t>
                      </a:r>
                      <a:r>
                        <a:rPr lang="en-US" sz="1000" b="0" i="1" dirty="0">
                          <a:effectLst/>
                          <a:latin typeface="Arial" pitchFamily="34" charset="0"/>
                          <a:cs typeface="Arial" pitchFamily="34" charset="0"/>
                        </a:rPr>
                        <a:t> </a:t>
                      </a:r>
                      <a:r>
                        <a:rPr lang="en-US" sz="1000" b="0" i="1" kern="1200" dirty="0">
                          <a:effectLst/>
                          <a:latin typeface="Arial" pitchFamily="34" charset="0"/>
                          <a:cs typeface="Arial" pitchFamily="34" charset="0"/>
                        </a:rPr>
                        <a:t>12</a:t>
                      </a:r>
                      <a:endParaRPr lang="en-US" sz="1000" b="0" i="1" kern="1200" dirty="0">
                        <a:solidFill>
                          <a:schemeClr val="tx1"/>
                        </a:solidFill>
                        <a:effectLst/>
                        <a:latin typeface="Arial" pitchFamily="34" charset="0"/>
                        <a:ea typeface="+mn-ea"/>
                        <a:cs typeface="Arial" pitchFamily="34" charset="0"/>
                      </a:endParaRPr>
                    </a:p>
                  </a:txBody>
                  <a:tcPr marL="26646" marR="26646" marT="0" marB="0" anchor="ctr"/>
                </a:tc>
                <a:tc>
                  <a:txBody>
                    <a:bodyPr/>
                    <a:lstStyle/>
                    <a:p>
                      <a:pPr marL="0" marR="0" indent="0">
                        <a:spcBef>
                          <a:spcPts val="300"/>
                        </a:spcBef>
                        <a:spcAft>
                          <a:spcPts val="300"/>
                        </a:spcAft>
                        <a:tabLst>
                          <a:tab pos="228600" algn="l"/>
                          <a:tab pos="457200" algn="l"/>
                        </a:tabLst>
                      </a:pPr>
                      <a:r>
                        <a:rPr lang="en-US" sz="1000" dirty="0">
                          <a:effectLst/>
                          <a:latin typeface="Arial" pitchFamily="34" charset="0"/>
                          <a:cs typeface="Arial" pitchFamily="34" charset="0"/>
                        </a:rPr>
                        <a:t>In your opinion, aside from STELA challenges, what about the current compliance (or other) e-learning at Shire doesn’t work so well that you would want to stay away from for future training initiatives?</a:t>
                      </a:r>
                    </a:p>
                  </a:txBody>
                  <a:tcPr marL="26646" marR="26646" marT="0" marB="0" anchor="ctr"/>
                </a:tc>
                <a:extLst>
                  <a:ext uri="{0D108BD9-81ED-4DB2-BD59-A6C34878D82A}">
                    <a16:rowId xmlns:a16="http://schemas.microsoft.com/office/drawing/2014/main" val="10006"/>
                  </a:ext>
                </a:extLst>
              </a:tr>
              <a:tr h="594360">
                <a:tc>
                  <a:txBody>
                    <a:bodyPr/>
                    <a:lstStyle/>
                    <a:p>
                      <a:pPr marL="0" marR="0" algn="l">
                        <a:spcBef>
                          <a:spcPts val="300"/>
                        </a:spcBef>
                        <a:spcAft>
                          <a:spcPts val="300"/>
                        </a:spcAft>
                      </a:pPr>
                      <a:r>
                        <a:rPr lang="en-US" sz="1000" dirty="0">
                          <a:effectLst/>
                          <a:latin typeface="Arial" pitchFamily="34" charset="0"/>
                          <a:cs typeface="Arial" pitchFamily="34" charset="0"/>
                        </a:rPr>
                        <a:t> </a:t>
                      </a:r>
                      <a:endParaRPr lang="en-US" sz="1000" dirty="0">
                        <a:effectLst/>
                        <a:latin typeface="Arial" pitchFamily="34" charset="0"/>
                        <a:ea typeface="Times New Roman"/>
                        <a:cs typeface="Arial" pitchFamily="34" charset="0"/>
                      </a:endParaRPr>
                    </a:p>
                  </a:txBody>
                  <a:tcPr marL="26646" marR="26646" marT="0" marB="0" anchor="ctr"/>
                </a:tc>
                <a:tc>
                  <a:txBody>
                    <a:bodyPr/>
                    <a:lstStyle/>
                    <a:p>
                      <a:pPr marL="342900" marR="0" lvl="0" indent="-342900">
                        <a:spcBef>
                          <a:spcPts val="300"/>
                        </a:spcBef>
                        <a:spcAft>
                          <a:spcPts val="300"/>
                        </a:spcAft>
                        <a:buFont typeface="Wingdings"/>
                        <a:buChar char=""/>
                        <a:tabLst>
                          <a:tab pos="228600" algn="l"/>
                          <a:tab pos="457200" algn="l"/>
                        </a:tabLst>
                      </a:pPr>
                      <a:r>
                        <a:rPr lang="en-US" sz="1000" b="1" dirty="0">
                          <a:effectLst/>
                          <a:latin typeface="Arial" pitchFamily="34" charset="0"/>
                          <a:cs typeface="Arial" pitchFamily="34" charset="0"/>
                        </a:rPr>
                        <a:t>Probing Question:</a:t>
                      </a:r>
                      <a:r>
                        <a:rPr lang="en-US" sz="1000" dirty="0">
                          <a:effectLst/>
                          <a:latin typeface="Arial" pitchFamily="34" charset="0"/>
                          <a:cs typeface="Arial" pitchFamily="34" charset="0"/>
                        </a:rPr>
                        <a:t> What feedback have you heard from the audience that causes you to believe it was ineffective?</a:t>
                      </a:r>
                    </a:p>
                    <a:p>
                      <a:pPr marL="342900" marR="0" lvl="0" indent="-342900" algn="l" defTabSz="914400" rtl="0" eaLnBrk="1" fontAlgn="auto" latinLnBrk="0" hangingPunct="1">
                        <a:lnSpc>
                          <a:spcPct val="100000"/>
                        </a:lnSpc>
                        <a:spcBef>
                          <a:spcPts val="300"/>
                        </a:spcBef>
                        <a:spcAft>
                          <a:spcPts val="300"/>
                        </a:spcAft>
                        <a:buClrTx/>
                        <a:buSzTx/>
                        <a:buFont typeface="Wingdings"/>
                        <a:buChar char=""/>
                        <a:tabLst>
                          <a:tab pos="228600" algn="l"/>
                          <a:tab pos="457200" algn="l"/>
                        </a:tabLst>
                        <a:defRPr/>
                      </a:pPr>
                      <a:r>
                        <a:rPr lang="en-US" sz="1000" b="1" dirty="0">
                          <a:effectLst/>
                          <a:latin typeface="Arial" pitchFamily="34" charset="0"/>
                          <a:cs typeface="Arial" pitchFamily="34" charset="0"/>
                        </a:rPr>
                        <a:t>Probing Question: </a:t>
                      </a:r>
                      <a:r>
                        <a:rPr lang="en-US" sz="1000" dirty="0">
                          <a:effectLst/>
                          <a:latin typeface="Arial" pitchFamily="34" charset="0"/>
                          <a:cs typeface="Arial" pitchFamily="34" charset="0"/>
                        </a:rPr>
                        <a:t>How would you modify that to be more effective?</a:t>
                      </a:r>
                      <a:endParaRPr lang="en-US" sz="1000" dirty="0">
                        <a:effectLst/>
                        <a:latin typeface="Arial" pitchFamily="34" charset="0"/>
                        <a:ea typeface="Times New Roman"/>
                        <a:cs typeface="Arial" pitchFamily="34" charset="0"/>
                      </a:endParaRPr>
                    </a:p>
                  </a:txBody>
                  <a:tcPr marL="26646" marR="26646" marT="0" marB="0" anchor="ctr"/>
                </a:tc>
                <a:extLst>
                  <a:ext uri="{0D108BD9-81ED-4DB2-BD59-A6C34878D82A}">
                    <a16:rowId xmlns:a16="http://schemas.microsoft.com/office/drawing/2014/main" val="10007"/>
                  </a:ext>
                </a:extLst>
              </a:tr>
              <a:tr h="396240">
                <a:tc>
                  <a:txBody>
                    <a:bodyPr/>
                    <a:lstStyle/>
                    <a:p>
                      <a:pPr marL="0" marR="0" algn="l">
                        <a:spcBef>
                          <a:spcPts val="300"/>
                        </a:spcBef>
                        <a:spcAft>
                          <a:spcPts val="300"/>
                        </a:spcAft>
                      </a:pPr>
                      <a:r>
                        <a:rPr lang="en-US" sz="1000" b="0" i="1" kern="1200" dirty="0">
                          <a:effectLst/>
                          <a:latin typeface="Arial" pitchFamily="34" charset="0"/>
                          <a:cs typeface="Arial" pitchFamily="34" charset="0"/>
                        </a:rPr>
                        <a:t>Question</a:t>
                      </a:r>
                      <a:r>
                        <a:rPr lang="en-US" sz="1000" b="0" i="1" dirty="0">
                          <a:effectLst/>
                          <a:latin typeface="Arial" pitchFamily="34" charset="0"/>
                          <a:cs typeface="Arial" pitchFamily="34" charset="0"/>
                        </a:rPr>
                        <a:t> 13</a:t>
                      </a:r>
                      <a:br>
                        <a:rPr lang="en-US" sz="1000" b="0" i="1" kern="1200" dirty="0">
                          <a:effectLst/>
                          <a:latin typeface="Arial" pitchFamily="34" charset="0"/>
                          <a:cs typeface="Arial" pitchFamily="34" charset="0"/>
                        </a:rPr>
                      </a:br>
                      <a:endParaRPr lang="en-US" sz="1000" b="0" i="1" kern="1200" dirty="0">
                        <a:solidFill>
                          <a:schemeClr val="tx1"/>
                        </a:solidFill>
                        <a:effectLst/>
                        <a:latin typeface="Arial" pitchFamily="34" charset="0"/>
                        <a:ea typeface="+mn-ea"/>
                        <a:cs typeface="Arial" pitchFamily="34" charset="0"/>
                      </a:endParaRPr>
                    </a:p>
                  </a:txBody>
                  <a:tcPr marL="26646" marR="26646" marT="0" marB="0" anchor="ctr"/>
                </a:tc>
                <a:tc>
                  <a:txBody>
                    <a:bodyPr/>
                    <a:lstStyle/>
                    <a:p>
                      <a:pPr marL="0" marR="0">
                        <a:spcBef>
                          <a:spcPts val="0"/>
                        </a:spcBef>
                        <a:spcAft>
                          <a:spcPts val="0"/>
                        </a:spcAft>
                      </a:pPr>
                      <a:r>
                        <a:rPr lang="en-US" sz="1000" dirty="0">
                          <a:effectLst/>
                          <a:latin typeface="Arial" pitchFamily="34" charset="0"/>
                          <a:cs typeface="Arial" pitchFamily="34" charset="0"/>
                        </a:rPr>
                        <a:t>What barriers (people or things) get in the way of employees in (&lt;&lt;department name&gt;&gt; completing required training as scheduled?</a:t>
                      </a:r>
                    </a:p>
                  </a:txBody>
                  <a:tcPr marL="26646" marR="26646" marT="0" marB="0" anchor="ctr"/>
                </a:tc>
                <a:extLst>
                  <a:ext uri="{0D108BD9-81ED-4DB2-BD59-A6C34878D82A}">
                    <a16:rowId xmlns:a16="http://schemas.microsoft.com/office/drawing/2014/main" val="10008"/>
                  </a:ext>
                </a:extLst>
              </a:tr>
              <a:tr h="274320">
                <a:tc gridSpan="2">
                  <a:txBody>
                    <a:bodyPr/>
                    <a:lstStyle/>
                    <a:p>
                      <a:pPr marL="0" marR="0">
                        <a:spcBef>
                          <a:spcPts val="300"/>
                        </a:spcBef>
                        <a:spcAft>
                          <a:spcPts val="300"/>
                        </a:spcAft>
                      </a:pPr>
                      <a:r>
                        <a:rPr lang="en-US" sz="1000" dirty="0">
                          <a:solidFill>
                            <a:schemeClr val="bg1"/>
                          </a:solidFill>
                          <a:effectLst/>
                          <a:latin typeface="Arial" pitchFamily="34" charset="0"/>
                          <a:cs typeface="Arial" pitchFamily="34" charset="0"/>
                        </a:rPr>
                        <a:t>Other</a:t>
                      </a:r>
                      <a:endParaRPr lang="en-US" sz="1000" dirty="0">
                        <a:solidFill>
                          <a:schemeClr val="bg1"/>
                        </a:solidFill>
                        <a:effectLst/>
                        <a:latin typeface="Arial" pitchFamily="34" charset="0"/>
                        <a:ea typeface="Times New Roman"/>
                        <a:cs typeface="Arial" pitchFamily="34" charset="0"/>
                      </a:endParaRPr>
                    </a:p>
                  </a:txBody>
                  <a:tcPr marL="26646" marR="26646" marT="0" marB="0" anchor="ctr">
                    <a:solidFill>
                      <a:schemeClr val="tx2"/>
                    </a:solidFill>
                  </a:tcPr>
                </a:tc>
                <a:tc hMerge="1">
                  <a:txBody>
                    <a:bodyPr/>
                    <a:lstStyle/>
                    <a:p>
                      <a:endParaRPr lang="en-US"/>
                    </a:p>
                  </a:txBody>
                  <a:tcPr/>
                </a:tc>
                <a:extLst>
                  <a:ext uri="{0D108BD9-81ED-4DB2-BD59-A6C34878D82A}">
                    <a16:rowId xmlns:a16="http://schemas.microsoft.com/office/drawing/2014/main" val="10009"/>
                  </a:ext>
                </a:extLst>
              </a:tr>
              <a:tr h="381000">
                <a:tc>
                  <a:txBody>
                    <a:bodyPr/>
                    <a:lstStyle/>
                    <a:p>
                      <a:pPr marL="0" marR="0" algn="l">
                        <a:spcBef>
                          <a:spcPts val="300"/>
                        </a:spcBef>
                        <a:spcAft>
                          <a:spcPts val="300"/>
                        </a:spcAft>
                      </a:pPr>
                      <a:r>
                        <a:rPr lang="en-US" sz="1000" b="0" i="1" kern="1200" dirty="0">
                          <a:effectLst/>
                          <a:latin typeface="Arial" pitchFamily="34" charset="0"/>
                          <a:cs typeface="Arial" pitchFamily="34" charset="0"/>
                        </a:rPr>
                        <a:t>Question</a:t>
                      </a:r>
                      <a:r>
                        <a:rPr lang="en-US" sz="1000" b="0" i="1" dirty="0">
                          <a:effectLst/>
                          <a:latin typeface="Arial" pitchFamily="34" charset="0"/>
                          <a:cs typeface="Arial" pitchFamily="34" charset="0"/>
                        </a:rPr>
                        <a:t> </a:t>
                      </a:r>
                      <a:r>
                        <a:rPr lang="en-US" sz="1000" b="0" i="1" kern="1200" dirty="0">
                          <a:effectLst/>
                          <a:latin typeface="Arial" pitchFamily="34" charset="0"/>
                          <a:cs typeface="Arial" pitchFamily="34" charset="0"/>
                        </a:rPr>
                        <a:t>14</a:t>
                      </a:r>
                      <a:endParaRPr lang="en-US" sz="1000" b="0" i="1" kern="1200" dirty="0">
                        <a:solidFill>
                          <a:schemeClr val="tx1"/>
                        </a:solidFill>
                        <a:effectLst/>
                        <a:latin typeface="Arial" pitchFamily="34" charset="0"/>
                        <a:ea typeface="+mn-ea"/>
                        <a:cs typeface="Arial" pitchFamily="34" charset="0"/>
                      </a:endParaRPr>
                    </a:p>
                  </a:txBody>
                  <a:tcPr marL="26646" marR="26646" marT="0" marB="0" anchor="ctr"/>
                </a:tc>
                <a:tc>
                  <a:txBody>
                    <a:bodyPr/>
                    <a:lstStyle/>
                    <a:p>
                      <a:pPr marL="0" marR="0">
                        <a:spcBef>
                          <a:spcPts val="300"/>
                        </a:spcBef>
                        <a:spcAft>
                          <a:spcPts val="300"/>
                        </a:spcAft>
                      </a:pPr>
                      <a:r>
                        <a:rPr lang="en-US" sz="1000" dirty="0">
                          <a:effectLst/>
                          <a:latin typeface="Arial" pitchFamily="34" charset="0"/>
                          <a:cs typeface="Arial" pitchFamily="34" charset="0"/>
                        </a:rPr>
                        <a:t>Thinking “outside the box,” what ideas do you have to make delivery of compliance training more effective?</a:t>
                      </a:r>
                    </a:p>
                    <a:p>
                      <a:pPr marL="0" marR="0">
                        <a:spcBef>
                          <a:spcPts val="300"/>
                        </a:spcBef>
                        <a:spcAft>
                          <a:spcPts val="300"/>
                        </a:spcAft>
                      </a:pPr>
                      <a:r>
                        <a:rPr lang="en-US" sz="1000" dirty="0">
                          <a:effectLst/>
                          <a:latin typeface="Arial" pitchFamily="34" charset="0"/>
                          <a:cs typeface="Arial" pitchFamily="34" charset="0"/>
                        </a:rPr>
                        <a:t> </a:t>
                      </a:r>
                      <a:endParaRPr lang="en-US" sz="1000" dirty="0">
                        <a:effectLst/>
                        <a:latin typeface="Arial" pitchFamily="34" charset="0"/>
                        <a:ea typeface="Times New Roman"/>
                        <a:cs typeface="Arial" pitchFamily="34" charset="0"/>
                      </a:endParaRPr>
                    </a:p>
                  </a:txBody>
                  <a:tcPr marL="26646" marR="26646" marT="0" marB="0" anchor="ctr"/>
                </a:tc>
                <a:extLst>
                  <a:ext uri="{0D108BD9-81ED-4DB2-BD59-A6C34878D82A}">
                    <a16:rowId xmlns:a16="http://schemas.microsoft.com/office/drawing/2014/main" val="10010"/>
                  </a:ext>
                </a:extLst>
              </a:tr>
              <a:tr h="381000">
                <a:tc>
                  <a:txBody>
                    <a:bodyPr/>
                    <a:lstStyle/>
                    <a:p>
                      <a:pPr marL="0" marR="0" algn="l">
                        <a:spcBef>
                          <a:spcPts val="300"/>
                        </a:spcBef>
                        <a:spcAft>
                          <a:spcPts val="300"/>
                        </a:spcAft>
                      </a:pPr>
                      <a:r>
                        <a:rPr lang="en-US" sz="1000" b="0" i="1" kern="1200" dirty="0">
                          <a:effectLst/>
                          <a:latin typeface="Arial" pitchFamily="34" charset="0"/>
                          <a:cs typeface="Arial" pitchFamily="34" charset="0"/>
                        </a:rPr>
                        <a:t>Question</a:t>
                      </a:r>
                      <a:r>
                        <a:rPr lang="en-US" sz="1000" b="0" i="1" dirty="0">
                          <a:effectLst/>
                          <a:latin typeface="Arial" pitchFamily="34" charset="0"/>
                          <a:cs typeface="Arial" pitchFamily="34" charset="0"/>
                        </a:rPr>
                        <a:t> </a:t>
                      </a:r>
                      <a:r>
                        <a:rPr lang="en-US" sz="1000" b="0" i="1" kern="1200" dirty="0">
                          <a:effectLst/>
                          <a:latin typeface="Arial" pitchFamily="34" charset="0"/>
                          <a:cs typeface="Arial" pitchFamily="34" charset="0"/>
                        </a:rPr>
                        <a:t>15</a:t>
                      </a:r>
                      <a:endParaRPr lang="en-US" sz="1000" b="0" i="1" kern="1200" dirty="0">
                        <a:solidFill>
                          <a:schemeClr val="tx1"/>
                        </a:solidFill>
                        <a:effectLst/>
                        <a:latin typeface="Arial" pitchFamily="34" charset="0"/>
                        <a:ea typeface="+mn-ea"/>
                        <a:cs typeface="Arial" pitchFamily="34" charset="0"/>
                      </a:endParaRPr>
                    </a:p>
                  </a:txBody>
                  <a:tcPr marL="26646" marR="26646" marT="0" marB="0" anchor="ctr"/>
                </a:tc>
                <a:tc>
                  <a:txBody>
                    <a:bodyPr/>
                    <a:lstStyle/>
                    <a:p>
                      <a:pPr marL="0" marR="0">
                        <a:spcBef>
                          <a:spcPts val="300"/>
                        </a:spcBef>
                        <a:spcAft>
                          <a:spcPts val="300"/>
                        </a:spcAft>
                      </a:pPr>
                      <a:r>
                        <a:rPr lang="en-US" sz="1000" dirty="0">
                          <a:effectLst/>
                          <a:latin typeface="Arial" pitchFamily="34" charset="0"/>
                          <a:cs typeface="Arial" pitchFamily="34" charset="0"/>
                        </a:rPr>
                        <a:t>What do we need to know about compliance training at Shire that we haven’t talked about yet?</a:t>
                      </a:r>
                    </a:p>
                    <a:p>
                      <a:pPr marL="0" marR="0">
                        <a:spcBef>
                          <a:spcPts val="300"/>
                        </a:spcBef>
                        <a:spcAft>
                          <a:spcPts val="300"/>
                        </a:spcAft>
                      </a:pPr>
                      <a:r>
                        <a:rPr lang="en-US" sz="1000" dirty="0">
                          <a:effectLst/>
                          <a:latin typeface="Arial" pitchFamily="34" charset="0"/>
                          <a:cs typeface="Arial" pitchFamily="34" charset="0"/>
                        </a:rPr>
                        <a:t> </a:t>
                      </a:r>
                      <a:endParaRPr lang="en-US" sz="1000" dirty="0">
                        <a:effectLst/>
                        <a:latin typeface="Arial" pitchFamily="34" charset="0"/>
                        <a:ea typeface="Times New Roman"/>
                        <a:cs typeface="Arial" pitchFamily="34" charset="0"/>
                      </a:endParaRPr>
                    </a:p>
                  </a:txBody>
                  <a:tcPr marL="26646" marR="26646" marT="0" marB="0" anchor="ctr"/>
                </a:tc>
                <a:extLst>
                  <a:ext uri="{0D108BD9-81ED-4DB2-BD59-A6C34878D82A}">
                    <a16:rowId xmlns:a16="http://schemas.microsoft.com/office/drawing/2014/main" val="10011"/>
                  </a:ext>
                </a:extLst>
              </a:tr>
              <a:tr h="381000">
                <a:tc>
                  <a:txBody>
                    <a:bodyPr/>
                    <a:lstStyle/>
                    <a:p>
                      <a:pPr marL="0" marR="0" algn="l" defTabSz="914400" rtl="0" eaLnBrk="1" latinLnBrk="0" hangingPunct="1">
                        <a:spcBef>
                          <a:spcPts val="300"/>
                        </a:spcBef>
                        <a:spcAft>
                          <a:spcPts val="300"/>
                        </a:spcAft>
                      </a:pPr>
                      <a:r>
                        <a:rPr lang="en-US" sz="1000" b="0" i="1" kern="1200" dirty="0">
                          <a:effectLst/>
                          <a:latin typeface="Arial" pitchFamily="34" charset="0"/>
                          <a:cs typeface="Arial" pitchFamily="34" charset="0"/>
                        </a:rPr>
                        <a:t>Question</a:t>
                      </a:r>
                      <a:r>
                        <a:rPr lang="en-US" sz="1000" b="0" i="1" dirty="0">
                          <a:effectLst/>
                          <a:latin typeface="Arial" pitchFamily="34" charset="0"/>
                          <a:cs typeface="Arial" pitchFamily="34" charset="0"/>
                        </a:rPr>
                        <a:t> </a:t>
                      </a:r>
                      <a:r>
                        <a:rPr lang="en-US" sz="1000" b="0" i="1" kern="1200" dirty="0">
                          <a:effectLst/>
                          <a:latin typeface="Arial" pitchFamily="34" charset="0"/>
                          <a:cs typeface="Arial" pitchFamily="34" charset="0"/>
                        </a:rPr>
                        <a:t>16</a:t>
                      </a:r>
                      <a:endParaRPr lang="en-US" sz="1000" b="0" i="1" kern="1200" dirty="0">
                        <a:solidFill>
                          <a:schemeClr val="tx1"/>
                        </a:solidFill>
                        <a:effectLst/>
                        <a:latin typeface="Arial" pitchFamily="34" charset="0"/>
                        <a:ea typeface="+mn-ea"/>
                        <a:cs typeface="Arial" pitchFamily="34" charset="0"/>
                      </a:endParaRPr>
                    </a:p>
                  </a:txBody>
                  <a:tcPr marL="26646" marR="26646" marT="0" marB="0" anchor="ctr"/>
                </a:tc>
                <a:tc>
                  <a:txBody>
                    <a:bodyPr/>
                    <a:lstStyle/>
                    <a:p>
                      <a:pPr marL="0" marR="0">
                        <a:spcBef>
                          <a:spcPts val="300"/>
                        </a:spcBef>
                        <a:spcAft>
                          <a:spcPts val="300"/>
                        </a:spcAft>
                      </a:pPr>
                      <a:r>
                        <a:rPr lang="en-US" sz="1000" dirty="0">
                          <a:effectLst/>
                          <a:latin typeface="Arial" pitchFamily="34" charset="0"/>
                          <a:cs typeface="Arial" pitchFamily="34" charset="0"/>
                        </a:rPr>
                        <a:t>Is there anything else that I haven’t asked you that you would like to share?</a:t>
                      </a:r>
                    </a:p>
                    <a:p>
                      <a:pPr marL="0" marR="0">
                        <a:spcBef>
                          <a:spcPts val="300"/>
                        </a:spcBef>
                        <a:spcAft>
                          <a:spcPts val="300"/>
                        </a:spcAft>
                      </a:pPr>
                      <a:r>
                        <a:rPr lang="en-US" sz="1000" dirty="0">
                          <a:effectLst/>
                          <a:latin typeface="Arial" pitchFamily="34" charset="0"/>
                          <a:cs typeface="Arial" pitchFamily="34" charset="0"/>
                        </a:rPr>
                        <a:t> </a:t>
                      </a:r>
                      <a:endParaRPr lang="en-US" sz="1000" dirty="0">
                        <a:effectLst/>
                        <a:latin typeface="Arial" pitchFamily="34" charset="0"/>
                        <a:ea typeface="Times New Roman"/>
                        <a:cs typeface="Arial" pitchFamily="34" charset="0"/>
                      </a:endParaRPr>
                    </a:p>
                  </a:txBody>
                  <a:tcPr marL="26646" marR="26646" marT="0" marB="0" anchor="ctr"/>
                </a:tc>
                <a:extLst>
                  <a:ext uri="{0D108BD9-81ED-4DB2-BD59-A6C34878D82A}">
                    <a16:rowId xmlns:a16="http://schemas.microsoft.com/office/drawing/2014/main" val="10012"/>
                  </a:ext>
                </a:extLst>
              </a:tr>
            </a:tbl>
          </a:graphicData>
        </a:graphic>
      </p:graphicFrame>
      <p:sp>
        <p:nvSpPr>
          <p:cNvPr id="3" name="Slide Number Placeholder 2"/>
          <p:cNvSpPr>
            <a:spLocks noGrp="1"/>
          </p:cNvSpPr>
          <p:nvPr>
            <p:ph type="sldNum" sz="quarter" idx="10"/>
          </p:nvPr>
        </p:nvSpPr>
        <p:spPr/>
        <p:txBody>
          <a:bodyPr/>
          <a:lstStyle/>
          <a:p>
            <a:pPr>
              <a:defRPr/>
            </a:pPr>
            <a:fld id="{2A5840A1-2061-4AA9-AB33-8A5DAB274CC4}" type="slidenum">
              <a:rPr lang="en-US" smtClean="0">
                <a:solidFill>
                  <a:prstClr val="black">
                    <a:tint val="75000"/>
                  </a:prstClr>
                </a:solidFill>
              </a:rPr>
              <a:pPr>
                <a:defRPr/>
              </a:pPr>
              <a:t>32</a:t>
            </a:fld>
            <a:endParaRPr lang="en-US">
              <a:solidFill>
                <a:prstClr val="black">
                  <a:tint val="75000"/>
                </a:prstClr>
              </a:solidFill>
            </a:endParaRPr>
          </a:p>
        </p:txBody>
      </p:sp>
    </p:spTree>
    <p:extLst>
      <p:ext uri="{BB962C8B-B14F-4D97-AF65-F5344CB8AC3E}">
        <p14:creationId xmlns:p14="http://schemas.microsoft.com/office/powerpoint/2010/main" val="4922696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2"/>
          <p:cNvSpPr>
            <a:spLocks noGrp="1"/>
          </p:cNvSpPr>
          <p:nvPr>
            <p:ph type="title"/>
          </p:nvPr>
        </p:nvSpPr>
        <p:spPr/>
        <p:txBody>
          <a:bodyPr/>
          <a:lstStyle/>
          <a:p>
            <a:r>
              <a:rPr lang="en-US" dirty="0"/>
              <a:t>Themes</a:t>
            </a:r>
          </a:p>
        </p:txBody>
      </p:sp>
      <p:sp>
        <p:nvSpPr>
          <p:cNvPr id="2" name="Content Placeholder 1"/>
          <p:cNvSpPr>
            <a:spLocks noGrp="1"/>
          </p:cNvSpPr>
          <p:nvPr>
            <p:ph idx="1"/>
          </p:nvPr>
        </p:nvSpPr>
        <p:spPr>
          <a:xfrm>
            <a:off x="152400" y="2590800"/>
            <a:ext cx="8534400" cy="5105400"/>
          </a:xfrm>
        </p:spPr>
        <p:txBody>
          <a:bodyPr/>
          <a:lstStyle/>
          <a:p>
            <a:endParaRPr lang="en-US" dirty="0"/>
          </a:p>
          <a:p>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1674246991"/>
              </p:ext>
            </p:extLst>
          </p:nvPr>
        </p:nvGraphicFramePr>
        <p:xfrm>
          <a:off x="4038600" y="838200"/>
          <a:ext cx="4114800" cy="5707412"/>
        </p:xfrm>
        <a:graphic>
          <a:graphicData uri="http://schemas.openxmlformats.org/drawingml/2006/table">
            <a:tbl>
              <a:tblPr/>
              <a:tblGrid>
                <a:gridCol w="381000">
                  <a:extLst>
                    <a:ext uri="{9D8B030D-6E8A-4147-A177-3AD203B41FA5}">
                      <a16:colId xmlns:a16="http://schemas.microsoft.com/office/drawing/2014/main" val="20000"/>
                    </a:ext>
                  </a:extLst>
                </a:gridCol>
                <a:gridCol w="1429512">
                  <a:extLst>
                    <a:ext uri="{9D8B030D-6E8A-4147-A177-3AD203B41FA5}">
                      <a16:colId xmlns:a16="http://schemas.microsoft.com/office/drawing/2014/main" val="20001"/>
                    </a:ext>
                  </a:extLst>
                </a:gridCol>
                <a:gridCol w="905256">
                  <a:extLst>
                    <a:ext uri="{9D8B030D-6E8A-4147-A177-3AD203B41FA5}">
                      <a16:colId xmlns:a16="http://schemas.microsoft.com/office/drawing/2014/main" val="20002"/>
                    </a:ext>
                  </a:extLst>
                </a:gridCol>
                <a:gridCol w="1399032">
                  <a:extLst>
                    <a:ext uri="{9D8B030D-6E8A-4147-A177-3AD203B41FA5}">
                      <a16:colId xmlns:a16="http://schemas.microsoft.com/office/drawing/2014/main" val="20003"/>
                    </a:ext>
                  </a:extLst>
                </a:gridCol>
              </a:tblGrid>
              <a:tr h="244170">
                <a:tc gridSpan="2">
                  <a:txBody>
                    <a:bodyPr/>
                    <a:lstStyle/>
                    <a:p>
                      <a:pPr algn="l" fontAlgn="b"/>
                      <a:r>
                        <a:rPr lang="en-US" sz="1600" b="1" i="0" u="none" strike="noStrike" kern="1200" dirty="0">
                          <a:solidFill>
                            <a:schemeClr val="tx1"/>
                          </a:solidFill>
                          <a:effectLst/>
                          <a:latin typeface="Arial" pitchFamily="34" charset="0"/>
                          <a:ea typeface="+mn-ea"/>
                          <a:cs typeface="Arial" pitchFamily="34" charset="0"/>
                        </a:rPr>
                        <a:t>Culture</a:t>
                      </a:r>
                      <a:endParaRPr lang="en-US" sz="1200" b="1" i="0" u="none" strike="noStrike" kern="1200" dirty="0">
                        <a:solidFill>
                          <a:schemeClr val="tx1"/>
                        </a:solidFill>
                        <a:effectLst/>
                        <a:latin typeface="Arial" pitchFamily="34" charset="0"/>
                        <a:ea typeface="+mn-ea"/>
                        <a:cs typeface="Arial" pitchFamily="34" charset="0"/>
                      </a:endParaRPr>
                    </a:p>
                  </a:txBody>
                  <a:tcPr marL="7395" marR="7395" marT="7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2D34"/>
                    </a:solidFill>
                  </a:tcPr>
                </a:tc>
                <a:tc hMerge="1">
                  <a:txBody>
                    <a:bodyPr/>
                    <a:lstStyle/>
                    <a:p>
                      <a:endParaRPr lang="en-US"/>
                    </a:p>
                  </a:txBody>
                  <a:tcPr/>
                </a:tc>
                <a:tc>
                  <a:txBody>
                    <a:bodyPr/>
                    <a:lstStyle/>
                    <a:p>
                      <a:pPr algn="ctr"/>
                      <a:r>
                        <a:rPr lang="en-US" sz="1200" b="1" i="0" u="none" strike="noStrike" kern="1200" dirty="0">
                          <a:solidFill>
                            <a:schemeClr val="tx1"/>
                          </a:solidFill>
                          <a:effectLst/>
                          <a:latin typeface="Arial" pitchFamily="34" charset="0"/>
                          <a:ea typeface="+mn-ea"/>
                          <a:cs typeface="Arial" pitchFamily="34" charset="0"/>
                        </a:rPr>
                        <a:t>49</a:t>
                      </a:r>
                    </a:p>
                  </a:txBody>
                  <a:tcPr marL="7395" marR="7395" marT="7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2D34"/>
                    </a:solidFill>
                  </a:tcPr>
                </a:tc>
                <a:tc>
                  <a:txBody>
                    <a:bodyPr/>
                    <a:lstStyle/>
                    <a:p>
                      <a:pPr algn="ctr" fontAlgn="b"/>
                      <a:r>
                        <a:rPr lang="en-US" sz="1600" b="1" i="0" u="none" strike="noStrike" kern="1200" dirty="0">
                          <a:solidFill>
                            <a:schemeClr val="tx1"/>
                          </a:solidFill>
                          <a:effectLst/>
                          <a:latin typeface="Arial" pitchFamily="34" charset="0"/>
                          <a:ea typeface="+mn-ea"/>
                          <a:cs typeface="Arial" pitchFamily="34" charset="0"/>
                        </a:rPr>
                        <a:t>Major Theme</a:t>
                      </a:r>
                    </a:p>
                  </a:txBody>
                  <a:tcPr marL="7395" marR="7395" marT="7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2D34"/>
                    </a:solidFill>
                  </a:tcPr>
                </a:tc>
                <a:extLst>
                  <a:ext uri="{0D108BD9-81ED-4DB2-BD59-A6C34878D82A}">
                    <a16:rowId xmlns:a16="http://schemas.microsoft.com/office/drawing/2014/main" val="10000"/>
                  </a:ext>
                </a:extLst>
              </a:tr>
              <a:tr h="378124">
                <a:tc>
                  <a:txBody>
                    <a:bodyPr/>
                    <a:lstStyle/>
                    <a:p>
                      <a:pPr algn="l" fontAlgn="b"/>
                      <a:endParaRPr lang="en-US" sz="1200" b="0" i="0" u="none" strike="noStrike" kern="1200" dirty="0">
                        <a:solidFill>
                          <a:schemeClr val="tx1"/>
                        </a:solidFill>
                        <a:effectLst/>
                        <a:latin typeface="Arial" pitchFamily="34" charset="0"/>
                        <a:ea typeface="+mn-ea"/>
                        <a:cs typeface="Arial" pitchFamily="34" charset="0"/>
                      </a:endParaRPr>
                    </a:p>
                  </a:txBody>
                  <a:tcPr marL="7395" marR="7395" marT="7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a:r>
                        <a:rPr lang="en-US" sz="1400" b="0" i="0" u="none" strike="noStrike" kern="1200" dirty="0">
                          <a:solidFill>
                            <a:schemeClr val="tx1"/>
                          </a:solidFill>
                          <a:effectLst/>
                          <a:latin typeface="Arial" pitchFamily="34" charset="0"/>
                          <a:ea typeface="+mn-ea"/>
                          <a:cs typeface="Arial" pitchFamily="34" charset="0"/>
                        </a:rPr>
                        <a:t>General</a:t>
                      </a:r>
                    </a:p>
                  </a:txBody>
                  <a:tcPr marL="7395" marR="7395" marT="73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r>
                        <a:rPr lang="en-US" sz="1400" dirty="0">
                          <a:latin typeface="Arial" pitchFamily="34" charset="0"/>
                          <a:cs typeface="Arial" pitchFamily="34" charset="0"/>
                        </a:rPr>
                        <a:t>13</a:t>
                      </a:r>
                    </a:p>
                  </a:txBody>
                  <a:tcPr marL="7395" marR="7395" marT="73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b"/>
                      <a:r>
                        <a:rPr lang="en-US" sz="1400" b="0" i="0" u="none" strike="noStrike" kern="1200" dirty="0">
                          <a:solidFill>
                            <a:schemeClr val="tx1"/>
                          </a:solidFill>
                          <a:effectLst/>
                          <a:latin typeface="Arial" pitchFamily="34" charset="0"/>
                          <a:ea typeface="+mn-ea"/>
                          <a:cs typeface="Arial" pitchFamily="34" charset="0"/>
                        </a:rPr>
                        <a:t>Minor Theme</a:t>
                      </a:r>
                    </a:p>
                  </a:txBody>
                  <a:tcPr marL="7395" marR="7395" marT="73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0001"/>
                  </a:ext>
                </a:extLst>
              </a:tr>
              <a:tr h="378124">
                <a:tc>
                  <a:txBody>
                    <a:bodyPr/>
                    <a:lstStyle/>
                    <a:p>
                      <a:pPr algn="l" fontAlgn="b"/>
                      <a:endParaRPr lang="en-US" sz="1200" b="0" i="0" u="none" strike="noStrike" kern="1200" dirty="0">
                        <a:solidFill>
                          <a:schemeClr val="tx1"/>
                        </a:solidFill>
                        <a:effectLst/>
                        <a:latin typeface="Arial" pitchFamily="34" charset="0"/>
                        <a:ea typeface="+mn-ea"/>
                        <a:cs typeface="Arial" pitchFamily="34" charset="0"/>
                      </a:endParaRPr>
                    </a:p>
                  </a:txBody>
                  <a:tcPr marL="7395" marR="7395" marT="7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a:r>
                        <a:rPr lang="en-US" sz="1400" b="0" dirty="0">
                          <a:latin typeface="Arial" pitchFamily="34" charset="0"/>
                          <a:cs typeface="Arial" pitchFamily="34" charset="0"/>
                        </a:rPr>
                        <a:t>Change</a:t>
                      </a:r>
                    </a:p>
                  </a:txBody>
                  <a:tcPr marL="7395" marR="7395" marT="73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r>
                        <a:rPr lang="en-US" sz="1400" dirty="0">
                          <a:latin typeface="Arial" pitchFamily="34" charset="0"/>
                          <a:cs typeface="Arial" pitchFamily="34" charset="0"/>
                        </a:rPr>
                        <a:t>8</a:t>
                      </a:r>
                    </a:p>
                  </a:txBody>
                  <a:tcPr marL="7395" marR="7395" marT="73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b"/>
                      <a:r>
                        <a:rPr lang="en-US" sz="1400" b="0" i="0" u="none" strike="noStrike" kern="1200" dirty="0">
                          <a:solidFill>
                            <a:schemeClr val="tx1"/>
                          </a:solidFill>
                          <a:effectLst/>
                          <a:latin typeface="Arial" pitchFamily="34" charset="0"/>
                          <a:ea typeface="+mn-ea"/>
                          <a:cs typeface="Arial" pitchFamily="34" charset="0"/>
                        </a:rPr>
                        <a:t>Minor Theme</a:t>
                      </a:r>
                    </a:p>
                  </a:txBody>
                  <a:tcPr marL="7395" marR="7395" marT="73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0002"/>
                  </a:ext>
                </a:extLst>
              </a:tr>
              <a:tr h="406469">
                <a:tc>
                  <a:txBody>
                    <a:bodyPr/>
                    <a:lstStyle/>
                    <a:p>
                      <a:pPr algn="l" fontAlgn="b"/>
                      <a:endParaRPr lang="en-US" sz="1200" b="0" i="0" u="none" strike="noStrike" kern="1200" dirty="0">
                        <a:solidFill>
                          <a:schemeClr val="tx1"/>
                        </a:solidFill>
                        <a:effectLst/>
                        <a:latin typeface="Arial" pitchFamily="34" charset="0"/>
                        <a:ea typeface="+mn-ea"/>
                        <a:cs typeface="Arial" pitchFamily="34" charset="0"/>
                      </a:endParaRPr>
                    </a:p>
                  </a:txBody>
                  <a:tcPr marL="7395" marR="7395" marT="7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a:r>
                        <a:rPr lang="en-US" sz="1400" b="0" dirty="0">
                          <a:latin typeface="Arial" pitchFamily="34" charset="0"/>
                          <a:cs typeface="Arial" pitchFamily="34" charset="0"/>
                        </a:rPr>
                        <a:t>Communication</a:t>
                      </a:r>
                    </a:p>
                  </a:txBody>
                  <a:tcPr marL="7395" marR="7395" marT="73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r>
                        <a:rPr lang="en-US" sz="1400" dirty="0">
                          <a:latin typeface="Arial" pitchFamily="34" charset="0"/>
                          <a:cs typeface="Arial" pitchFamily="34" charset="0"/>
                        </a:rPr>
                        <a:t>8</a:t>
                      </a:r>
                    </a:p>
                  </a:txBody>
                  <a:tcPr marL="7395" marR="7395" marT="73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Minor Theme</a:t>
                      </a:r>
                    </a:p>
                    <a:p>
                      <a:pPr marL="0" marR="0" lvl="0" indent="0" algn="l" defTabSz="914400" rtl="0" eaLnBrk="1" fontAlgn="b"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txBody>
                  <a:tcPr marL="7395" marR="7395" marT="73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0003"/>
                  </a:ext>
                </a:extLst>
              </a:tr>
              <a:tr h="406469">
                <a:tc>
                  <a:txBody>
                    <a:bodyPr/>
                    <a:lstStyle/>
                    <a:p>
                      <a:pPr algn="l" fontAlgn="b"/>
                      <a:endParaRPr lang="en-US" sz="1200" b="0" i="0" u="none" strike="noStrike" kern="1200" dirty="0">
                        <a:solidFill>
                          <a:schemeClr val="tx1"/>
                        </a:solidFill>
                        <a:effectLst/>
                        <a:latin typeface="Arial" pitchFamily="34" charset="0"/>
                        <a:ea typeface="+mn-ea"/>
                        <a:cs typeface="Arial" pitchFamily="34" charset="0"/>
                      </a:endParaRPr>
                    </a:p>
                  </a:txBody>
                  <a:tcPr marL="7395" marR="7395" marT="7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a:r>
                        <a:rPr lang="en-US" sz="1400" b="0" dirty="0">
                          <a:latin typeface="Arial" pitchFamily="34" charset="0"/>
                          <a:cs typeface="Arial" pitchFamily="34" charset="0"/>
                        </a:rPr>
                        <a:t>Integrity</a:t>
                      </a:r>
                    </a:p>
                  </a:txBody>
                  <a:tcPr marL="7395" marR="7395" marT="73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r>
                        <a:rPr lang="en-US" sz="1400" dirty="0">
                          <a:latin typeface="Arial" pitchFamily="34" charset="0"/>
                          <a:cs typeface="Arial" pitchFamily="34" charset="0"/>
                        </a:rPr>
                        <a:t>8</a:t>
                      </a:r>
                    </a:p>
                  </a:txBody>
                  <a:tcPr marL="7395" marR="7395" marT="73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Minor Theme</a:t>
                      </a:r>
                    </a:p>
                    <a:p>
                      <a:pPr algn="l" fontAlgn="b"/>
                      <a:endParaRPr lang="en-US" sz="1400" b="0" i="0" u="none" strike="noStrike" kern="1200" dirty="0">
                        <a:solidFill>
                          <a:schemeClr val="tx1"/>
                        </a:solidFill>
                        <a:effectLst/>
                        <a:latin typeface="Arial" pitchFamily="34" charset="0"/>
                        <a:ea typeface="+mn-ea"/>
                        <a:cs typeface="Arial" pitchFamily="34" charset="0"/>
                      </a:endParaRPr>
                    </a:p>
                  </a:txBody>
                  <a:tcPr marL="7395" marR="7395" marT="73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0004"/>
                  </a:ext>
                </a:extLst>
              </a:tr>
              <a:tr h="605676">
                <a:tc>
                  <a:txBody>
                    <a:bodyPr/>
                    <a:lstStyle/>
                    <a:p>
                      <a:pPr algn="l" fontAlgn="b"/>
                      <a:endParaRPr lang="en-US" sz="1200" b="0" i="0" u="none" strike="noStrike" kern="1200" dirty="0">
                        <a:solidFill>
                          <a:schemeClr val="tx1"/>
                        </a:solidFill>
                        <a:effectLst/>
                        <a:latin typeface="Arial" pitchFamily="34" charset="0"/>
                        <a:ea typeface="+mn-ea"/>
                        <a:cs typeface="Arial" pitchFamily="34" charset="0"/>
                      </a:endParaRPr>
                    </a:p>
                  </a:txBody>
                  <a:tcPr marL="7395" marR="7395" marT="7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a:r>
                        <a:rPr lang="en-US" sz="1400" b="0" dirty="0">
                          <a:latin typeface="Arial" pitchFamily="34" charset="0"/>
                          <a:cs typeface="Arial" pitchFamily="34" charset="0"/>
                        </a:rPr>
                        <a:t>Accountability</a:t>
                      </a:r>
                    </a:p>
                  </a:txBody>
                  <a:tcPr marL="7395" marR="7395" marT="73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r>
                        <a:rPr lang="en-US" sz="1400" dirty="0">
                          <a:latin typeface="Arial" pitchFamily="34" charset="0"/>
                          <a:cs typeface="Arial" pitchFamily="34" charset="0"/>
                        </a:rPr>
                        <a:t>6</a:t>
                      </a:r>
                    </a:p>
                  </a:txBody>
                  <a:tcPr marL="7395" marR="7395" marT="73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Minor Theme</a:t>
                      </a:r>
                    </a:p>
                    <a:p>
                      <a:pPr marL="0" marR="0" lvl="0" indent="0" algn="l" defTabSz="914400" rtl="0" eaLnBrk="1" fontAlgn="b"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algn="l" fontAlgn="b"/>
                      <a:endParaRPr lang="en-US" sz="1400" b="0" i="0" u="none" strike="noStrike" kern="1200" dirty="0">
                        <a:solidFill>
                          <a:schemeClr val="tx1"/>
                        </a:solidFill>
                        <a:effectLst/>
                        <a:latin typeface="Arial" pitchFamily="34" charset="0"/>
                        <a:ea typeface="+mn-ea"/>
                        <a:cs typeface="Arial" pitchFamily="34" charset="0"/>
                      </a:endParaRPr>
                    </a:p>
                  </a:txBody>
                  <a:tcPr marL="7395" marR="7395" marT="73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0005"/>
                  </a:ext>
                </a:extLst>
              </a:tr>
              <a:tr h="359679">
                <a:tc>
                  <a:txBody>
                    <a:bodyPr/>
                    <a:lstStyle/>
                    <a:p>
                      <a:pPr algn="r" fontAlgn="b"/>
                      <a:endParaRPr lang="en-US" sz="1200" b="0" i="0" u="none" strike="noStrike" kern="1200" dirty="0">
                        <a:solidFill>
                          <a:schemeClr val="tx1"/>
                        </a:solidFill>
                        <a:effectLst/>
                        <a:latin typeface="Arial" pitchFamily="34" charset="0"/>
                        <a:ea typeface="+mn-ea"/>
                        <a:cs typeface="Arial" pitchFamily="34" charset="0"/>
                      </a:endParaRPr>
                    </a:p>
                  </a:txBody>
                  <a:tcPr marL="7395" marR="7395" marT="7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a:r>
                        <a:rPr lang="en-US" sz="1400" b="0" dirty="0">
                          <a:latin typeface="Arial" pitchFamily="34" charset="0"/>
                          <a:cs typeface="Arial" pitchFamily="34" charset="0"/>
                        </a:rPr>
                        <a:t>Behavior</a:t>
                      </a:r>
                    </a:p>
                  </a:txBody>
                  <a:tcPr marL="7395" marR="7395" marT="73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r>
                        <a:rPr lang="en-US" sz="1400" dirty="0">
                          <a:latin typeface="Arial" pitchFamily="34" charset="0"/>
                          <a:cs typeface="Arial" pitchFamily="34" charset="0"/>
                        </a:rPr>
                        <a:t>6</a:t>
                      </a:r>
                    </a:p>
                  </a:txBody>
                  <a:tcPr marL="7395" marR="7395" marT="73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b"/>
                      <a:r>
                        <a:rPr lang="en-US" sz="1400" b="0" i="0" u="none" strike="noStrike" kern="1200" dirty="0">
                          <a:solidFill>
                            <a:schemeClr val="tx1"/>
                          </a:solidFill>
                          <a:effectLst/>
                          <a:latin typeface="Arial" pitchFamily="34" charset="0"/>
                          <a:ea typeface="+mn-ea"/>
                          <a:cs typeface="Arial" pitchFamily="34" charset="0"/>
                        </a:rPr>
                        <a:t>Minor Theme</a:t>
                      </a:r>
                    </a:p>
                  </a:txBody>
                  <a:tcPr marL="7395" marR="7395" marT="73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0006"/>
                  </a:ext>
                </a:extLst>
              </a:tr>
              <a:tr h="207262">
                <a:tc gridSpan="2">
                  <a:txBody>
                    <a:bodyPr/>
                    <a:lstStyle/>
                    <a:p>
                      <a:pPr algn="l" fontAlgn="b"/>
                      <a:r>
                        <a:rPr lang="en-US" sz="1600" b="1" i="0" u="none" strike="noStrike" kern="1200" dirty="0">
                          <a:solidFill>
                            <a:schemeClr val="tx1"/>
                          </a:solidFill>
                          <a:effectLst/>
                          <a:latin typeface="Arial" pitchFamily="34" charset="0"/>
                          <a:ea typeface="+mn-ea"/>
                          <a:cs typeface="Arial" pitchFamily="34" charset="0"/>
                        </a:rPr>
                        <a:t>Training</a:t>
                      </a:r>
                      <a:endParaRPr lang="en-US" sz="1200" b="1" i="0" u="none" strike="noStrike" kern="1200" dirty="0">
                        <a:solidFill>
                          <a:schemeClr val="tx1"/>
                        </a:solidFill>
                        <a:effectLst/>
                        <a:latin typeface="Arial" pitchFamily="34" charset="0"/>
                        <a:ea typeface="+mn-ea"/>
                        <a:cs typeface="Arial" pitchFamily="34" charset="0"/>
                      </a:endParaRPr>
                    </a:p>
                  </a:txBody>
                  <a:tcPr marL="7395" marR="7395" marT="7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n-US"/>
                    </a:p>
                  </a:txBody>
                  <a:tcPr/>
                </a:tc>
                <a:tc>
                  <a:txBody>
                    <a:bodyPr/>
                    <a:lstStyle/>
                    <a:p>
                      <a:pPr algn="ctr" fontAlgn="b"/>
                      <a:r>
                        <a:rPr lang="en-US" sz="1200" b="1" i="0" u="none" strike="noStrike" kern="1200" dirty="0">
                          <a:solidFill>
                            <a:schemeClr val="tx1"/>
                          </a:solidFill>
                          <a:effectLst/>
                          <a:latin typeface="Arial" pitchFamily="34" charset="0"/>
                          <a:ea typeface="+mn-ea"/>
                          <a:cs typeface="Arial" pitchFamily="34" charset="0"/>
                        </a:rPr>
                        <a:t>38</a:t>
                      </a:r>
                      <a:endParaRPr lang="en-US" sz="1200" b="0" i="0" u="none" strike="noStrike" kern="1200" dirty="0">
                        <a:solidFill>
                          <a:schemeClr val="tx1"/>
                        </a:solidFill>
                        <a:effectLst/>
                        <a:latin typeface="Arial" pitchFamily="34" charset="0"/>
                        <a:ea typeface="+mn-ea"/>
                        <a:cs typeface="Arial" pitchFamily="34" charset="0"/>
                      </a:endParaRPr>
                    </a:p>
                  </a:txBody>
                  <a:tcPr marL="7395" marR="7395" marT="7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600" b="1" i="0" u="none" strike="noStrike" kern="1200" dirty="0">
                          <a:solidFill>
                            <a:schemeClr val="tx1"/>
                          </a:solidFill>
                          <a:effectLst/>
                          <a:latin typeface="Arial" pitchFamily="34" charset="0"/>
                          <a:ea typeface="+mn-ea"/>
                          <a:cs typeface="Arial" pitchFamily="34" charset="0"/>
                        </a:rPr>
                        <a:t>Major Theme</a:t>
                      </a:r>
                    </a:p>
                  </a:txBody>
                  <a:tcPr marL="7395" marR="7395" marT="7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07"/>
                  </a:ext>
                </a:extLst>
              </a:tr>
              <a:tr h="207262">
                <a:tc>
                  <a:txBody>
                    <a:bodyPr/>
                    <a:lstStyle/>
                    <a:p>
                      <a:pPr algn="r" fontAlgn="b"/>
                      <a:endParaRPr lang="en-US" sz="1200" b="0" i="0" u="none" strike="noStrike" kern="1200" dirty="0">
                        <a:solidFill>
                          <a:schemeClr val="tx1"/>
                        </a:solidFill>
                        <a:effectLst/>
                        <a:latin typeface="Arial" pitchFamily="34" charset="0"/>
                        <a:ea typeface="+mn-ea"/>
                        <a:cs typeface="Arial" pitchFamily="34" charset="0"/>
                      </a:endParaRPr>
                    </a:p>
                  </a:txBody>
                  <a:tcPr marL="7395" marR="7395" marT="7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a:r>
                        <a:rPr lang="en-US" sz="1400" dirty="0">
                          <a:latin typeface="Arial" pitchFamily="34" charset="0"/>
                          <a:cs typeface="Arial" pitchFamily="34" charset="0"/>
                        </a:rPr>
                        <a:t>General</a:t>
                      </a:r>
                    </a:p>
                  </a:txBody>
                  <a:tcPr marL="7395" marR="7395" marT="7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EEAB0"/>
                    </a:solidFill>
                  </a:tcPr>
                </a:tc>
                <a:tc>
                  <a:txBody>
                    <a:bodyPr/>
                    <a:lstStyle/>
                    <a:p>
                      <a:pPr algn="ctr" fontAlgn="b"/>
                      <a:r>
                        <a:rPr lang="en-US" sz="1400" b="0" i="0" u="none" strike="noStrike" kern="1200" dirty="0">
                          <a:solidFill>
                            <a:schemeClr val="tx1"/>
                          </a:solidFill>
                          <a:effectLst/>
                          <a:latin typeface="Arial" pitchFamily="34" charset="0"/>
                          <a:ea typeface="+mn-ea"/>
                          <a:cs typeface="Arial" pitchFamily="34" charset="0"/>
                        </a:rPr>
                        <a:t>17</a:t>
                      </a:r>
                    </a:p>
                  </a:txBody>
                  <a:tcPr marL="7395" marR="7395" marT="7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EEAB0"/>
                    </a:solidFill>
                  </a:tcPr>
                </a:tc>
                <a:tc>
                  <a:txBody>
                    <a:bodyPr/>
                    <a:lstStyle/>
                    <a:p>
                      <a:pPr algn="ctr" fontAlgn="b"/>
                      <a:r>
                        <a:rPr lang="en-US" sz="1400" b="0" i="0" u="none" strike="noStrike" kern="1200" dirty="0">
                          <a:solidFill>
                            <a:schemeClr val="tx1"/>
                          </a:solidFill>
                          <a:effectLst/>
                          <a:latin typeface="Arial" pitchFamily="34" charset="0"/>
                          <a:ea typeface="+mn-ea"/>
                          <a:cs typeface="Arial" pitchFamily="34" charset="0"/>
                        </a:rPr>
                        <a:t>Minor Theme</a:t>
                      </a:r>
                    </a:p>
                  </a:txBody>
                  <a:tcPr marL="7395" marR="7395" marT="7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EEAB0"/>
                    </a:solidFill>
                  </a:tcPr>
                </a:tc>
                <a:extLst>
                  <a:ext uri="{0D108BD9-81ED-4DB2-BD59-A6C34878D82A}">
                    <a16:rowId xmlns:a16="http://schemas.microsoft.com/office/drawing/2014/main" val="10008"/>
                  </a:ext>
                </a:extLst>
              </a:tr>
              <a:tr h="207262">
                <a:tc>
                  <a:txBody>
                    <a:bodyPr/>
                    <a:lstStyle/>
                    <a:p>
                      <a:pPr algn="r" fontAlgn="b"/>
                      <a:endParaRPr lang="en-US" sz="1200" b="0" i="0" u="none" strike="noStrike" kern="1200" dirty="0">
                        <a:solidFill>
                          <a:schemeClr val="tx1"/>
                        </a:solidFill>
                        <a:effectLst/>
                        <a:latin typeface="Arial" pitchFamily="34" charset="0"/>
                        <a:ea typeface="+mn-ea"/>
                        <a:cs typeface="Arial" pitchFamily="34" charset="0"/>
                      </a:endParaRPr>
                    </a:p>
                  </a:txBody>
                  <a:tcPr marL="7395" marR="7395" marT="7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a:r>
                        <a:rPr lang="en-US" sz="1400" dirty="0">
                          <a:latin typeface="Arial" pitchFamily="34" charset="0"/>
                          <a:cs typeface="Arial" pitchFamily="34" charset="0"/>
                        </a:rPr>
                        <a:t>Implementation</a:t>
                      </a:r>
                    </a:p>
                  </a:txBody>
                  <a:tcPr marL="7395" marR="7395" marT="7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EEAB0"/>
                    </a:solidFill>
                  </a:tcPr>
                </a:tc>
                <a:tc>
                  <a:txBody>
                    <a:bodyPr/>
                    <a:lstStyle/>
                    <a:p>
                      <a:pPr algn="ctr" fontAlgn="b"/>
                      <a:r>
                        <a:rPr lang="en-US" sz="1400" b="0" i="0" u="none" strike="noStrike" kern="1200" dirty="0">
                          <a:solidFill>
                            <a:schemeClr val="tx1"/>
                          </a:solidFill>
                          <a:effectLst/>
                          <a:latin typeface="Arial" pitchFamily="34" charset="0"/>
                          <a:ea typeface="+mn-ea"/>
                          <a:cs typeface="Arial" pitchFamily="34" charset="0"/>
                        </a:rPr>
                        <a:t>9</a:t>
                      </a:r>
                    </a:p>
                  </a:txBody>
                  <a:tcPr marL="7395" marR="7395" marT="7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EEAB0"/>
                    </a:solidFill>
                  </a:tcPr>
                </a:tc>
                <a:tc>
                  <a:txBody>
                    <a:bodyPr/>
                    <a:lstStyle/>
                    <a:p>
                      <a:pPr algn="ctr" fontAlgn="b"/>
                      <a:r>
                        <a:rPr lang="en-US" sz="1400" b="0" i="0" u="none" strike="noStrike" kern="1200" dirty="0">
                          <a:solidFill>
                            <a:schemeClr val="tx1"/>
                          </a:solidFill>
                          <a:effectLst/>
                          <a:latin typeface="Arial" pitchFamily="34" charset="0"/>
                          <a:ea typeface="+mn-ea"/>
                          <a:cs typeface="Arial" pitchFamily="34" charset="0"/>
                        </a:rPr>
                        <a:t>Minor Theme</a:t>
                      </a:r>
                    </a:p>
                  </a:txBody>
                  <a:tcPr marL="7395" marR="7395" marT="7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EEAB0"/>
                    </a:solidFill>
                  </a:tcPr>
                </a:tc>
                <a:extLst>
                  <a:ext uri="{0D108BD9-81ED-4DB2-BD59-A6C34878D82A}">
                    <a16:rowId xmlns:a16="http://schemas.microsoft.com/office/drawing/2014/main" val="10009"/>
                  </a:ext>
                </a:extLst>
              </a:tr>
              <a:tr h="207262">
                <a:tc>
                  <a:txBody>
                    <a:bodyPr/>
                    <a:lstStyle/>
                    <a:p>
                      <a:pPr algn="r" fontAlgn="b"/>
                      <a:endParaRPr lang="en-US" sz="1200" b="0" i="0" u="none" strike="noStrike" kern="1200" dirty="0">
                        <a:solidFill>
                          <a:schemeClr val="tx1"/>
                        </a:solidFill>
                        <a:effectLst/>
                        <a:latin typeface="Arial" pitchFamily="34" charset="0"/>
                        <a:ea typeface="+mn-ea"/>
                        <a:cs typeface="Arial" pitchFamily="34" charset="0"/>
                      </a:endParaRPr>
                    </a:p>
                  </a:txBody>
                  <a:tcPr marL="7395" marR="7395" marT="7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a:r>
                        <a:rPr lang="en-US" sz="1400" dirty="0">
                          <a:latin typeface="Arial" pitchFamily="34" charset="0"/>
                          <a:cs typeface="Arial" pitchFamily="34" charset="0"/>
                        </a:rPr>
                        <a:t>Pull</a:t>
                      </a:r>
                      <a:r>
                        <a:rPr lang="en-US" sz="1400" baseline="0" dirty="0">
                          <a:latin typeface="Arial" pitchFamily="34" charset="0"/>
                          <a:cs typeface="Arial" pitchFamily="34" charset="0"/>
                        </a:rPr>
                        <a:t> Through</a:t>
                      </a:r>
                      <a:endParaRPr lang="en-US" sz="1400" dirty="0">
                        <a:latin typeface="Arial" pitchFamily="34" charset="0"/>
                        <a:cs typeface="Arial" pitchFamily="34" charset="0"/>
                      </a:endParaRPr>
                    </a:p>
                  </a:txBody>
                  <a:tcPr marL="7395" marR="7395" marT="7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EEAB0"/>
                    </a:solidFill>
                  </a:tcPr>
                </a:tc>
                <a:tc>
                  <a:txBody>
                    <a:bodyPr/>
                    <a:lstStyle/>
                    <a:p>
                      <a:pPr algn="ctr" fontAlgn="b"/>
                      <a:r>
                        <a:rPr lang="en-US" sz="1400" b="0" i="0" u="none" strike="noStrike" kern="1200" dirty="0">
                          <a:solidFill>
                            <a:schemeClr val="tx1"/>
                          </a:solidFill>
                          <a:effectLst/>
                          <a:latin typeface="Arial" pitchFamily="34" charset="0"/>
                          <a:ea typeface="+mn-ea"/>
                          <a:cs typeface="Arial" pitchFamily="34" charset="0"/>
                        </a:rPr>
                        <a:t>6</a:t>
                      </a:r>
                    </a:p>
                  </a:txBody>
                  <a:tcPr marL="7395" marR="7395" marT="7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EEAB0"/>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Minor Theme</a:t>
                      </a:r>
                    </a:p>
                  </a:txBody>
                  <a:tcPr marL="7395" marR="7395" marT="7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EEAB0"/>
                    </a:solidFill>
                  </a:tcPr>
                </a:tc>
                <a:extLst>
                  <a:ext uri="{0D108BD9-81ED-4DB2-BD59-A6C34878D82A}">
                    <a16:rowId xmlns:a16="http://schemas.microsoft.com/office/drawing/2014/main" val="10010"/>
                  </a:ext>
                </a:extLst>
              </a:tr>
              <a:tr h="207262">
                <a:tc>
                  <a:txBody>
                    <a:bodyPr/>
                    <a:lstStyle/>
                    <a:p>
                      <a:pPr algn="r" fontAlgn="b"/>
                      <a:endParaRPr lang="en-US" sz="1200" b="0" i="0" u="none" strike="noStrike" kern="1200" dirty="0">
                        <a:solidFill>
                          <a:schemeClr val="tx1"/>
                        </a:solidFill>
                        <a:effectLst/>
                        <a:latin typeface="Arial" pitchFamily="34" charset="0"/>
                        <a:ea typeface="+mn-ea"/>
                        <a:cs typeface="Arial" pitchFamily="34" charset="0"/>
                      </a:endParaRPr>
                    </a:p>
                  </a:txBody>
                  <a:tcPr marL="7395" marR="7395" marT="7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a:r>
                        <a:rPr lang="en-US" sz="1400" dirty="0">
                          <a:latin typeface="Arial" pitchFamily="34" charset="0"/>
                          <a:cs typeface="Arial" pitchFamily="34" charset="0"/>
                        </a:rPr>
                        <a:t>Interaction</a:t>
                      </a:r>
                    </a:p>
                  </a:txBody>
                  <a:tcPr marL="7395" marR="7395" marT="7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EEAB0"/>
                    </a:solidFill>
                  </a:tcPr>
                </a:tc>
                <a:tc>
                  <a:txBody>
                    <a:bodyPr/>
                    <a:lstStyle/>
                    <a:p>
                      <a:pPr algn="ctr" fontAlgn="b"/>
                      <a:r>
                        <a:rPr lang="en-US" sz="1400" b="0" i="0" u="none" strike="noStrike" kern="1200" dirty="0">
                          <a:solidFill>
                            <a:schemeClr val="tx1"/>
                          </a:solidFill>
                          <a:effectLst/>
                          <a:latin typeface="Arial" pitchFamily="34" charset="0"/>
                          <a:ea typeface="+mn-ea"/>
                          <a:cs typeface="Arial" pitchFamily="34" charset="0"/>
                        </a:rPr>
                        <a:t>3</a:t>
                      </a:r>
                    </a:p>
                  </a:txBody>
                  <a:tcPr marL="7395" marR="7395" marT="7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EEAB0"/>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Minor Theme</a:t>
                      </a:r>
                    </a:p>
                  </a:txBody>
                  <a:tcPr marL="7395" marR="7395" marT="7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EEAB0"/>
                    </a:solidFill>
                  </a:tcPr>
                </a:tc>
                <a:extLst>
                  <a:ext uri="{0D108BD9-81ED-4DB2-BD59-A6C34878D82A}">
                    <a16:rowId xmlns:a16="http://schemas.microsoft.com/office/drawing/2014/main" val="10011"/>
                  </a:ext>
                </a:extLst>
              </a:tr>
              <a:tr h="406469">
                <a:tc>
                  <a:txBody>
                    <a:bodyPr/>
                    <a:lstStyle/>
                    <a:p>
                      <a:pPr algn="r" fontAlgn="b"/>
                      <a:endParaRPr lang="en-US" sz="1200" b="0" i="0" u="none" strike="noStrike" kern="1200" dirty="0">
                        <a:solidFill>
                          <a:schemeClr val="tx1"/>
                        </a:solidFill>
                        <a:effectLst/>
                        <a:latin typeface="Arial" pitchFamily="34" charset="0"/>
                        <a:ea typeface="+mn-ea"/>
                        <a:cs typeface="Arial" pitchFamily="34" charset="0"/>
                      </a:endParaRPr>
                    </a:p>
                  </a:txBody>
                  <a:tcPr marL="7395" marR="7395" marT="7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a:r>
                        <a:rPr lang="en-US" sz="1400" dirty="0">
                          <a:latin typeface="Arial" pitchFamily="34" charset="0"/>
                          <a:cs typeface="Arial" pitchFamily="34" charset="0"/>
                        </a:rPr>
                        <a:t>Re-Purpose</a:t>
                      </a:r>
                    </a:p>
                  </a:txBody>
                  <a:tcPr marL="7395" marR="7395" marT="7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EEAB0"/>
                    </a:solidFill>
                  </a:tcPr>
                </a:tc>
                <a:tc>
                  <a:txBody>
                    <a:bodyPr/>
                    <a:lstStyle/>
                    <a:p>
                      <a:pPr algn="ctr" fontAlgn="b"/>
                      <a:r>
                        <a:rPr lang="en-US" sz="1400" b="0" i="0" u="none" strike="noStrike" kern="1200" dirty="0">
                          <a:solidFill>
                            <a:schemeClr val="tx1"/>
                          </a:solidFill>
                          <a:effectLst/>
                          <a:latin typeface="Arial" pitchFamily="34" charset="0"/>
                          <a:ea typeface="+mn-ea"/>
                          <a:cs typeface="Arial" pitchFamily="34" charset="0"/>
                        </a:rPr>
                        <a:t>3</a:t>
                      </a:r>
                    </a:p>
                  </a:txBody>
                  <a:tcPr marL="7395" marR="7395" marT="7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EEAB0"/>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Minor Theme</a:t>
                      </a:r>
                    </a:p>
                    <a:p>
                      <a:pPr marL="0" marR="0" lvl="0" indent="0" algn="l" defTabSz="914400" rtl="0" eaLnBrk="1" fontAlgn="b"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txBody>
                  <a:tcPr marL="7395" marR="7395" marT="7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EEAB0"/>
                    </a:solidFill>
                  </a:tcPr>
                </a:tc>
                <a:extLst>
                  <a:ext uri="{0D108BD9-81ED-4DB2-BD59-A6C34878D82A}">
                    <a16:rowId xmlns:a16="http://schemas.microsoft.com/office/drawing/2014/main" val="10012"/>
                  </a:ext>
                </a:extLst>
              </a:tr>
              <a:tr h="207262">
                <a:tc gridSpan="2">
                  <a:txBody>
                    <a:bodyPr/>
                    <a:lstStyle/>
                    <a:p>
                      <a:pPr algn="l" fontAlgn="b"/>
                      <a:r>
                        <a:rPr lang="en-US" sz="1600" b="1" i="0" u="none" strike="noStrike" kern="1200" dirty="0">
                          <a:solidFill>
                            <a:schemeClr val="tx1"/>
                          </a:solidFill>
                          <a:effectLst/>
                          <a:latin typeface="Arial" pitchFamily="34" charset="0"/>
                          <a:ea typeface="+mn-ea"/>
                          <a:cs typeface="Arial" pitchFamily="34" charset="0"/>
                        </a:rPr>
                        <a:t>Scenario</a:t>
                      </a:r>
                    </a:p>
                  </a:txBody>
                  <a:tcPr marL="7395" marR="7395" marT="7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62CAE"/>
                    </a:solidFill>
                  </a:tcPr>
                </a:tc>
                <a:tc hMerge="1">
                  <a:txBody>
                    <a:bodyPr/>
                    <a:lstStyle/>
                    <a:p>
                      <a:endParaRPr lang="en-US"/>
                    </a:p>
                  </a:txBody>
                  <a:tcPr/>
                </a:tc>
                <a:tc>
                  <a:txBody>
                    <a:bodyPr/>
                    <a:lstStyle/>
                    <a:p>
                      <a:pPr algn="ctr" fontAlgn="b"/>
                      <a:r>
                        <a:rPr lang="en-US" sz="1200" b="1" i="0" u="none" strike="noStrike" kern="1200" dirty="0">
                          <a:solidFill>
                            <a:schemeClr val="tx1"/>
                          </a:solidFill>
                          <a:effectLst/>
                          <a:latin typeface="Arial" pitchFamily="34" charset="0"/>
                          <a:ea typeface="+mn-ea"/>
                          <a:cs typeface="Arial" pitchFamily="34" charset="0"/>
                        </a:rPr>
                        <a:t>30</a:t>
                      </a:r>
                    </a:p>
                  </a:txBody>
                  <a:tcPr marL="7395" marR="7395" marT="7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62CAE"/>
                    </a:solidFill>
                  </a:tcPr>
                </a:tc>
                <a:tc>
                  <a:txBody>
                    <a:bodyPr/>
                    <a:lstStyle/>
                    <a:p>
                      <a:pPr algn="ctr" fontAlgn="b"/>
                      <a:r>
                        <a:rPr lang="en-US" sz="1600" b="1" i="0" u="none" strike="noStrike" kern="1200" dirty="0">
                          <a:solidFill>
                            <a:schemeClr val="tx1"/>
                          </a:solidFill>
                          <a:effectLst/>
                          <a:latin typeface="Arial" pitchFamily="34" charset="0"/>
                          <a:ea typeface="+mn-ea"/>
                          <a:cs typeface="Arial" pitchFamily="34" charset="0"/>
                        </a:rPr>
                        <a:t>Major Theme</a:t>
                      </a:r>
                    </a:p>
                  </a:txBody>
                  <a:tcPr marL="7395" marR="7395" marT="7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62CAE"/>
                    </a:solidFill>
                  </a:tcPr>
                </a:tc>
                <a:extLst>
                  <a:ext uri="{0D108BD9-81ED-4DB2-BD59-A6C34878D82A}">
                    <a16:rowId xmlns:a16="http://schemas.microsoft.com/office/drawing/2014/main" val="10013"/>
                  </a:ext>
                </a:extLst>
              </a:tr>
              <a:tr h="207262">
                <a:tc gridSpan="2">
                  <a:txBody>
                    <a:bodyPr/>
                    <a:lstStyle/>
                    <a:p>
                      <a:pPr algn="l" fontAlgn="b"/>
                      <a:r>
                        <a:rPr lang="en-US" sz="1600" b="1" i="0" u="none" strike="noStrike" kern="1200" dirty="0">
                          <a:solidFill>
                            <a:schemeClr val="tx1"/>
                          </a:solidFill>
                          <a:effectLst/>
                          <a:latin typeface="Arial" pitchFamily="34" charset="0"/>
                          <a:ea typeface="+mn-ea"/>
                          <a:cs typeface="Arial" pitchFamily="34" charset="0"/>
                        </a:rPr>
                        <a:t>CIA</a:t>
                      </a:r>
                    </a:p>
                  </a:txBody>
                  <a:tcPr marL="7395" marR="7395" marT="7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solidFill>
                  </a:tcPr>
                </a:tc>
                <a:tc hMerge="1">
                  <a:txBody>
                    <a:bodyPr/>
                    <a:lstStyle/>
                    <a:p>
                      <a:endParaRPr lang="en-US"/>
                    </a:p>
                  </a:txBody>
                  <a:tcPr/>
                </a:tc>
                <a:tc>
                  <a:txBody>
                    <a:bodyPr/>
                    <a:lstStyle/>
                    <a:p>
                      <a:pPr algn="ctr" fontAlgn="b"/>
                      <a:r>
                        <a:rPr lang="en-US" sz="1200" b="1" i="0" u="none" strike="noStrike" kern="1200" dirty="0">
                          <a:solidFill>
                            <a:schemeClr val="tx1"/>
                          </a:solidFill>
                          <a:effectLst/>
                          <a:latin typeface="Arial" pitchFamily="34" charset="0"/>
                          <a:ea typeface="+mn-ea"/>
                          <a:cs typeface="Arial" pitchFamily="34" charset="0"/>
                        </a:rPr>
                        <a:t>14</a:t>
                      </a:r>
                    </a:p>
                  </a:txBody>
                  <a:tcPr marL="7395" marR="7395" marT="7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solidFill>
                  </a:tcPr>
                </a:tc>
                <a:tc>
                  <a:txBody>
                    <a:bodyPr/>
                    <a:lstStyle/>
                    <a:p>
                      <a:pPr algn="ctr" fontAlgn="b"/>
                      <a:r>
                        <a:rPr lang="en-US" sz="1600" b="1" i="0" u="none" strike="noStrike" kern="1200" dirty="0">
                          <a:solidFill>
                            <a:schemeClr val="tx1"/>
                          </a:solidFill>
                          <a:effectLst/>
                          <a:latin typeface="Arial" pitchFamily="34" charset="0"/>
                          <a:ea typeface="+mn-ea"/>
                          <a:cs typeface="Arial" pitchFamily="34" charset="0"/>
                        </a:rPr>
                        <a:t>Major Theme</a:t>
                      </a:r>
                    </a:p>
                  </a:txBody>
                  <a:tcPr marL="7395" marR="7395" marT="7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solidFill>
                  </a:tcPr>
                </a:tc>
                <a:extLst>
                  <a:ext uri="{0D108BD9-81ED-4DB2-BD59-A6C34878D82A}">
                    <a16:rowId xmlns:a16="http://schemas.microsoft.com/office/drawing/2014/main" val="10014"/>
                  </a:ext>
                </a:extLst>
              </a:tr>
              <a:tr h="207262">
                <a:tc gridSpan="2">
                  <a:txBody>
                    <a:bodyPr/>
                    <a:lstStyle/>
                    <a:p>
                      <a:pPr algn="l" fontAlgn="b"/>
                      <a:r>
                        <a:rPr lang="en-US" sz="1600" b="1" i="0" u="none" strike="noStrike" kern="1200" dirty="0">
                          <a:solidFill>
                            <a:schemeClr val="tx1"/>
                          </a:solidFill>
                          <a:effectLst/>
                          <a:latin typeface="Arial" pitchFamily="34" charset="0"/>
                          <a:ea typeface="+mn-ea"/>
                          <a:cs typeface="Arial" pitchFamily="34" charset="0"/>
                        </a:rPr>
                        <a:t>Leadership</a:t>
                      </a:r>
                    </a:p>
                  </a:txBody>
                  <a:tcPr marL="7395" marR="7395" marT="7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46C0A"/>
                    </a:solidFill>
                  </a:tcPr>
                </a:tc>
                <a:tc hMerge="1">
                  <a:txBody>
                    <a:bodyPr/>
                    <a:lstStyle/>
                    <a:p>
                      <a:endParaRPr lang="en-US"/>
                    </a:p>
                  </a:txBody>
                  <a:tcPr/>
                </a:tc>
                <a:tc>
                  <a:txBody>
                    <a:bodyPr/>
                    <a:lstStyle/>
                    <a:p>
                      <a:pPr algn="ctr" fontAlgn="b"/>
                      <a:r>
                        <a:rPr lang="en-US" sz="1200" b="1" i="0" u="none" strike="noStrike" kern="1200" dirty="0">
                          <a:solidFill>
                            <a:schemeClr val="tx1"/>
                          </a:solidFill>
                          <a:effectLst/>
                          <a:latin typeface="Arial" pitchFamily="34" charset="0"/>
                          <a:ea typeface="+mn-ea"/>
                          <a:cs typeface="Arial" pitchFamily="34" charset="0"/>
                        </a:rPr>
                        <a:t>13</a:t>
                      </a:r>
                    </a:p>
                  </a:txBody>
                  <a:tcPr marL="7395" marR="7395" marT="7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46C0A"/>
                    </a:solidFill>
                  </a:tcPr>
                </a:tc>
                <a:tc>
                  <a:txBody>
                    <a:bodyPr/>
                    <a:lstStyle/>
                    <a:p>
                      <a:pPr algn="ctr" fontAlgn="b"/>
                      <a:r>
                        <a:rPr lang="en-US" sz="1600" b="1" i="0" u="none" strike="noStrike" kern="1200" dirty="0">
                          <a:solidFill>
                            <a:schemeClr val="tx1"/>
                          </a:solidFill>
                          <a:effectLst/>
                          <a:latin typeface="Arial" pitchFamily="34" charset="0"/>
                          <a:ea typeface="+mn-ea"/>
                          <a:cs typeface="Arial" pitchFamily="34" charset="0"/>
                        </a:rPr>
                        <a:t>Major Theme</a:t>
                      </a:r>
                    </a:p>
                  </a:txBody>
                  <a:tcPr marL="7395" marR="7395" marT="7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46C0A"/>
                    </a:solidFill>
                  </a:tcPr>
                </a:tc>
                <a:extLst>
                  <a:ext uri="{0D108BD9-81ED-4DB2-BD59-A6C34878D82A}">
                    <a16:rowId xmlns:a16="http://schemas.microsoft.com/office/drawing/2014/main" val="10015"/>
                  </a:ext>
                </a:extLst>
              </a:tr>
              <a:tr h="207262">
                <a:tc gridSpan="2">
                  <a:txBody>
                    <a:bodyPr/>
                    <a:lstStyle/>
                    <a:p>
                      <a:pPr algn="l" fontAlgn="b"/>
                      <a:r>
                        <a:rPr lang="en-US" sz="1600" b="1" i="0" u="none" strike="noStrike" kern="1200" dirty="0">
                          <a:solidFill>
                            <a:schemeClr val="tx1"/>
                          </a:solidFill>
                          <a:effectLst/>
                          <a:latin typeface="Arial" pitchFamily="34" charset="0"/>
                          <a:ea typeface="+mn-ea"/>
                          <a:cs typeface="Arial" pitchFamily="34" charset="0"/>
                        </a:rPr>
                        <a:t>Compliance Dept.</a:t>
                      </a:r>
                    </a:p>
                  </a:txBody>
                  <a:tcPr marL="7395" marR="7395" marT="7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hMerge="1">
                  <a:txBody>
                    <a:bodyPr/>
                    <a:lstStyle/>
                    <a:p>
                      <a:endParaRPr lang="en-US"/>
                    </a:p>
                  </a:txBody>
                  <a:tcPr/>
                </a:tc>
                <a:tc>
                  <a:txBody>
                    <a:bodyPr/>
                    <a:lstStyle/>
                    <a:p>
                      <a:pPr algn="ctr" fontAlgn="b"/>
                      <a:r>
                        <a:rPr lang="en-US" sz="1200" b="1" i="0" u="none" strike="noStrike" kern="1200" dirty="0">
                          <a:solidFill>
                            <a:schemeClr val="tx1"/>
                          </a:solidFill>
                          <a:effectLst/>
                          <a:latin typeface="Arial" pitchFamily="34" charset="0"/>
                          <a:ea typeface="+mn-ea"/>
                          <a:cs typeface="Arial" pitchFamily="34" charset="0"/>
                        </a:rPr>
                        <a:t>11</a:t>
                      </a:r>
                    </a:p>
                  </a:txBody>
                  <a:tcPr marL="7395" marR="7395" marT="7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ctr" fontAlgn="b"/>
                      <a:r>
                        <a:rPr lang="en-US" sz="1600" b="1" i="0" u="none" strike="noStrike" kern="1200" dirty="0">
                          <a:solidFill>
                            <a:schemeClr val="tx1"/>
                          </a:solidFill>
                          <a:effectLst/>
                          <a:latin typeface="Arial" pitchFamily="34" charset="0"/>
                          <a:ea typeface="+mn-ea"/>
                          <a:cs typeface="Arial" pitchFamily="34" charset="0"/>
                        </a:rPr>
                        <a:t>Major Theme</a:t>
                      </a:r>
                    </a:p>
                  </a:txBody>
                  <a:tcPr marL="7395" marR="7395" marT="7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0016"/>
                  </a:ext>
                </a:extLst>
              </a:tr>
              <a:tr h="207262">
                <a:tc gridSpan="2">
                  <a:txBody>
                    <a:bodyPr/>
                    <a:lstStyle/>
                    <a:p>
                      <a:pPr algn="l" fontAlgn="b"/>
                      <a:r>
                        <a:rPr lang="en-US" sz="1600" b="1" i="0" u="none" strike="noStrike" kern="1200" dirty="0">
                          <a:solidFill>
                            <a:schemeClr val="tx1"/>
                          </a:solidFill>
                          <a:effectLst/>
                          <a:latin typeface="Arial" pitchFamily="34" charset="0"/>
                          <a:ea typeface="+mn-ea"/>
                          <a:cs typeface="Arial" pitchFamily="34" charset="0"/>
                        </a:rPr>
                        <a:t>Key Behaviors</a:t>
                      </a:r>
                    </a:p>
                  </a:txBody>
                  <a:tcPr marL="7395" marR="7395" marT="7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hMerge="1">
                  <a:txBody>
                    <a:bodyPr/>
                    <a:lstStyle/>
                    <a:p>
                      <a:endParaRPr lang="en-US"/>
                    </a:p>
                  </a:txBody>
                  <a:tcPr/>
                </a:tc>
                <a:tc>
                  <a:txBody>
                    <a:bodyPr/>
                    <a:lstStyle/>
                    <a:p>
                      <a:pPr algn="ctr" fontAlgn="b"/>
                      <a:r>
                        <a:rPr lang="en-US" sz="1200" b="1" i="0" u="none" strike="noStrike" kern="1200" dirty="0">
                          <a:solidFill>
                            <a:schemeClr val="tx1"/>
                          </a:solidFill>
                          <a:effectLst/>
                          <a:latin typeface="Arial" pitchFamily="34" charset="0"/>
                          <a:ea typeface="+mn-ea"/>
                          <a:cs typeface="Arial" pitchFamily="34" charset="0"/>
                        </a:rPr>
                        <a:t>10</a:t>
                      </a:r>
                    </a:p>
                  </a:txBody>
                  <a:tcPr marL="7395" marR="7395" marT="7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r>
                        <a:rPr lang="en-US" sz="1600" b="1" i="0" u="none" strike="noStrike" kern="1200" dirty="0">
                          <a:solidFill>
                            <a:schemeClr val="tx1"/>
                          </a:solidFill>
                          <a:effectLst/>
                          <a:latin typeface="Arial" pitchFamily="34" charset="0"/>
                          <a:ea typeface="+mn-ea"/>
                          <a:cs typeface="Arial" pitchFamily="34" charset="0"/>
                        </a:rPr>
                        <a:t>Major Theme</a:t>
                      </a:r>
                    </a:p>
                  </a:txBody>
                  <a:tcPr marL="7395" marR="7395" marT="7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17"/>
                  </a:ext>
                </a:extLst>
              </a:tr>
            </a:tbl>
          </a:graphicData>
        </a:graphic>
      </p:graphicFrame>
      <p:sp>
        <p:nvSpPr>
          <p:cNvPr id="4" name="TextBox 3"/>
          <p:cNvSpPr txBox="1"/>
          <p:nvPr/>
        </p:nvSpPr>
        <p:spPr bwMode="auto">
          <a:xfrm>
            <a:off x="457200" y="1295400"/>
            <a:ext cx="335280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spAutoFit/>
          </a:bodyPr>
          <a:lstStyle/>
          <a:p>
            <a:endParaRPr lang="en-US" sz="1800" dirty="0">
              <a:solidFill>
                <a:schemeClr val="tx1">
                  <a:lumMod val="50000"/>
                  <a:lumOff val="50000"/>
                </a:schemeClr>
              </a:solidFill>
              <a:latin typeface="Arial" pitchFamily="34" charset="0"/>
              <a:cs typeface="Arial" pitchFamily="34" charset="0"/>
            </a:endParaRPr>
          </a:p>
          <a:p>
            <a:r>
              <a:rPr lang="en-US" dirty="0">
                <a:solidFill>
                  <a:schemeClr val="tx1">
                    <a:lumMod val="50000"/>
                    <a:lumOff val="50000"/>
                  </a:schemeClr>
                </a:solidFill>
                <a:latin typeface="Arial" pitchFamily="34" charset="0"/>
                <a:cs typeface="Arial" pitchFamily="34" charset="0"/>
              </a:rPr>
              <a:t>Data Points - 165</a:t>
            </a:r>
            <a:endParaRPr lang="en-US" sz="1800" dirty="0">
              <a:solidFill>
                <a:schemeClr val="tx1">
                  <a:lumMod val="50000"/>
                  <a:lumOff val="50000"/>
                </a:schemeClr>
              </a:solidFill>
              <a:latin typeface="Arial" pitchFamily="34" charset="0"/>
              <a:cs typeface="Arial" pitchFamily="34" charset="0"/>
            </a:endParaRPr>
          </a:p>
          <a:p>
            <a:endParaRPr lang="en-US" sz="1800" dirty="0">
              <a:solidFill>
                <a:schemeClr val="tx1">
                  <a:lumMod val="50000"/>
                  <a:lumOff val="50000"/>
                </a:schemeClr>
              </a:solidFill>
              <a:latin typeface="Arial" pitchFamily="34" charset="0"/>
              <a:cs typeface="Arial" pitchFamily="34" charset="0"/>
            </a:endParaRPr>
          </a:p>
          <a:p>
            <a:r>
              <a:rPr lang="en-US" sz="1800" dirty="0">
                <a:solidFill>
                  <a:schemeClr val="tx1">
                    <a:lumMod val="50000"/>
                    <a:lumOff val="50000"/>
                  </a:schemeClr>
                </a:solidFill>
                <a:latin typeface="Arial" pitchFamily="34" charset="0"/>
                <a:cs typeface="Arial" pitchFamily="34" charset="0"/>
              </a:rPr>
              <a:t>Finding Categories - 16</a:t>
            </a:r>
          </a:p>
          <a:p>
            <a:endParaRPr lang="en-US" dirty="0">
              <a:solidFill>
                <a:schemeClr val="tx1">
                  <a:lumMod val="50000"/>
                  <a:lumOff val="50000"/>
                </a:schemeClr>
              </a:solidFill>
              <a:latin typeface="Arial" pitchFamily="34" charset="0"/>
              <a:cs typeface="Arial" pitchFamily="34" charset="0"/>
            </a:endParaRPr>
          </a:p>
          <a:p>
            <a:r>
              <a:rPr lang="en-US" dirty="0">
                <a:solidFill>
                  <a:schemeClr val="tx1">
                    <a:lumMod val="50000"/>
                    <a:lumOff val="50000"/>
                  </a:schemeClr>
                </a:solidFill>
                <a:latin typeface="Arial" pitchFamily="34" charset="0"/>
                <a:cs typeface="Arial" pitchFamily="34" charset="0"/>
              </a:rPr>
              <a:t>Major Themes – 7</a:t>
            </a:r>
          </a:p>
          <a:p>
            <a:endParaRPr lang="en-US" sz="1800" dirty="0">
              <a:solidFill>
                <a:schemeClr val="tx1">
                  <a:lumMod val="50000"/>
                  <a:lumOff val="50000"/>
                </a:schemeClr>
              </a:solidFill>
              <a:latin typeface="Arial" pitchFamily="34" charset="0"/>
              <a:cs typeface="Arial" pitchFamily="34" charset="0"/>
            </a:endParaRPr>
          </a:p>
          <a:p>
            <a:r>
              <a:rPr lang="en-US" sz="1800" dirty="0">
                <a:solidFill>
                  <a:schemeClr val="tx1">
                    <a:lumMod val="50000"/>
                    <a:lumOff val="50000"/>
                  </a:schemeClr>
                </a:solidFill>
                <a:latin typeface="Arial" pitchFamily="34" charset="0"/>
                <a:cs typeface="Arial" pitchFamily="34" charset="0"/>
              </a:rPr>
              <a:t>Minor Themes - 11</a:t>
            </a:r>
          </a:p>
        </p:txBody>
      </p:sp>
      <p:sp>
        <p:nvSpPr>
          <p:cNvPr id="3" name="Slide Number Placeholder 2"/>
          <p:cNvSpPr>
            <a:spLocks noGrp="1"/>
          </p:cNvSpPr>
          <p:nvPr>
            <p:ph type="sldNum" sz="quarter" idx="10"/>
          </p:nvPr>
        </p:nvSpPr>
        <p:spPr/>
        <p:txBody>
          <a:bodyPr/>
          <a:lstStyle/>
          <a:p>
            <a:pPr>
              <a:defRPr/>
            </a:pPr>
            <a:fld id="{2A5840A1-2061-4AA9-AB33-8A5DAB274CC4}" type="slidenum">
              <a:rPr lang="en-US" smtClean="0">
                <a:solidFill>
                  <a:prstClr val="black">
                    <a:tint val="75000"/>
                  </a:prstClr>
                </a:solidFill>
              </a:rPr>
              <a:pPr>
                <a:defRPr/>
              </a:pPr>
              <a:t>33</a:t>
            </a:fld>
            <a:endParaRPr lang="en-US">
              <a:solidFill>
                <a:prstClr val="black">
                  <a:tint val="75000"/>
                </a:prstClr>
              </a:solidFill>
            </a:endParaRPr>
          </a:p>
        </p:txBody>
      </p:sp>
    </p:spTree>
    <p:extLst>
      <p:ext uri="{BB962C8B-B14F-4D97-AF65-F5344CB8AC3E}">
        <p14:creationId xmlns:p14="http://schemas.microsoft.com/office/powerpoint/2010/main" val="41421984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Theme Distribution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78972705"/>
              </p:ext>
            </p:extLst>
          </p:nvPr>
        </p:nvGraphicFramePr>
        <p:xfrm>
          <a:off x="304800" y="1143000"/>
          <a:ext cx="8534400" cy="5105400"/>
        </p:xfrm>
        <a:graphic>
          <a:graphicData uri="http://schemas.openxmlformats.org/drawingml/2006/chart">
            <c:chart xmlns:c="http://schemas.openxmlformats.org/drawingml/2006/chart" xmlns:r="http://schemas.openxmlformats.org/officeDocument/2006/relationships" r:id="rId2"/>
          </a:graphicData>
        </a:graphic>
      </p:graphicFrame>
      <p:sp>
        <p:nvSpPr>
          <p:cNvPr id="3" name="Slide Number Placeholder 2"/>
          <p:cNvSpPr>
            <a:spLocks noGrp="1"/>
          </p:cNvSpPr>
          <p:nvPr>
            <p:ph type="sldNum" sz="quarter" idx="10"/>
          </p:nvPr>
        </p:nvSpPr>
        <p:spPr/>
        <p:txBody>
          <a:bodyPr/>
          <a:lstStyle/>
          <a:p>
            <a:pPr>
              <a:defRPr/>
            </a:pPr>
            <a:fld id="{2A5840A1-2061-4AA9-AB33-8A5DAB274CC4}" type="slidenum">
              <a:rPr lang="en-US" smtClean="0">
                <a:solidFill>
                  <a:prstClr val="black">
                    <a:tint val="75000"/>
                  </a:prstClr>
                </a:solidFill>
              </a:rPr>
              <a:pPr>
                <a:defRPr/>
              </a:pPr>
              <a:t>34</a:t>
            </a:fld>
            <a:endParaRPr lang="en-US">
              <a:solidFill>
                <a:prstClr val="black">
                  <a:tint val="75000"/>
                </a:prstClr>
              </a:solidFill>
            </a:endParaRPr>
          </a:p>
        </p:txBody>
      </p:sp>
    </p:spTree>
    <p:extLst>
      <p:ext uri="{BB962C8B-B14F-4D97-AF65-F5344CB8AC3E}">
        <p14:creationId xmlns:p14="http://schemas.microsoft.com/office/powerpoint/2010/main" val="833453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568651389"/>
              </p:ext>
            </p:extLst>
          </p:nvPr>
        </p:nvGraphicFramePr>
        <p:xfrm>
          <a:off x="381000" y="1143000"/>
          <a:ext cx="85344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123" name="Title 2"/>
          <p:cNvSpPr>
            <a:spLocks noGrp="1"/>
          </p:cNvSpPr>
          <p:nvPr>
            <p:ph type="title"/>
          </p:nvPr>
        </p:nvSpPr>
        <p:spPr>
          <a:xfrm>
            <a:off x="152400" y="457200"/>
            <a:ext cx="8991600" cy="685800"/>
          </a:xfrm>
        </p:spPr>
        <p:txBody>
          <a:bodyPr/>
          <a:lstStyle/>
          <a:p>
            <a:pPr>
              <a:defRPr/>
            </a:pPr>
            <a:r>
              <a:rPr lang="en-US" sz="2800" dirty="0"/>
              <a:t>The Classroom is not where most learning happens</a:t>
            </a:r>
          </a:p>
        </p:txBody>
      </p:sp>
      <p:sp>
        <p:nvSpPr>
          <p:cNvPr id="26628" name="Rectangle 2"/>
          <p:cNvSpPr>
            <a:spLocks noChangeArrowheads="1"/>
          </p:cNvSpPr>
          <p:nvPr/>
        </p:nvSpPr>
        <p:spPr bwMode="auto">
          <a:xfrm>
            <a:off x="304800" y="6477000"/>
            <a:ext cx="5029200"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buFont typeface="Arial" pitchFamily="34" charset="0"/>
              <a:buNone/>
            </a:pPr>
            <a:r>
              <a:rPr lang="en-US" sz="1050" dirty="0">
                <a:solidFill>
                  <a:prstClr val="black"/>
                </a:solidFill>
                <a:latin typeface="Arial" pitchFamily="34" charset="0"/>
                <a:cs typeface="Arial" pitchFamily="34" charset="0"/>
              </a:rPr>
              <a:t>Source: Charles Jennings, Global Head of Learning for Reuters</a:t>
            </a:r>
          </a:p>
        </p:txBody>
      </p:sp>
      <p:sp>
        <p:nvSpPr>
          <p:cNvPr id="2" name="Slide Number Placeholder 1"/>
          <p:cNvSpPr>
            <a:spLocks noGrp="1"/>
          </p:cNvSpPr>
          <p:nvPr>
            <p:ph type="sldNum" sz="quarter" idx="10"/>
          </p:nvPr>
        </p:nvSpPr>
        <p:spPr/>
        <p:txBody>
          <a:bodyPr/>
          <a:lstStyle/>
          <a:p>
            <a:pPr>
              <a:defRPr/>
            </a:pPr>
            <a:fld id="{2A5840A1-2061-4AA9-AB33-8A5DAB274CC4}" type="slidenum">
              <a:rPr lang="en-US" smtClean="0">
                <a:solidFill>
                  <a:prstClr val="black">
                    <a:tint val="75000"/>
                  </a:prstClr>
                </a:solidFill>
              </a:rPr>
              <a:pPr>
                <a:defRPr/>
              </a:pPr>
              <a:t>35</a:t>
            </a:fld>
            <a:endParaRPr lang="en-US">
              <a:solidFill>
                <a:prstClr val="black">
                  <a:tint val="75000"/>
                </a:prstClr>
              </a:solidFill>
            </a:endParaRPr>
          </a:p>
        </p:txBody>
      </p:sp>
    </p:spTree>
    <p:extLst>
      <p:ext uri="{BB962C8B-B14F-4D97-AF65-F5344CB8AC3E}">
        <p14:creationId xmlns:p14="http://schemas.microsoft.com/office/powerpoint/2010/main" val="34724030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292246017"/>
              </p:ext>
            </p:extLst>
          </p:nvPr>
        </p:nvGraphicFramePr>
        <p:xfrm>
          <a:off x="304800" y="1143000"/>
          <a:ext cx="8458200" cy="51863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3"/>
          <p:cNvSpPr>
            <a:spLocks noGrp="1"/>
          </p:cNvSpPr>
          <p:nvPr>
            <p:ph type="title"/>
          </p:nvPr>
        </p:nvSpPr>
        <p:spPr/>
        <p:txBody>
          <a:bodyPr/>
          <a:lstStyle/>
          <a:p>
            <a:pPr>
              <a:defRPr/>
            </a:pPr>
            <a:r>
              <a:rPr lang="en-US" dirty="0">
                <a:solidFill>
                  <a:srgbClr val="009454"/>
                </a:solidFill>
              </a:rPr>
              <a:t>Focus</a:t>
            </a:r>
            <a:r>
              <a:rPr lang="en-US" dirty="0"/>
              <a:t> </a:t>
            </a:r>
            <a:r>
              <a:rPr lang="en-US" dirty="0">
                <a:solidFill>
                  <a:srgbClr val="009454"/>
                </a:solidFill>
              </a:rPr>
              <a:t>Group</a:t>
            </a:r>
            <a:r>
              <a:rPr lang="en-US" dirty="0"/>
              <a:t> </a:t>
            </a:r>
            <a:r>
              <a:rPr lang="en-US" dirty="0">
                <a:solidFill>
                  <a:srgbClr val="009454"/>
                </a:solidFill>
              </a:rPr>
              <a:t>Goals</a:t>
            </a:r>
          </a:p>
        </p:txBody>
      </p:sp>
      <p:sp>
        <p:nvSpPr>
          <p:cNvPr id="3" name="Slide Number Placeholder 2"/>
          <p:cNvSpPr>
            <a:spLocks noGrp="1"/>
          </p:cNvSpPr>
          <p:nvPr>
            <p:ph type="sldNum" sz="quarter" idx="10"/>
          </p:nvPr>
        </p:nvSpPr>
        <p:spPr/>
        <p:txBody>
          <a:bodyPr/>
          <a:lstStyle/>
          <a:p>
            <a:pPr>
              <a:defRPr/>
            </a:pPr>
            <a:fld id="{2A5840A1-2061-4AA9-AB33-8A5DAB274CC4}" type="slidenum">
              <a:rPr lang="en-US" smtClean="0">
                <a:solidFill>
                  <a:prstClr val="black">
                    <a:tint val="75000"/>
                  </a:prstClr>
                </a:solidFill>
              </a:rPr>
              <a:pPr>
                <a:defRPr/>
              </a:pPr>
              <a:t>4</a:t>
            </a:fld>
            <a:endParaRPr lang="en-US">
              <a:solidFill>
                <a:prstClr val="black">
                  <a:tint val="75000"/>
                </a:prstClr>
              </a:solidFill>
            </a:endParaRPr>
          </a:p>
        </p:txBody>
      </p:sp>
    </p:spTree>
    <p:extLst>
      <p:ext uri="{BB962C8B-B14F-4D97-AF65-F5344CB8AC3E}">
        <p14:creationId xmlns:p14="http://schemas.microsoft.com/office/powerpoint/2010/main" val="28646034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US" dirty="0">
                <a:solidFill>
                  <a:srgbClr val="009454"/>
                </a:solidFill>
              </a:rPr>
              <a:t>7 Key</a:t>
            </a:r>
            <a:r>
              <a:rPr lang="en-US" sz="3100" dirty="0"/>
              <a:t> </a:t>
            </a:r>
            <a:r>
              <a:rPr lang="en-US" dirty="0">
                <a:solidFill>
                  <a:srgbClr val="009454"/>
                </a:solidFill>
              </a:rPr>
              <a:t>Themes</a:t>
            </a:r>
          </a:p>
        </p:txBody>
      </p:sp>
      <p:graphicFrame>
        <p:nvGraphicFramePr>
          <p:cNvPr id="3" name="Diagram 2"/>
          <p:cNvGraphicFramePr/>
          <p:nvPr>
            <p:extLst>
              <p:ext uri="{D42A27DB-BD31-4B8C-83A1-F6EECF244321}">
                <p14:modId xmlns:p14="http://schemas.microsoft.com/office/powerpoint/2010/main" val="1525228980"/>
              </p:ext>
            </p:extLst>
          </p:nvPr>
        </p:nvGraphicFramePr>
        <p:xfrm>
          <a:off x="838200" y="1524000"/>
          <a:ext cx="7086600" cy="50776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bwMode="auto">
          <a:xfrm>
            <a:off x="228600" y="990600"/>
            <a:ext cx="8686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spAutoFit/>
          </a:bodyPr>
          <a:lstStyle/>
          <a:p>
            <a:r>
              <a:rPr lang="en-US" sz="1600" dirty="0">
                <a:solidFill>
                  <a:schemeClr val="tx1">
                    <a:lumMod val="65000"/>
                    <a:lumOff val="35000"/>
                  </a:schemeClr>
                </a:solidFill>
                <a:latin typeface="Arial" pitchFamily="34" charset="0"/>
                <a:cs typeface="Arial" pitchFamily="34" charset="0"/>
              </a:rPr>
              <a:t>Data collected from the focus groups addressed many areas; our analysis identified the following 7 key themes: </a:t>
            </a:r>
          </a:p>
        </p:txBody>
      </p:sp>
      <p:sp>
        <p:nvSpPr>
          <p:cNvPr id="2" name="TextBox 1"/>
          <p:cNvSpPr txBox="1"/>
          <p:nvPr/>
        </p:nvSpPr>
        <p:spPr bwMode="auto">
          <a:xfrm>
            <a:off x="3924300" y="380999"/>
            <a:ext cx="49911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spAutoFit/>
          </a:bodyPr>
          <a:lstStyle/>
          <a:p>
            <a:endParaRPr lang="en-US" sz="1800" b="1" dirty="0">
              <a:solidFill>
                <a:srgbClr val="FF0000"/>
              </a:solidFill>
            </a:endParaRPr>
          </a:p>
        </p:txBody>
      </p:sp>
      <p:sp>
        <p:nvSpPr>
          <p:cNvPr id="7" name="TextBox 6"/>
          <p:cNvSpPr txBox="1"/>
          <p:nvPr/>
        </p:nvSpPr>
        <p:spPr bwMode="auto">
          <a:xfrm>
            <a:off x="6629400" y="2412007"/>
            <a:ext cx="19812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spAutoFit/>
          </a:bodyPr>
          <a:lstStyle/>
          <a:p>
            <a:r>
              <a:rPr lang="en-US" sz="1200" b="1" dirty="0">
                <a:solidFill>
                  <a:srgbClr val="99CC00"/>
                </a:solidFill>
                <a:latin typeface="Arial" pitchFamily="34" charset="0"/>
                <a:cs typeface="Arial" pitchFamily="34" charset="0"/>
              </a:rPr>
              <a:t>Training at Shire; Expectations of CIA training; Thoughts about e-learning</a:t>
            </a:r>
          </a:p>
        </p:txBody>
      </p:sp>
      <p:sp>
        <p:nvSpPr>
          <p:cNvPr id="8" name="Rectangle 7"/>
          <p:cNvSpPr/>
          <p:nvPr/>
        </p:nvSpPr>
        <p:spPr>
          <a:xfrm>
            <a:off x="5105400" y="1600200"/>
            <a:ext cx="1828800" cy="461665"/>
          </a:xfrm>
          <a:prstGeom prst="rect">
            <a:avLst/>
          </a:prstGeom>
        </p:spPr>
        <p:txBody>
          <a:bodyPr wrap="square">
            <a:spAutoFit/>
          </a:bodyPr>
          <a:lstStyle/>
          <a:p>
            <a:r>
              <a:rPr lang="en-US" sz="1200" b="1" dirty="0">
                <a:solidFill>
                  <a:srgbClr val="C00000"/>
                </a:solidFill>
                <a:latin typeface="Arial" pitchFamily="34" charset="0"/>
                <a:cs typeface="Arial" pitchFamily="34" charset="0"/>
              </a:rPr>
              <a:t>The culture of Shire; Use of culture at Shire</a:t>
            </a:r>
          </a:p>
        </p:txBody>
      </p:sp>
      <p:sp>
        <p:nvSpPr>
          <p:cNvPr id="9" name="Rectangle 8"/>
          <p:cNvSpPr/>
          <p:nvPr/>
        </p:nvSpPr>
        <p:spPr>
          <a:xfrm>
            <a:off x="6934200" y="3824306"/>
            <a:ext cx="2209800" cy="646331"/>
          </a:xfrm>
          <a:prstGeom prst="rect">
            <a:avLst/>
          </a:prstGeom>
        </p:spPr>
        <p:txBody>
          <a:bodyPr wrap="square">
            <a:spAutoFit/>
          </a:bodyPr>
          <a:lstStyle/>
          <a:p>
            <a:r>
              <a:rPr lang="en-US" sz="1200" b="1" dirty="0">
                <a:solidFill>
                  <a:schemeClr val="accent4"/>
                </a:solidFill>
                <a:latin typeface="Arial" pitchFamily="34" charset="0"/>
                <a:cs typeface="Arial" pitchFamily="34" charset="0"/>
              </a:rPr>
              <a:t>Possible scenarios for CIA training; Importance of scenario-based training</a:t>
            </a:r>
          </a:p>
        </p:txBody>
      </p:sp>
      <p:sp>
        <p:nvSpPr>
          <p:cNvPr id="10" name="Rectangle 9"/>
          <p:cNvSpPr/>
          <p:nvPr/>
        </p:nvSpPr>
        <p:spPr>
          <a:xfrm>
            <a:off x="5962650" y="5433536"/>
            <a:ext cx="1809750" cy="646331"/>
          </a:xfrm>
          <a:prstGeom prst="rect">
            <a:avLst/>
          </a:prstGeom>
        </p:spPr>
        <p:txBody>
          <a:bodyPr wrap="square">
            <a:spAutoFit/>
          </a:bodyPr>
          <a:lstStyle/>
          <a:p>
            <a:r>
              <a:rPr lang="en-US" sz="1200" b="1" dirty="0">
                <a:solidFill>
                  <a:schemeClr val="accent5"/>
                </a:solidFill>
                <a:latin typeface="Arial" pitchFamily="34" charset="0"/>
                <a:cs typeface="Arial" pitchFamily="34" charset="0"/>
              </a:rPr>
              <a:t>CIA background; Impact of this CIA; Communication</a:t>
            </a:r>
          </a:p>
        </p:txBody>
      </p:sp>
      <p:sp>
        <p:nvSpPr>
          <p:cNvPr id="11" name="Rectangle 10"/>
          <p:cNvSpPr/>
          <p:nvPr/>
        </p:nvSpPr>
        <p:spPr>
          <a:xfrm>
            <a:off x="960415" y="5558541"/>
            <a:ext cx="1980705" cy="646331"/>
          </a:xfrm>
          <a:prstGeom prst="rect">
            <a:avLst/>
          </a:prstGeom>
        </p:spPr>
        <p:txBody>
          <a:bodyPr wrap="square">
            <a:spAutoFit/>
          </a:bodyPr>
          <a:lstStyle/>
          <a:p>
            <a:pPr lvl="0"/>
            <a:r>
              <a:rPr lang="en-US" sz="1200" b="1" dirty="0">
                <a:solidFill>
                  <a:srgbClr val="F79646"/>
                </a:solidFill>
                <a:latin typeface="Arial" pitchFamily="34" charset="0"/>
                <a:cs typeface="Arial" pitchFamily="34" charset="0"/>
              </a:rPr>
              <a:t>Role of leadership for CIA training; Accountability</a:t>
            </a:r>
          </a:p>
        </p:txBody>
      </p:sp>
      <p:sp>
        <p:nvSpPr>
          <p:cNvPr id="13" name="Rectangle 12"/>
          <p:cNvSpPr/>
          <p:nvPr/>
        </p:nvSpPr>
        <p:spPr>
          <a:xfrm>
            <a:off x="382484" y="3501141"/>
            <a:ext cx="1568284" cy="1200329"/>
          </a:xfrm>
          <a:prstGeom prst="rect">
            <a:avLst/>
          </a:prstGeom>
        </p:spPr>
        <p:txBody>
          <a:bodyPr wrap="square">
            <a:spAutoFit/>
          </a:bodyPr>
          <a:lstStyle/>
          <a:p>
            <a:pPr lvl="0"/>
            <a:r>
              <a:rPr lang="en-US" sz="1200" b="1" dirty="0">
                <a:solidFill>
                  <a:srgbClr val="4F81BD"/>
                </a:solidFill>
                <a:latin typeface="Arial" pitchFamily="34" charset="0"/>
                <a:cs typeface="Arial" pitchFamily="34" charset="0"/>
              </a:rPr>
              <a:t>Views about the Shire Compliance Department; Compliance as a partner and  resource </a:t>
            </a:r>
          </a:p>
        </p:txBody>
      </p:sp>
      <p:sp>
        <p:nvSpPr>
          <p:cNvPr id="15" name="Rectangle 14"/>
          <p:cNvSpPr/>
          <p:nvPr/>
        </p:nvSpPr>
        <p:spPr>
          <a:xfrm>
            <a:off x="381000" y="2021112"/>
            <a:ext cx="2209800" cy="646331"/>
          </a:xfrm>
          <a:prstGeom prst="rect">
            <a:avLst/>
          </a:prstGeom>
        </p:spPr>
        <p:txBody>
          <a:bodyPr wrap="square">
            <a:spAutoFit/>
          </a:bodyPr>
          <a:lstStyle/>
          <a:p>
            <a:pPr lvl="0"/>
            <a:r>
              <a:rPr lang="en-US" sz="1200" b="1" dirty="0">
                <a:solidFill>
                  <a:srgbClr val="FFC000"/>
                </a:solidFill>
                <a:latin typeface="Arial" pitchFamily="34" charset="0"/>
                <a:cs typeface="Arial" pitchFamily="34" charset="0"/>
              </a:rPr>
              <a:t>Business needs; What people should be doing every day</a:t>
            </a:r>
          </a:p>
        </p:txBody>
      </p:sp>
      <p:sp>
        <p:nvSpPr>
          <p:cNvPr id="4" name="Slide Number Placeholder 3"/>
          <p:cNvSpPr>
            <a:spLocks noGrp="1"/>
          </p:cNvSpPr>
          <p:nvPr>
            <p:ph type="sldNum" sz="quarter" idx="10"/>
          </p:nvPr>
        </p:nvSpPr>
        <p:spPr/>
        <p:txBody>
          <a:bodyPr/>
          <a:lstStyle/>
          <a:p>
            <a:pPr>
              <a:defRPr/>
            </a:pPr>
            <a:fld id="{2A5840A1-2061-4AA9-AB33-8A5DAB274CC4}" type="slidenum">
              <a:rPr lang="en-US" smtClean="0">
                <a:solidFill>
                  <a:prstClr val="black">
                    <a:tint val="75000"/>
                  </a:prstClr>
                </a:solidFill>
              </a:rPr>
              <a:pPr>
                <a:defRPr/>
              </a:pPr>
              <a:t>5</a:t>
            </a:fld>
            <a:endParaRPr lang="en-US">
              <a:solidFill>
                <a:prstClr val="black">
                  <a:tint val="75000"/>
                </a:prstClr>
              </a:solidFill>
            </a:endParaRPr>
          </a:p>
        </p:txBody>
      </p:sp>
      <p:sp>
        <p:nvSpPr>
          <p:cNvPr id="14" name="TextBox 13"/>
          <p:cNvSpPr txBox="1"/>
          <p:nvPr/>
        </p:nvSpPr>
        <p:spPr bwMode="auto">
          <a:xfrm>
            <a:off x="304800" y="6550223"/>
            <a:ext cx="28956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spAutoFit/>
          </a:bodyPr>
          <a:lstStyle/>
          <a:p>
            <a:r>
              <a:rPr lang="en-US" sz="1400" dirty="0"/>
              <a:t>Slide updated 6/19/13</a:t>
            </a:r>
          </a:p>
        </p:txBody>
      </p:sp>
    </p:spTree>
    <p:extLst>
      <p:ext uri="{BB962C8B-B14F-4D97-AF65-F5344CB8AC3E}">
        <p14:creationId xmlns:p14="http://schemas.microsoft.com/office/powerpoint/2010/main" val="23025190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hevron 17"/>
          <p:cNvSpPr>
            <a:spLocks noChangeArrowheads="1"/>
          </p:cNvSpPr>
          <p:nvPr/>
        </p:nvSpPr>
        <p:spPr bwMode="auto">
          <a:xfrm>
            <a:off x="4343400" y="1373188"/>
            <a:ext cx="4288556" cy="381000"/>
          </a:xfrm>
          <a:prstGeom prst="chevron">
            <a:avLst>
              <a:gd name="adj" fmla="val 50006"/>
            </a:avLst>
          </a:prstGeom>
          <a:solidFill>
            <a:schemeClr val="tx1"/>
          </a:solidFill>
          <a:ln>
            <a:noFill/>
          </a:ln>
          <a:extLst>
            <a:ext uri="{91240B29-F687-4F45-9708-019B960494DF}">
              <a14:hiddenLine xmlns:a14="http://schemas.microsoft.com/office/drawing/2010/main" w="12700" algn="ctr">
                <a:solidFill>
                  <a:srgbClr val="000000"/>
                </a:solidFill>
                <a:miter lim="800000"/>
                <a:headEnd type="none" w="sm" len="sm"/>
                <a:tailEnd type="none" w="sm" len="sm"/>
              </a14:hiddenLine>
            </a:ext>
          </a:extLst>
        </p:spPr>
        <p:txBody>
          <a:bodyPr anchor="ctr"/>
          <a:lstStyle/>
          <a:p>
            <a:pPr eaLnBrk="0" hangingPunct="0">
              <a:spcBef>
                <a:spcPct val="50000"/>
              </a:spcBef>
            </a:pPr>
            <a:r>
              <a:rPr lang="en-US" b="1" dirty="0">
                <a:solidFill>
                  <a:schemeClr val="bg1"/>
                </a:solidFill>
                <a:latin typeface="Arial" pitchFamily="34" charset="0"/>
                <a:cs typeface="Arial" pitchFamily="34" charset="0"/>
              </a:rPr>
              <a:t>Recommendations</a:t>
            </a:r>
          </a:p>
        </p:txBody>
      </p:sp>
      <p:sp>
        <p:nvSpPr>
          <p:cNvPr id="18435" name="Pentagon 16"/>
          <p:cNvSpPr>
            <a:spLocks noChangeArrowheads="1"/>
          </p:cNvSpPr>
          <p:nvPr/>
        </p:nvSpPr>
        <p:spPr bwMode="auto">
          <a:xfrm>
            <a:off x="457200" y="1371600"/>
            <a:ext cx="4038600" cy="384175"/>
          </a:xfrm>
          <a:prstGeom prst="homePlate">
            <a:avLst>
              <a:gd name="adj" fmla="val 49986"/>
            </a:avLst>
          </a:prstGeom>
          <a:solidFill>
            <a:schemeClr val="tx1"/>
          </a:solidFill>
          <a:ln>
            <a:noFill/>
          </a:ln>
          <a:extLst>
            <a:ext uri="{91240B29-F687-4F45-9708-019B960494DF}">
              <a14:hiddenLine xmlns:a14="http://schemas.microsoft.com/office/drawing/2010/main" w="12700" algn="ctr">
                <a:solidFill>
                  <a:srgbClr val="000000"/>
                </a:solidFill>
                <a:miter lim="800000"/>
                <a:headEnd type="none" w="sm" len="sm"/>
                <a:tailEnd type="none" w="sm" len="sm"/>
              </a14:hiddenLine>
            </a:ext>
          </a:extLst>
        </p:spPr>
        <p:txBody>
          <a:bodyPr anchor="ctr"/>
          <a:lstStyle/>
          <a:p>
            <a:pPr eaLnBrk="0" hangingPunct="0">
              <a:spcBef>
                <a:spcPct val="50000"/>
              </a:spcBef>
            </a:pPr>
            <a:r>
              <a:rPr lang="en-US" b="1" dirty="0">
                <a:solidFill>
                  <a:schemeClr val="bg1"/>
                </a:solidFill>
                <a:latin typeface="Arial" pitchFamily="34" charset="0"/>
                <a:cs typeface="Arial" pitchFamily="34" charset="0"/>
              </a:rPr>
              <a:t>Findings</a:t>
            </a:r>
          </a:p>
        </p:txBody>
      </p:sp>
      <p:sp>
        <p:nvSpPr>
          <p:cNvPr id="18436" name="Rectangle 2"/>
          <p:cNvSpPr>
            <a:spLocks noGrp="1" noChangeArrowheads="1"/>
          </p:cNvSpPr>
          <p:nvPr>
            <p:ph type="title"/>
          </p:nvPr>
        </p:nvSpPr>
        <p:spPr>
          <a:xfrm>
            <a:off x="457200" y="274638"/>
            <a:ext cx="8229600" cy="715962"/>
          </a:xfrm>
        </p:spPr>
        <p:txBody>
          <a:bodyPr/>
          <a:lstStyle/>
          <a:p>
            <a:r>
              <a:rPr lang="en-US" dirty="0">
                <a:solidFill>
                  <a:srgbClr val="009454"/>
                </a:solidFill>
              </a:rPr>
              <a:t>Build a Culture of Compliance</a:t>
            </a:r>
          </a:p>
        </p:txBody>
      </p:sp>
      <p:sp>
        <p:nvSpPr>
          <p:cNvPr id="18437" name="Rectangle 7"/>
          <p:cNvSpPr>
            <a:spLocks noChangeArrowheads="1"/>
          </p:cNvSpPr>
          <p:nvPr/>
        </p:nvSpPr>
        <p:spPr bwMode="auto">
          <a:xfrm>
            <a:off x="1157286" y="5046662"/>
            <a:ext cx="7224714" cy="204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Clr>
                <a:srgbClr val="009999"/>
              </a:buClr>
              <a:buFont typeface="Wingdings" pitchFamily="2" charset="2"/>
              <a:buNone/>
            </a:pPr>
            <a:r>
              <a:rPr lang="en-US" sz="2000" dirty="0">
                <a:solidFill>
                  <a:srgbClr val="002060"/>
                </a:solidFill>
                <a:latin typeface="Arial" pitchFamily="34" charset="0"/>
                <a:cs typeface="Arial" pitchFamily="34" charset="0"/>
              </a:rPr>
              <a:t>Weave compliant messaging and guidance into the training. The CIA training is a step to take it further so it's part of the culture and not standalone training.</a:t>
            </a:r>
          </a:p>
        </p:txBody>
      </p:sp>
      <p:sp>
        <p:nvSpPr>
          <p:cNvPr id="18438" name="Text Box 8"/>
          <p:cNvSpPr txBox="1">
            <a:spLocks noChangeArrowheads="1"/>
          </p:cNvSpPr>
          <p:nvPr/>
        </p:nvSpPr>
        <p:spPr bwMode="auto">
          <a:xfrm>
            <a:off x="228600" y="4495800"/>
            <a:ext cx="781050" cy="271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30000"/>
              </a:spcBef>
            </a:pPr>
            <a:r>
              <a:rPr lang="en-US" sz="17200" i="1" dirty="0">
                <a:solidFill>
                  <a:srgbClr val="008CC8"/>
                </a:solidFill>
                <a:latin typeface="Arial Narrow" pitchFamily="34" charset="0"/>
              </a:rPr>
              <a:t>“</a:t>
            </a:r>
          </a:p>
        </p:txBody>
      </p:sp>
      <p:sp>
        <p:nvSpPr>
          <p:cNvPr id="18439" name="Text Box 9"/>
          <p:cNvSpPr txBox="1">
            <a:spLocks noChangeArrowheads="1"/>
          </p:cNvSpPr>
          <p:nvPr/>
        </p:nvSpPr>
        <p:spPr bwMode="auto">
          <a:xfrm>
            <a:off x="7978195" y="5075237"/>
            <a:ext cx="781050" cy="2713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lgn="ctr">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30000"/>
              </a:spcBef>
            </a:pPr>
            <a:r>
              <a:rPr lang="en-US" sz="17200" i="1" dirty="0">
                <a:solidFill>
                  <a:srgbClr val="008CC8"/>
                </a:solidFill>
                <a:latin typeface="Arial Narrow" pitchFamily="34" charset="0"/>
              </a:rPr>
              <a:t>”</a:t>
            </a:r>
          </a:p>
        </p:txBody>
      </p:sp>
      <p:sp>
        <p:nvSpPr>
          <p:cNvPr id="18440" name="Rectangle 5"/>
          <p:cNvSpPr>
            <a:spLocks noChangeArrowheads="1"/>
          </p:cNvSpPr>
          <p:nvPr/>
        </p:nvSpPr>
        <p:spPr bwMode="auto">
          <a:xfrm>
            <a:off x="4495801" y="1828800"/>
            <a:ext cx="41148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7160"/>
          <a:lstStyle/>
          <a:p>
            <a:pPr marL="287338" indent="-285750">
              <a:spcAft>
                <a:spcPts val="300"/>
              </a:spcAft>
              <a:buClr>
                <a:srgbClr val="009999"/>
              </a:buClr>
              <a:buFont typeface="Arial" pitchFamily="34" charset="0"/>
              <a:buChar char="•"/>
            </a:pPr>
            <a:r>
              <a:rPr lang="en-US" sz="1400" dirty="0">
                <a:latin typeface="Arial" pitchFamily="34" charset="0"/>
                <a:cs typeface="Arial" pitchFamily="34" charset="0"/>
              </a:rPr>
              <a:t>Incorporate “One Shire” concept into training</a:t>
            </a:r>
          </a:p>
          <a:p>
            <a:pPr marL="287338" indent="-285750">
              <a:spcAft>
                <a:spcPts val="300"/>
              </a:spcAft>
              <a:buClr>
                <a:srgbClr val="009999"/>
              </a:buClr>
              <a:buFont typeface="Arial" pitchFamily="34" charset="0"/>
              <a:buChar char="•"/>
            </a:pPr>
            <a:r>
              <a:rPr lang="en-US" sz="1400" dirty="0">
                <a:latin typeface="Arial" pitchFamily="34" charset="0"/>
                <a:cs typeface="Arial" pitchFamily="34" charset="0"/>
              </a:rPr>
              <a:t>Leverage Shire’s positive view of “culture” in the training:</a:t>
            </a:r>
          </a:p>
          <a:p>
            <a:pPr marL="744538" lvl="1" indent="-285750">
              <a:spcAft>
                <a:spcPts val="300"/>
              </a:spcAft>
              <a:buClr>
                <a:srgbClr val="009999"/>
              </a:buClr>
              <a:buFont typeface="Arial" pitchFamily="34" charset="0"/>
              <a:buChar char="•"/>
            </a:pPr>
            <a:r>
              <a:rPr lang="en-US" sz="1400" dirty="0">
                <a:latin typeface="Arial" pitchFamily="34" charset="0"/>
                <a:cs typeface="Arial" pitchFamily="34" charset="0"/>
              </a:rPr>
              <a:t>Frame CIA as a way to reinforce culture of compliance (characters, scenarios) </a:t>
            </a:r>
          </a:p>
          <a:p>
            <a:pPr marL="744538" lvl="1" indent="-285750">
              <a:spcAft>
                <a:spcPts val="300"/>
              </a:spcAft>
              <a:buClr>
                <a:srgbClr val="009999"/>
              </a:buClr>
              <a:buFont typeface="Arial" pitchFamily="34" charset="0"/>
              <a:buChar char="•"/>
            </a:pPr>
            <a:r>
              <a:rPr lang="en-US" sz="1400" dirty="0">
                <a:latin typeface="Arial" pitchFamily="34" charset="0"/>
                <a:cs typeface="Arial" pitchFamily="34" charset="0"/>
              </a:rPr>
              <a:t>Include the “doing business with integrity” value throughout training</a:t>
            </a:r>
          </a:p>
          <a:p>
            <a:pPr marL="744538" lvl="1" indent="-285750">
              <a:spcAft>
                <a:spcPts val="300"/>
              </a:spcAft>
              <a:buClr>
                <a:srgbClr val="009999"/>
              </a:buClr>
              <a:buFont typeface="Arial" pitchFamily="34" charset="0"/>
              <a:buChar char="•"/>
            </a:pPr>
            <a:r>
              <a:rPr lang="en-US" sz="1400" dirty="0">
                <a:latin typeface="Arial" pitchFamily="34" charset="0"/>
                <a:cs typeface="Arial" pitchFamily="34" charset="0"/>
              </a:rPr>
              <a:t>Depict the Shire culture in the Master Design Document (backgrounds, characters, big bold, colorful) </a:t>
            </a:r>
          </a:p>
        </p:txBody>
      </p:sp>
      <p:sp>
        <p:nvSpPr>
          <p:cNvPr id="18441" name="Line 6"/>
          <p:cNvSpPr>
            <a:spLocks noChangeShapeType="1"/>
          </p:cNvSpPr>
          <p:nvPr/>
        </p:nvSpPr>
        <p:spPr bwMode="auto">
          <a:xfrm flipH="1">
            <a:off x="4343400" y="1752600"/>
            <a:ext cx="0" cy="2895600"/>
          </a:xfrm>
          <a:prstGeom prst="line">
            <a:avLst/>
          </a:prstGeom>
          <a:noFill/>
          <a:ln w="28575">
            <a:solidFill>
              <a:srgbClr val="AFD7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42" name="Rectangle 5"/>
          <p:cNvSpPr>
            <a:spLocks noChangeArrowheads="1"/>
          </p:cNvSpPr>
          <p:nvPr/>
        </p:nvSpPr>
        <p:spPr bwMode="auto">
          <a:xfrm>
            <a:off x="609600" y="1905000"/>
            <a:ext cx="3657600" cy="2535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7160"/>
          <a:lstStyle/>
          <a:p>
            <a:pPr marL="227013" indent="-225425">
              <a:spcAft>
                <a:spcPts val="300"/>
              </a:spcAft>
              <a:buClr>
                <a:srgbClr val="009999"/>
              </a:buClr>
              <a:buFont typeface="Wingdings" pitchFamily="2" charset="2"/>
              <a:buChar char="§"/>
            </a:pPr>
            <a:r>
              <a:rPr lang="en-US" sz="1400" dirty="0">
                <a:latin typeface="Arial" pitchFamily="34" charset="0"/>
                <a:cs typeface="Arial" pitchFamily="34" charset="0"/>
              </a:rPr>
              <a:t>Shire is big on culture</a:t>
            </a:r>
          </a:p>
          <a:p>
            <a:pPr marL="227013" indent="-225425">
              <a:spcAft>
                <a:spcPts val="300"/>
              </a:spcAft>
              <a:buClr>
                <a:srgbClr val="009999"/>
              </a:buClr>
              <a:buFont typeface="Wingdings" pitchFamily="2" charset="2"/>
              <a:buChar char="§"/>
            </a:pPr>
            <a:r>
              <a:rPr lang="en-US" sz="1400" dirty="0">
                <a:latin typeface="Arial" pitchFamily="34" charset="0"/>
                <a:cs typeface="Arial" pitchFamily="34" charset="0"/>
              </a:rPr>
              <a:t>The CIA is viewed as a “major culture shock” to Shire</a:t>
            </a:r>
          </a:p>
          <a:p>
            <a:pPr marL="227013" indent="-225425">
              <a:spcAft>
                <a:spcPts val="300"/>
              </a:spcAft>
              <a:buClr>
                <a:srgbClr val="009999"/>
              </a:buClr>
              <a:buFont typeface="Wingdings" pitchFamily="2" charset="2"/>
              <a:buChar char="§"/>
            </a:pPr>
            <a:r>
              <a:rPr lang="en-US" sz="1400" dirty="0">
                <a:latin typeface="Arial" pitchFamily="34" charset="0"/>
                <a:cs typeface="Arial" pitchFamily="34" charset="0"/>
              </a:rPr>
              <a:t>The CIA is an opportunity to enable a culture of compliance </a:t>
            </a:r>
          </a:p>
          <a:p>
            <a:pPr marL="227013" indent="-225425">
              <a:spcAft>
                <a:spcPts val="300"/>
              </a:spcAft>
              <a:buClr>
                <a:srgbClr val="009999"/>
              </a:buClr>
              <a:buFont typeface="Wingdings" pitchFamily="2" charset="2"/>
              <a:buChar char="§"/>
            </a:pPr>
            <a:r>
              <a:rPr lang="en-US" sz="1400" dirty="0">
                <a:latin typeface="Arial" pitchFamily="34" charset="0"/>
                <a:cs typeface="Arial" pitchFamily="34" charset="0"/>
              </a:rPr>
              <a:t>Shire tends to be reactive rather than proactive</a:t>
            </a:r>
          </a:p>
          <a:p>
            <a:pPr marL="227013" indent="-225425">
              <a:spcAft>
                <a:spcPts val="300"/>
              </a:spcAft>
              <a:buClr>
                <a:srgbClr val="009999"/>
              </a:buClr>
              <a:buFont typeface="Wingdings" pitchFamily="2" charset="2"/>
              <a:buChar char="§"/>
            </a:pPr>
            <a:endParaRPr lang="en-US" sz="1600" dirty="0">
              <a:latin typeface="Arial" pitchFamily="34" charset="0"/>
              <a:cs typeface="Arial" pitchFamily="34" charset="0"/>
            </a:endParaRPr>
          </a:p>
        </p:txBody>
      </p:sp>
      <p:sp>
        <p:nvSpPr>
          <p:cNvPr id="2" name="TextBox 1"/>
          <p:cNvSpPr txBox="1"/>
          <p:nvPr/>
        </p:nvSpPr>
        <p:spPr bwMode="auto">
          <a:xfrm>
            <a:off x="533400" y="914400"/>
            <a:ext cx="6781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spAutoFit/>
          </a:bodyPr>
          <a:lstStyle/>
          <a:p>
            <a:r>
              <a:rPr lang="en-US" sz="1600" b="1" dirty="0">
                <a:solidFill>
                  <a:srgbClr val="C00000"/>
                </a:solidFill>
                <a:latin typeface="Arial" pitchFamily="34" charset="0"/>
                <a:cs typeface="Arial" pitchFamily="34" charset="0"/>
              </a:rPr>
              <a:t>The culture of Shire, Use of culture at Shire</a:t>
            </a:r>
          </a:p>
          <a:p>
            <a:endParaRPr lang="en-US" sz="1600" dirty="0">
              <a:latin typeface="Arial" pitchFamily="34" charset="0"/>
              <a:cs typeface="Arial" pitchFamily="34" charset="0"/>
            </a:endParaRPr>
          </a:p>
        </p:txBody>
      </p:sp>
      <p:grpSp>
        <p:nvGrpSpPr>
          <p:cNvPr id="15" name="Group 14"/>
          <p:cNvGrpSpPr/>
          <p:nvPr/>
        </p:nvGrpSpPr>
        <p:grpSpPr>
          <a:xfrm>
            <a:off x="7589520" y="457200"/>
            <a:ext cx="1097280" cy="1097280"/>
            <a:chOff x="2930835" y="3368"/>
            <a:chExt cx="1224929" cy="1224929"/>
          </a:xfrm>
        </p:grpSpPr>
        <p:sp>
          <p:nvSpPr>
            <p:cNvPr id="16" name="Oval 15"/>
            <p:cNvSpPr/>
            <p:nvPr/>
          </p:nvSpPr>
          <p:spPr>
            <a:xfrm>
              <a:off x="2930835" y="3368"/>
              <a:ext cx="1224929" cy="1224929"/>
            </a:xfrm>
            <a:prstGeom prst="ellipse">
              <a:avLst/>
            </a:prstGeom>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sp>
        <p:sp>
          <p:nvSpPr>
            <p:cNvPr id="17" name="Oval 4"/>
            <p:cNvSpPr/>
            <p:nvPr/>
          </p:nvSpPr>
          <p:spPr>
            <a:xfrm>
              <a:off x="3110222" y="182755"/>
              <a:ext cx="866155" cy="86615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b="1" kern="1200" dirty="0">
                  <a:latin typeface="Arial" pitchFamily="34" charset="0"/>
                  <a:cs typeface="Arial" pitchFamily="34" charset="0"/>
                </a:rPr>
                <a:t>Culture </a:t>
              </a:r>
              <a:br>
                <a:rPr lang="en-US" sz="1200" b="1" kern="1200" dirty="0">
                  <a:latin typeface="Arial" pitchFamily="34" charset="0"/>
                  <a:cs typeface="Arial" pitchFamily="34" charset="0"/>
                </a:rPr>
              </a:br>
              <a:r>
                <a:rPr lang="en-US" sz="1200" b="1" kern="1200" dirty="0">
                  <a:latin typeface="Arial" pitchFamily="34" charset="0"/>
                  <a:cs typeface="Arial" pitchFamily="34" charset="0"/>
                </a:rPr>
                <a:t>(49)</a:t>
              </a:r>
              <a:endParaRPr lang="en-US" sz="1050" b="1" kern="1200" dirty="0">
                <a:latin typeface="Arial" pitchFamily="34" charset="0"/>
                <a:cs typeface="Arial" pitchFamily="34" charset="0"/>
              </a:endParaRPr>
            </a:p>
          </p:txBody>
        </p:sp>
      </p:grpSp>
      <p:sp>
        <p:nvSpPr>
          <p:cNvPr id="3" name="Slide Number Placeholder 2"/>
          <p:cNvSpPr>
            <a:spLocks noGrp="1"/>
          </p:cNvSpPr>
          <p:nvPr>
            <p:ph type="sldNum" sz="quarter" idx="10"/>
          </p:nvPr>
        </p:nvSpPr>
        <p:spPr/>
        <p:txBody>
          <a:bodyPr/>
          <a:lstStyle/>
          <a:p>
            <a:pPr>
              <a:defRPr/>
            </a:pPr>
            <a:fld id="{2A5840A1-2061-4AA9-AB33-8A5DAB274CC4}" type="slidenum">
              <a:rPr lang="en-US" smtClean="0">
                <a:solidFill>
                  <a:prstClr val="black">
                    <a:tint val="75000"/>
                  </a:prstClr>
                </a:solidFill>
              </a:rPr>
              <a:pPr>
                <a:defRPr/>
              </a:pPr>
              <a:t>6</a:t>
            </a:fld>
            <a:endParaRPr lang="en-US">
              <a:solidFill>
                <a:prstClr val="black">
                  <a:tint val="75000"/>
                </a:prstClr>
              </a:solidFill>
            </a:endParaRPr>
          </a:p>
        </p:txBody>
      </p:sp>
    </p:spTree>
    <p:extLst>
      <p:ext uri="{BB962C8B-B14F-4D97-AF65-F5344CB8AC3E}">
        <p14:creationId xmlns:p14="http://schemas.microsoft.com/office/powerpoint/2010/main" val="42081498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hevron 17"/>
          <p:cNvSpPr>
            <a:spLocks noChangeArrowheads="1"/>
          </p:cNvSpPr>
          <p:nvPr/>
        </p:nvSpPr>
        <p:spPr bwMode="auto">
          <a:xfrm>
            <a:off x="4648200" y="1373188"/>
            <a:ext cx="4038600" cy="381000"/>
          </a:xfrm>
          <a:prstGeom prst="chevron">
            <a:avLst>
              <a:gd name="adj" fmla="val 50006"/>
            </a:avLst>
          </a:prstGeom>
          <a:solidFill>
            <a:schemeClr val="tx1"/>
          </a:solidFill>
          <a:ln>
            <a:noFill/>
          </a:ln>
          <a:extLst>
            <a:ext uri="{91240B29-F687-4F45-9708-019B960494DF}">
              <a14:hiddenLine xmlns:a14="http://schemas.microsoft.com/office/drawing/2010/main" w="12700" algn="ctr">
                <a:solidFill>
                  <a:srgbClr val="000000"/>
                </a:solidFill>
                <a:miter lim="800000"/>
                <a:headEnd type="none" w="sm" len="sm"/>
                <a:tailEnd type="none" w="sm" len="sm"/>
              </a14:hiddenLine>
            </a:ext>
          </a:extLst>
        </p:spPr>
        <p:txBody>
          <a:bodyPr anchor="ctr"/>
          <a:lstStyle/>
          <a:p>
            <a:pPr eaLnBrk="0" hangingPunct="0">
              <a:spcBef>
                <a:spcPct val="50000"/>
              </a:spcBef>
            </a:pPr>
            <a:r>
              <a:rPr lang="en-US" b="1" dirty="0">
                <a:solidFill>
                  <a:schemeClr val="bg1"/>
                </a:solidFill>
                <a:latin typeface="Arial" pitchFamily="34" charset="0"/>
                <a:cs typeface="Arial" pitchFamily="34" charset="0"/>
              </a:rPr>
              <a:t>Recommendations</a:t>
            </a:r>
          </a:p>
        </p:txBody>
      </p:sp>
      <p:sp>
        <p:nvSpPr>
          <p:cNvPr id="18435" name="Pentagon 16"/>
          <p:cNvSpPr>
            <a:spLocks noChangeArrowheads="1"/>
          </p:cNvSpPr>
          <p:nvPr/>
        </p:nvSpPr>
        <p:spPr bwMode="auto">
          <a:xfrm>
            <a:off x="457200" y="1371600"/>
            <a:ext cx="4343400" cy="384175"/>
          </a:xfrm>
          <a:prstGeom prst="homePlate">
            <a:avLst>
              <a:gd name="adj" fmla="val 49986"/>
            </a:avLst>
          </a:prstGeom>
          <a:solidFill>
            <a:schemeClr val="tx1"/>
          </a:solidFill>
          <a:ln>
            <a:noFill/>
          </a:ln>
          <a:extLst>
            <a:ext uri="{91240B29-F687-4F45-9708-019B960494DF}">
              <a14:hiddenLine xmlns:a14="http://schemas.microsoft.com/office/drawing/2010/main" w="12700" algn="ctr">
                <a:solidFill>
                  <a:srgbClr val="000000"/>
                </a:solidFill>
                <a:miter lim="800000"/>
                <a:headEnd type="none" w="sm" len="sm"/>
                <a:tailEnd type="none" w="sm" len="sm"/>
              </a14:hiddenLine>
            </a:ext>
          </a:extLst>
        </p:spPr>
        <p:txBody>
          <a:bodyPr anchor="ctr"/>
          <a:lstStyle/>
          <a:p>
            <a:pPr eaLnBrk="0" hangingPunct="0">
              <a:spcBef>
                <a:spcPct val="50000"/>
              </a:spcBef>
            </a:pPr>
            <a:r>
              <a:rPr lang="en-US" b="1" dirty="0">
                <a:solidFill>
                  <a:schemeClr val="bg1"/>
                </a:solidFill>
                <a:latin typeface="Arial" pitchFamily="34" charset="0"/>
                <a:cs typeface="Arial" pitchFamily="34" charset="0"/>
              </a:rPr>
              <a:t>Findings</a:t>
            </a:r>
          </a:p>
        </p:txBody>
      </p:sp>
      <p:sp>
        <p:nvSpPr>
          <p:cNvPr id="18436" name="Rectangle 2"/>
          <p:cNvSpPr>
            <a:spLocks noGrp="1" noChangeArrowheads="1"/>
          </p:cNvSpPr>
          <p:nvPr>
            <p:ph type="title"/>
          </p:nvPr>
        </p:nvSpPr>
        <p:spPr>
          <a:xfrm>
            <a:off x="457200" y="274638"/>
            <a:ext cx="8229600" cy="715962"/>
          </a:xfrm>
        </p:spPr>
        <p:txBody>
          <a:bodyPr/>
          <a:lstStyle/>
          <a:p>
            <a:r>
              <a:rPr lang="en-US" dirty="0">
                <a:solidFill>
                  <a:srgbClr val="009454"/>
                </a:solidFill>
              </a:rPr>
              <a:t>Increase Effectiveness of Training</a:t>
            </a:r>
            <a:endParaRPr lang="en-US" sz="3100" dirty="0"/>
          </a:p>
        </p:txBody>
      </p:sp>
      <p:sp>
        <p:nvSpPr>
          <p:cNvPr id="18437" name="Rectangle 7"/>
          <p:cNvSpPr>
            <a:spLocks noChangeArrowheads="1"/>
          </p:cNvSpPr>
          <p:nvPr/>
        </p:nvSpPr>
        <p:spPr bwMode="auto">
          <a:xfrm>
            <a:off x="1676400" y="5272087"/>
            <a:ext cx="5867400" cy="204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Clr>
                <a:srgbClr val="009999"/>
              </a:buClr>
              <a:buFont typeface="Wingdings" pitchFamily="2" charset="2"/>
              <a:buNone/>
            </a:pPr>
            <a:r>
              <a:rPr lang="en-US" sz="2000" dirty="0">
                <a:solidFill>
                  <a:srgbClr val="002060"/>
                </a:solidFill>
                <a:latin typeface="Arial" pitchFamily="34" charset="0"/>
                <a:cs typeface="Arial" pitchFamily="34" charset="0"/>
              </a:rPr>
              <a:t>Create content in a way that it can be re-used so they can use it for reinforcement.</a:t>
            </a:r>
          </a:p>
        </p:txBody>
      </p:sp>
      <p:sp>
        <p:nvSpPr>
          <p:cNvPr id="18438" name="Text Box 8"/>
          <p:cNvSpPr txBox="1">
            <a:spLocks noChangeArrowheads="1"/>
          </p:cNvSpPr>
          <p:nvPr/>
        </p:nvSpPr>
        <p:spPr bwMode="auto">
          <a:xfrm>
            <a:off x="747713" y="4724400"/>
            <a:ext cx="781050" cy="271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30000"/>
              </a:spcBef>
            </a:pPr>
            <a:r>
              <a:rPr lang="en-US" sz="17200" i="1" dirty="0">
                <a:solidFill>
                  <a:srgbClr val="008CC8"/>
                </a:solidFill>
                <a:latin typeface="Arial Narrow" pitchFamily="34" charset="0"/>
              </a:rPr>
              <a:t>“</a:t>
            </a:r>
          </a:p>
        </p:txBody>
      </p:sp>
      <p:sp>
        <p:nvSpPr>
          <p:cNvPr id="18439" name="Text Box 9"/>
          <p:cNvSpPr txBox="1">
            <a:spLocks noChangeArrowheads="1"/>
          </p:cNvSpPr>
          <p:nvPr/>
        </p:nvSpPr>
        <p:spPr bwMode="auto">
          <a:xfrm>
            <a:off x="6915150" y="5029200"/>
            <a:ext cx="781050" cy="2713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lgn="ctr">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30000"/>
              </a:spcBef>
            </a:pPr>
            <a:r>
              <a:rPr lang="en-US" sz="17200" i="1">
                <a:solidFill>
                  <a:srgbClr val="008CC8"/>
                </a:solidFill>
                <a:latin typeface="Arial Narrow" pitchFamily="34" charset="0"/>
              </a:rPr>
              <a:t>”</a:t>
            </a:r>
          </a:p>
        </p:txBody>
      </p:sp>
      <p:sp>
        <p:nvSpPr>
          <p:cNvPr id="18440" name="Rectangle 5"/>
          <p:cNvSpPr>
            <a:spLocks noChangeArrowheads="1"/>
          </p:cNvSpPr>
          <p:nvPr/>
        </p:nvSpPr>
        <p:spPr bwMode="auto">
          <a:xfrm>
            <a:off x="4953000" y="1828800"/>
            <a:ext cx="38100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7160"/>
          <a:lstStyle/>
          <a:p>
            <a:pPr marL="227013" indent="-225425">
              <a:spcAft>
                <a:spcPts val="600"/>
              </a:spcAft>
              <a:buClr>
                <a:srgbClr val="009999"/>
              </a:buClr>
              <a:buFont typeface="Wingdings" pitchFamily="2" charset="2"/>
              <a:buChar char="§"/>
            </a:pPr>
            <a:r>
              <a:rPr lang="en-US" sz="1400" dirty="0">
                <a:latin typeface="Arial" pitchFamily="34" charset="0"/>
                <a:cs typeface="Arial" pitchFamily="34" charset="0"/>
              </a:rPr>
              <a:t>Create CIA learning roadmap</a:t>
            </a:r>
          </a:p>
          <a:p>
            <a:pPr marL="227013" indent="-225425">
              <a:spcAft>
                <a:spcPts val="600"/>
              </a:spcAft>
              <a:buClr>
                <a:srgbClr val="009999"/>
              </a:buClr>
              <a:buFont typeface="Wingdings" pitchFamily="2" charset="2"/>
              <a:buChar char="§"/>
            </a:pPr>
            <a:r>
              <a:rPr lang="en-US" sz="1400" dirty="0">
                <a:latin typeface="Arial" pitchFamily="34" charset="0"/>
                <a:cs typeface="Arial" pitchFamily="34" charset="0"/>
              </a:rPr>
              <a:t>Set expectations - Clearly communicate early and often who will take what training</a:t>
            </a:r>
          </a:p>
          <a:p>
            <a:pPr marL="227013" indent="-225425">
              <a:spcAft>
                <a:spcPts val="600"/>
              </a:spcAft>
              <a:buClr>
                <a:srgbClr val="009999"/>
              </a:buClr>
              <a:buFont typeface="Wingdings" pitchFamily="2" charset="2"/>
              <a:buChar char="§"/>
            </a:pPr>
            <a:r>
              <a:rPr lang="en-US" sz="1400" dirty="0">
                <a:latin typeface="Arial" pitchFamily="34" charset="0"/>
                <a:cs typeface="Arial" pitchFamily="34" charset="0"/>
              </a:rPr>
              <a:t>Incorporate scenario-based knowledge checks</a:t>
            </a:r>
          </a:p>
          <a:p>
            <a:pPr marL="227013" indent="-225425">
              <a:spcAft>
                <a:spcPts val="600"/>
              </a:spcAft>
              <a:buClr>
                <a:srgbClr val="009999"/>
              </a:buClr>
              <a:buFont typeface="Wingdings" pitchFamily="2" charset="2"/>
              <a:buChar char="§"/>
            </a:pPr>
            <a:r>
              <a:rPr lang="en-US" sz="1400" dirty="0">
                <a:latin typeface="Arial" pitchFamily="34" charset="0"/>
                <a:cs typeface="Arial" pitchFamily="34" charset="0"/>
              </a:rPr>
              <a:t>Do not use end-of-course assessments</a:t>
            </a:r>
          </a:p>
          <a:p>
            <a:pPr marL="227013" indent="-225425">
              <a:spcAft>
                <a:spcPts val="600"/>
              </a:spcAft>
              <a:buClr>
                <a:srgbClr val="009999"/>
              </a:buClr>
              <a:buFont typeface="Wingdings" pitchFamily="2" charset="2"/>
              <a:buChar char="§"/>
            </a:pPr>
            <a:r>
              <a:rPr lang="en-US" sz="1400" dirty="0">
                <a:latin typeface="Arial" pitchFamily="34" charset="0"/>
                <a:cs typeface="Arial" pitchFamily="34" charset="0"/>
              </a:rPr>
              <a:t>Focus on values and principles rather than processes and procedures for Year 1 training </a:t>
            </a:r>
          </a:p>
        </p:txBody>
      </p:sp>
      <p:sp>
        <p:nvSpPr>
          <p:cNvPr id="18441" name="Line 6"/>
          <p:cNvSpPr>
            <a:spLocks noChangeShapeType="1"/>
          </p:cNvSpPr>
          <p:nvPr/>
        </p:nvSpPr>
        <p:spPr bwMode="auto">
          <a:xfrm flipH="1">
            <a:off x="4648200" y="1752600"/>
            <a:ext cx="0" cy="2895600"/>
          </a:xfrm>
          <a:prstGeom prst="line">
            <a:avLst/>
          </a:prstGeom>
          <a:noFill/>
          <a:ln w="28575">
            <a:solidFill>
              <a:srgbClr val="AFD7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42" name="Rectangle 5"/>
          <p:cNvSpPr>
            <a:spLocks noChangeArrowheads="1"/>
          </p:cNvSpPr>
          <p:nvPr/>
        </p:nvSpPr>
        <p:spPr bwMode="auto">
          <a:xfrm>
            <a:off x="609600" y="1905000"/>
            <a:ext cx="3657600" cy="2535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7160"/>
          <a:lstStyle/>
          <a:p>
            <a:pPr marL="227013" indent="-225425">
              <a:spcAft>
                <a:spcPts val="600"/>
              </a:spcAft>
              <a:buClr>
                <a:srgbClr val="009999"/>
              </a:buClr>
              <a:buFont typeface="Wingdings" pitchFamily="2" charset="2"/>
              <a:buChar char="§"/>
            </a:pPr>
            <a:r>
              <a:rPr lang="en-US" sz="1400" dirty="0">
                <a:latin typeface="Arial" pitchFamily="34" charset="0"/>
                <a:cs typeface="Arial" pitchFamily="34" charset="0"/>
              </a:rPr>
              <a:t>Provide the right amount of training to the right people</a:t>
            </a:r>
          </a:p>
          <a:p>
            <a:pPr marL="227013" indent="-225425">
              <a:spcAft>
                <a:spcPts val="600"/>
              </a:spcAft>
              <a:buClr>
                <a:srgbClr val="009999"/>
              </a:buClr>
              <a:buFont typeface="Wingdings" pitchFamily="2" charset="2"/>
              <a:buChar char="§"/>
            </a:pPr>
            <a:r>
              <a:rPr lang="en-US" sz="1400" dirty="0">
                <a:latin typeface="Arial" pitchFamily="34" charset="0"/>
                <a:cs typeface="Arial" pitchFamily="34" charset="0"/>
              </a:rPr>
              <a:t>Incorporate compliance messaging into training</a:t>
            </a:r>
          </a:p>
          <a:p>
            <a:pPr marL="227013" indent="-225425">
              <a:spcAft>
                <a:spcPts val="600"/>
              </a:spcAft>
              <a:buClr>
                <a:srgbClr val="009999"/>
              </a:buClr>
              <a:buFont typeface="Wingdings" pitchFamily="2" charset="2"/>
              <a:buChar char="§"/>
            </a:pPr>
            <a:r>
              <a:rPr lang="en-US" sz="1400" dirty="0">
                <a:latin typeface="Arial" pitchFamily="34" charset="0"/>
                <a:cs typeface="Arial" pitchFamily="34" charset="0"/>
              </a:rPr>
              <a:t>Hold people accountable</a:t>
            </a:r>
          </a:p>
          <a:p>
            <a:pPr marL="227013" indent="-225425">
              <a:spcAft>
                <a:spcPts val="600"/>
              </a:spcAft>
              <a:buClr>
                <a:srgbClr val="009999"/>
              </a:buClr>
              <a:buFont typeface="Wingdings" pitchFamily="2" charset="2"/>
              <a:buChar char="§"/>
            </a:pPr>
            <a:r>
              <a:rPr lang="en-US" sz="1400" dirty="0">
                <a:latin typeface="Arial" pitchFamily="34" charset="0"/>
                <a:cs typeface="Arial" pitchFamily="34" charset="0"/>
              </a:rPr>
              <a:t>Demonstrate what success looks like</a:t>
            </a:r>
          </a:p>
          <a:p>
            <a:pPr marL="227013" indent="-225425">
              <a:spcAft>
                <a:spcPts val="600"/>
              </a:spcAft>
              <a:buClr>
                <a:srgbClr val="009999"/>
              </a:buClr>
              <a:buFont typeface="Wingdings" pitchFamily="2" charset="2"/>
              <a:buChar char="§"/>
            </a:pPr>
            <a:r>
              <a:rPr lang="en-US" sz="1400" dirty="0">
                <a:latin typeface="Arial" pitchFamily="34" charset="0"/>
                <a:cs typeface="Arial" pitchFamily="34" charset="0"/>
              </a:rPr>
              <a:t>Use knowledge checks throughout the training rather than assessments</a:t>
            </a:r>
            <a:br>
              <a:rPr lang="en-US" sz="1600" dirty="0">
                <a:latin typeface="Arial" pitchFamily="34" charset="0"/>
                <a:cs typeface="Arial" pitchFamily="34" charset="0"/>
              </a:rPr>
            </a:br>
            <a:endParaRPr lang="en-US" sz="1600" dirty="0">
              <a:latin typeface="Arial" pitchFamily="34" charset="0"/>
              <a:cs typeface="Arial" pitchFamily="34" charset="0"/>
            </a:endParaRPr>
          </a:p>
        </p:txBody>
      </p:sp>
      <p:sp>
        <p:nvSpPr>
          <p:cNvPr id="11" name="TextBox 10"/>
          <p:cNvSpPr txBox="1"/>
          <p:nvPr/>
        </p:nvSpPr>
        <p:spPr bwMode="auto">
          <a:xfrm>
            <a:off x="533400" y="914400"/>
            <a:ext cx="75438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spAutoFit/>
          </a:bodyPr>
          <a:lstStyle/>
          <a:p>
            <a:r>
              <a:rPr lang="en-US" sz="1400" b="1" dirty="0">
                <a:solidFill>
                  <a:srgbClr val="99CC00"/>
                </a:solidFill>
                <a:latin typeface="Arial" pitchFamily="34" charset="0"/>
                <a:cs typeface="Arial" pitchFamily="34" charset="0"/>
              </a:rPr>
              <a:t>Training at Shire; Expectations of CIA training; Thoughts about e-learning</a:t>
            </a:r>
          </a:p>
        </p:txBody>
      </p:sp>
      <p:grpSp>
        <p:nvGrpSpPr>
          <p:cNvPr id="13" name="Group 12"/>
          <p:cNvGrpSpPr/>
          <p:nvPr/>
        </p:nvGrpSpPr>
        <p:grpSpPr>
          <a:xfrm>
            <a:off x="7589520" y="457200"/>
            <a:ext cx="1097280" cy="1097280"/>
            <a:chOff x="4367328" y="695147"/>
            <a:chExt cx="1224929" cy="1224929"/>
          </a:xfrm>
        </p:grpSpPr>
        <p:sp>
          <p:nvSpPr>
            <p:cNvPr id="14" name="Oval 13"/>
            <p:cNvSpPr/>
            <p:nvPr/>
          </p:nvSpPr>
          <p:spPr>
            <a:xfrm>
              <a:off x="4367328" y="695147"/>
              <a:ext cx="1224929" cy="1224929"/>
            </a:xfrm>
            <a:prstGeom prst="ellipse">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sp>
        <p:sp>
          <p:nvSpPr>
            <p:cNvPr id="15" name="Oval 4"/>
            <p:cNvSpPr/>
            <p:nvPr/>
          </p:nvSpPr>
          <p:spPr>
            <a:xfrm>
              <a:off x="4546715" y="874534"/>
              <a:ext cx="866155" cy="86615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b="1" kern="1200" dirty="0">
                  <a:latin typeface="Arial" pitchFamily="34" charset="0"/>
                  <a:cs typeface="Arial" pitchFamily="34" charset="0"/>
                </a:rPr>
                <a:t>Training</a:t>
              </a:r>
              <a:br>
                <a:rPr lang="en-US" sz="1200" b="1" kern="1200" dirty="0">
                  <a:latin typeface="Arial" pitchFamily="34" charset="0"/>
                  <a:cs typeface="Arial" pitchFamily="34" charset="0"/>
                </a:rPr>
              </a:br>
              <a:r>
                <a:rPr lang="en-US" sz="1200" b="1" kern="1200" dirty="0">
                  <a:latin typeface="Arial" pitchFamily="34" charset="0"/>
                  <a:cs typeface="Arial" pitchFamily="34" charset="0"/>
                </a:rPr>
                <a:t>(38) </a:t>
              </a:r>
              <a:endParaRPr lang="en-US" sz="1000" b="1" kern="1200" dirty="0">
                <a:latin typeface="Arial" pitchFamily="34" charset="0"/>
                <a:cs typeface="Arial" pitchFamily="34" charset="0"/>
              </a:endParaRPr>
            </a:p>
          </p:txBody>
        </p:sp>
      </p:grpSp>
      <p:sp>
        <p:nvSpPr>
          <p:cNvPr id="2" name="Slide Number Placeholder 1"/>
          <p:cNvSpPr>
            <a:spLocks noGrp="1"/>
          </p:cNvSpPr>
          <p:nvPr>
            <p:ph type="sldNum" sz="quarter" idx="10"/>
          </p:nvPr>
        </p:nvSpPr>
        <p:spPr/>
        <p:txBody>
          <a:bodyPr/>
          <a:lstStyle/>
          <a:p>
            <a:pPr>
              <a:defRPr/>
            </a:pPr>
            <a:fld id="{2A5840A1-2061-4AA9-AB33-8A5DAB274CC4}" type="slidenum">
              <a:rPr lang="en-US" smtClean="0">
                <a:solidFill>
                  <a:prstClr val="black">
                    <a:tint val="75000"/>
                  </a:prstClr>
                </a:solidFill>
              </a:rPr>
              <a:pPr>
                <a:defRPr/>
              </a:pPr>
              <a:t>7</a:t>
            </a:fld>
            <a:endParaRPr lang="en-US">
              <a:solidFill>
                <a:prstClr val="black">
                  <a:tint val="75000"/>
                </a:prstClr>
              </a:solidFill>
            </a:endParaRPr>
          </a:p>
        </p:txBody>
      </p:sp>
    </p:spTree>
    <p:extLst>
      <p:ext uri="{BB962C8B-B14F-4D97-AF65-F5344CB8AC3E}">
        <p14:creationId xmlns:p14="http://schemas.microsoft.com/office/powerpoint/2010/main" val="22124481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hevron 17"/>
          <p:cNvSpPr>
            <a:spLocks noChangeArrowheads="1"/>
          </p:cNvSpPr>
          <p:nvPr/>
        </p:nvSpPr>
        <p:spPr bwMode="auto">
          <a:xfrm>
            <a:off x="4648200" y="1601788"/>
            <a:ext cx="4038600" cy="381000"/>
          </a:xfrm>
          <a:prstGeom prst="chevron">
            <a:avLst>
              <a:gd name="adj" fmla="val 50006"/>
            </a:avLst>
          </a:prstGeom>
          <a:solidFill>
            <a:schemeClr val="tx1"/>
          </a:solidFill>
          <a:ln>
            <a:noFill/>
          </a:ln>
          <a:extLst>
            <a:ext uri="{91240B29-F687-4F45-9708-019B960494DF}">
              <a14:hiddenLine xmlns:a14="http://schemas.microsoft.com/office/drawing/2010/main" w="12700" algn="ctr">
                <a:solidFill>
                  <a:srgbClr val="000000"/>
                </a:solidFill>
                <a:miter lim="800000"/>
                <a:headEnd type="none" w="sm" len="sm"/>
                <a:tailEnd type="none" w="sm" len="sm"/>
              </a14:hiddenLine>
            </a:ext>
          </a:extLst>
        </p:spPr>
        <p:txBody>
          <a:bodyPr anchor="ctr"/>
          <a:lstStyle/>
          <a:p>
            <a:pPr eaLnBrk="0" hangingPunct="0">
              <a:spcBef>
                <a:spcPct val="50000"/>
              </a:spcBef>
            </a:pPr>
            <a:r>
              <a:rPr lang="en-US" b="1" dirty="0">
                <a:solidFill>
                  <a:schemeClr val="bg1"/>
                </a:solidFill>
                <a:latin typeface="Arial" pitchFamily="34" charset="0"/>
                <a:cs typeface="Arial" pitchFamily="34" charset="0"/>
              </a:rPr>
              <a:t>Recommendations</a:t>
            </a:r>
          </a:p>
        </p:txBody>
      </p:sp>
      <p:sp>
        <p:nvSpPr>
          <p:cNvPr id="18435" name="Pentagon 16"/>
          <p:cNvSpPr>
            <a:spLocks noChangeArrowheads="1"/>
          </p:cNvSpPr>
          <p:nvPr/>
        </p:nvSpPr>
        <p:spPr bwMode="auto">
          <a:xfrm>
            <a:off x="457200" y="1600200"/>
            <a:ext cx="4343400" cy="384175"/>
          </a:xfrm>
          <a:prstGeom prst="homePlate">
            <a:avLst>
              <a:gd name="adj" fmla="val 49986"/>
            </a:avLst>
          </a:prstGeom>
          <a:solidFill>
            <a:schemeClr val="tx1"/>
          </a:solidFill>
          <a:ln>
            <a:noFill/>
          </a:ln>
          <a:extLst>
            <a:ext uri="{91240B29-F687-4F45-9708-019B960494DF}">
              <a14:hiddenLine xmlns:a14="http://schemas.microsoft.com/office/drawing/2010/main" w="12700" algn="ctr">
                <a:solidFill>
                  <a:srgbClr val="000000"/>
                </a:solidFill>
                <a:miter lim="800000"/>
                <a:headEnd type="none" w="sm" len="sm"/>
                <a:tailEnd type="none" w="sm" len="sm"/>
              </a14:hiddenLine>
            </a:ext>
          </a:extLst>
        </p:spPr>
        <p:txBody>
          <a:bodyPr anchor="ctr"/>
          <a:lstStyle/>
          <a:p>
            <a:pPr eaLnBrk="0" hangingPunct="0">
              <a:spcBef>
                <a:spcPct val="50000"/>
              </a:spcBef>
            </a:pPr>
            <a:r>
              <a:rPr lang="en-US" b="1" dirty="0">
                <a:solidFill>
                  <a:schemeClr val="bg1"/>
                </a:solidFill>
                <a:latin typeface="Arial" pitchFamily="34" charset="0"/>
                <a:cs typeface="Arial" pitchFamily="34" charset="0"/>
              </a:rPr>
              <a:t>Findings</a:t>
            </a:r>
          </a:p>
        </p:txBody>
      </p:sp>
      <p:sp>
        <p:nvSpPr>
          <p:cNvPr id="18436" name="Rectangle 2"/>
          <p:cNvSpPr>
            <a:spLocks noGrp="1" noChangeArrowheads="1"/>
          </p:cNvSpPr>
          <p:nvPr>
            <p:ph type="title"/>
          </p:nvPr>
        </p:nvSpPr>
        <p:spPr>
          <a:xfrm>
            <a:off x="457200" y="274638"/>
            <a:ext cx="8229600" cy="715962"/>
          </a:xfrm>
        </p:spPr>
        <p:txBody>
          <a:bodyPr/>
          <a:lstStyle/>
          <a:p>
            <a:r>
              <a:rPr lang="en-US" dirty="0">
                <a:solidFill>
                  <a:srgbClr val="009454"/>
                </a:solidFill>
              </a:rPr>
              <a:t>Create Scenario- Based Training</a:t>
            </a:r>
            <a:endParaRPr lang="en-US" sz="3100" dirty="0"/>
          </a:p>
        </p:txBody>
      </p:sp>
      <p:sp>
        <p:nvSpPr>
          <p:cNvPr id="18437" name="Rectangle 7"/>
          <p:cNvSpPr>
            <a:spLocks noChangeArrowheads="1"/>
          </p:cNvSpPr>
          <p:nvPr/>
        </p:nvSpPr>
        <p:spPr bwMode="auto">
          <a:xfrm>
            <a:off x="1676400" y="5283571"/>
            <a:ext cx="5867400" cy="204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Clr>
                <a:srgbClr val="009999"/>
              </a:buClr>
              <a:buFont typeface="Wingdings" pitchFamily="2" charset="2"/>
              <a:buNone/>
            </a:pPr>
            <a:r>
              <a:rPr lang="en-US" sz="2000" dirty="0">
                <a:solidFill>
                  <a:srgbClr val="002060"/>
                </a:solidFill>
                <a:latin typeface="Arial" pitchFamily="34" charset="0"/>
                <a:cs typeface="Arial" pitchFamily="34" charset="0"/>
              </a:rPr>
              <a:t>Most effective trainings are interactive. Using real-life scenarios that people can apply to their every day activities is most effective.</a:t>
            </a:r>
          </a:p>
        </p:txBody>
      </p:sp>
      <p:sp>
        <p:nvSpPr>
          <p:cNvPr id="18438" name="Text Box 8"/>
          <p:cNvSpPr txBox="1">
            <a:spLocks noChangeArrowheads="1"/>
          </p:cNvSpPr>
          <p:nvPr/>
        </p:nvSpPr>
        <p:spPr bwMode="auto">
          <a:xfrm>
            <a:off x="747713" y="4876800"/>
            <a:ext cx="781050" cy="271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30000"/>
              </a:spcBef>
            </a:pPr>
            <a:r>
              <a:rPr lang="en-US" sz="17200" i="1" dirty="0">
                <a:solidFill>
                  <a:srgbClr val="008CC8"/>
                </a:solidFill>
                <a:latin typeface="Arial Narrow" pitchFamily="34" charset="0"/>
              </a:rPr>
              <a:t>“</a:t>
            </a:r>
          </a:p>
        </p:txBody>
      </p:sp>
      <p:sp>
        <p:nvSpPr>
          <p:cNvPr id="18439" name="Text Box 9"/>
          <p:cNvSpPr txBox="1">
            <a:spLocks noChangeArrowheads="1"/>
          </p:cNvSpPr>
          <p:nvPr/>
        </p:nvSpPr>
        <p:spPr bwMode="auto">
          <a:xfrm>
            <a:off x="7153275" y="5161333"/>
            <a:ext cx="781050" cy="2713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lgn="ctr">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30000"/>
              </a:spcBef>
            </a:pPr>
            <a:r>
              <a:rPr lang="en-US" sz="17200" i="1" dirty="0">
                <a:solidFill>
                  <a:srgbClr val="008CC8"/>
                </a:solidFill>
                <a:latin typeface="Arial Narrow" pitchFamily="34" charset="0"/>
              </a:rPr>
              <a:t>”</a:t>
            </a:r>
          </a:p>
        </p:txBody>
      </p:sp>
      <p:sp>
        <p:nvSpPr>
          <p:cNvPr id="18440" name="Rectangle 5"/>
          <p:cNvSpPr>
            <a:spLocks noChangeArrowheads="1"/>
          </p:cNvSpPr>
          <p:nvPr/>
        </p:nvSpPr>
        <p:spPr bwMode="auto">
          <a:xfrm>
            <a:off x="4953000" y="2057400"/>
            <a:ext cx="36576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7160"/>
          <a:lstStyle/>
          <a:p>
            <a:pPr marL="227013" indent="-225425">
              <a:spcAft>
                <a:spcPts val="600"/>
              </a:spcAft>
              <a:buClr>
                <a:srgbClr val="009999"/>
              </a:buClr>
              <a:buFont typeface="Wingdings" pitchFamily="2" charset="2"/>
              <a:buChar char="§"/>
            </a:pPr>
            <a:r>
              <a:rPr lang="en-US" sz="1400" dirty="0">
                <a:latin typeface="Arial" pitchFamily="34" charset="0"/>
                <a:cs typeface="Arial" pitchFamily="34" charset="0"/>
              </a:rPr>
              <a:t>Focus of training should be on application – how does this apply to me?</a:t>
            </a:r>
          </a:p>
          <a:p>
            <a:pPr marL="227013" indent="-225425">
              <a:spcAft>
                <a:spcPts val="600"/>
              </a:spcAft>
              <a:buClr>
                <a:srgbClr val="009999"/>
              </a:buClr>
              <a:buFont typeface="Wingdings" pitchFamily="2" charset="2"/>
              <a:buChar char="§"/>
            </a:pPr>
            <a:r>
              <a:rPr lang="en-US" sz="1400" dirty="0">
                <a:latin typeface="Arial" pitchFamily="34" charset="0"/>
                <a:cs typeface="Arial" pitchFamily="34" charset="0"/>
              </a:rPr>
              <a:t>Identify a cast of characters &amp; locations that resonate well with all audiences</a:t>
            </a:r>
          </a:p>
          <a:p>
            <a:pPr marL="227013" indent="-225425">
              <a:spcAft>
                <a:spcPts val="600"/>
              </a:spcAft>
              <a:buClr>
                <a:srgbClr val="009999"/>
              </a:buClr>
              <a:buFont typeface="Wingdings" pitchFamily="2" charset="2"/>
              <a:buChar char="§"/>
            </a:pPr>
            <a:r>
              <a:rPr lang="en-US" sz="1400" dirty="0">
                <a:latin typeface="Arial" pitchFamily="34" charset="0"/>
                <a:cs typeface="Arial" pitchFamily="34" charset="0"/>
              </a:rPr>
              <a:t>Make scenarios HCP and patient-focused</a:t>
            </a:r>
          </a:p>
          <a:p>
            <a:pPr marL="227013" indent="-225425">
              <a:spcAft>
                <a:spcPts val="600"/>
              </a:spcAft>
              <a:buClr>
                <a:srgbClr val="009999"/>
              </a:buClr>
              <a:buFont typeface="Wingdings" pitchFamily="2" charset="2"/>
              <a:buChar char="§"/>
            </a:pPr>
            <a:r>
              <a:rPr lang="en-US" sz="1400" dirty="0">
                <a:latin typeface="Arial" pitchFamily="34" charset="0"/>
                <a:cs typeface="Arial" pitchFamily="34" charset="0"/>
              </a:rPr>
              <a:t>Weave several scenarios through out training that demonstrate the impact of employee behavior on stakeholders </a:t>
            </a:r>
            <a:r>
              <a:rPr lang="en-US" sz="1400" dirty="0">
                <a:solidFill>
                  <a:srgbClr val="FF0000"/>
                </a:solidFill>
                <a:latin typeface="Arial" pitchFamily="34" charset="0"/>
                <a:cs typeface="Arial" pitchFamily="34" charset="0"/>
              </a:rPr>
              <a:t>  </a:t>
            </a:r>
          </a:p>
          <a:p>
            <a:pPr marL="227013" indent="-225425">
              <a:spcAft>
                <a:spcPts val="600"/>
              </a:spcAft>
              <a:buClr>
                <a:srgbClr val="009999"/>
              </a:buClr>
              <a:buFont typeface="Wingdings" pitchFamily="2" charset="2"/>
              <a:buChar char="§"/>
            </a:pPr>
            <a:r>
              <a:rPr lang="en-US" sz="1400" dirty="0">
                <a:latin typeface="Arial" pitchFamily="34" charset="0"/>
                <a:cs typeface="Arial" pitchFamily="34" charset="0"/>
              </a:rPr>
              <a:t>Demonstrate how being proactive will benefit HCPs and our patients</a:t>
            </a:r>
          </a:p>
        </p:txBody>
      </p:sp>
      <p:sp>
        <p:nvSpPr>
          <p:cNvPr id="18441" name="Line 6"/>
          <p:cNvSpPr>
            <a:spLocks noChangeShapeType="1"/>
          </p:cNvSpPr>
          <p:nvPr/>
        </p:nvSpPr>
        <p:spPr bwMode="auto">
          <a:xfrm flipH="1">
            <a:off x="4648200" y="1981200"/>
            <a:ext cx="0" cy="2895600"/>
          </a:xfrm>
          <a:prstGeom prst="line">
            <a:avLst/>
          </a:prstGeom>
          <a:noFill/>
          <a:ln w="28575">
            <a:solidFill>
              <a:srgbClr val="AFD7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42" name="Rectangle 5"/>
          <p:cNvSpPr>
            <a:spLocks noChangeArrowheads="1"/>
          </p:cNvSpPr>
          <p:nvPr/>
        </p:nvSpPr>
        <p:spPr bwMode="auto">
          <a:xfrm>
            <a:off x="609600" y="2133600"/>
            <a:ext cx="3657600" cy="2535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7160"/>
          <a:lstStyle/>
          <a:p>
            <a:pPr marL="227013" indent="-225425">
              <a:spcAft>
                <a:spcPts val="600"/>
              </a:spcAft>
              <a:buClr>
                <a:srgbClr val="009999"/>
              </a:buClr>
              <a:buFont typeface="Wingdings" pitchFamily="2" charset="2"/>
              <a:buChar char="§"/>
            </a:pPr>
            <a:r>
              <a:rPr lang="en-US" sz="1400" dirty="0">
                <a:latin typeface="Arial" pitchFamily="34" charset="0"/>
                <a:cs typeface="Arial" pitchFamily="34" charset="0"/>
              </a:rPr>
              <a:t>If you do business the right way, it will be a competitive advantage</a:t>
            </a:r>
          </a:p>
          <a:p>
            <a:pPr marL="227013" indent="-225425">
              <a:spcAft>
                <a:spcPts val="600"/>
              </a:spcAft>
              <a:buClr>
                <a:srgbClr val="009999"/>
              </a:buClr>
              <a:buFont typeface="Wingdings" pitchFamily="2" charset="2"/>
              <a:buChar char="§"/>
            </a:pPr>
            <a:r>
              <a:rPr lang="en-US" sz="1400" dirty="0">
                <a:latin typeface="Arial" pitchFamily="34" charset="0"/>
                <a:cs typeface="Arial" pitchFamily="34" charset="0"/>
              </a:rPr>
              <a:t>Tie compliance activities to the impact of our interactions with HCPs</a:t>
            </a:r>
          </a:p>
          <a:p>
            <a:pPr marL="227013" indent="-225425">
              <a:spcAft>
                <a:spcPts val="600"/>
              </a:spcAft>
              <a:buClr>
                <a:srgbClr val="009999"/>
              </a:buClr>
              <a:buFont typeface="Wingdings" pitchFamily="2" charset="2"/>
              <a:buChar char="§"/>
            </a:pPr>
            <a:r>
              <a:rPr lang="en-US" sz="1400" dirty="0">
                <a:latin typeface="Arial" pitchFamily="34" charset="0"/>
                <a:cs typeface="Arial" pitchFamily="34" charset="0"/>
              </a:rPr>
              <a:t>Use emotions i.e. “Brave Awards” </a:t>
            </a:r>
          </a:p>
          <a:p>
            <a:pPr marL="227013" indent="-225425">
              <a:spcAft>
                <a:spcPts val="600"/>
              </a:spcAft>
              <a:buClr>
                <a:srgbClr val="009999"/>
              </a:buClr>
              <a:buFont typeface="Wingdings" pitchFamily="2" charset="2"/>
              <a:buChar char="§"/>
            </a:pPr>
            <a:r>
              <a:rPr lang="en-US" sz="1400" dirty="0">
                <a:latin typeface="Arial" pitchFamily="34" charset="0"/>
                <a:cs typeface="Arial" pitchFamily="34" charset="0"/>
              </a:rPr>
              <a:t>Scenarios need to be realistic and relevant to all audiences; and should show consequences</a:t>
            </a:r>
          </a:p>
          <a:p>
            <a:pPr marL="227013" indent="-225425">
              <a:spcAft>
                <a:spcPts val="600"/>
              </a:spcAft>
              <a:buClr>
                <a:srgbClr val="009999"/>
              </a:buClr>
              <a:buFont typeface="Wingdings" pitchFamily="2" charset="2"/>
              <a:buChar char="§"/>
            </a:pPr>
            <a:r>
              <a:rPr lang="en-US" sz="1400" dirty="0">
                <a:latin typeface="Arial" pitchFamily="34" charset="0"/>
                <a:cs typeface="Arial" pitchFamily="34" charset="0"/>
              </a:rPr>
              <a:t>Show the impact of employee’s behavior on different stakeholders </a:t>
            </a:r>
            <a:endParaRPr lang="en-US" sz="1400" dirty="0">
              <a:solidFill>
                <a:srgbClr val="FF0000"/>
              </a:solidFill>
              <a:latin typeface="Arial" pitchFamily="34" charset="0"/>
              <a:cs typeface="Arial" pitchFamily="34" charset="0"/>
            </a:endParaRPr>
          </a:p>
          <a:p>
            <a:pPr marL="1588">
              <a:spcAft>
                <a:spcPts val="600"/>
              </a:spcAft>
              <a:buClr>
                <a:srgbClr val="009999"/>
              </a:buClr>
            </a:pPr>
            <a:endParaRPr lang="en-US" sz="1600" dirty="0">
              <a:latin typeface="Arial" pitchFamily="34" charset="0"/>
              <a:cs typeface="Arial" pitchFamily="34" charset="0"/>
            </a:endParaRPr>
          </a:p>
        </p:txBody>
      </p:sp>
      <p:sp>
        <p:nvSpPr>
          <p:cNvPr id="11" name="TextBox 10"/>
          <p:cNvSpPr txBox="1"/>
          <p:nvPr/>
        </p:nvSpPr>
        <p:spPr bwMode="auto">
          <a:xfrm>
            <a:off x="533400" y="914400"/>
            <a:ext cx="67818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spAutoFit/>
          </a:bodyPr>
          <a:lstStyle/>
          <a:p>
            <a:r>
              <a:rPr lang="en-US" sz="1600" b="1" dirty="0">
                <a:solidFill>
                  <a:schemeClr val="accent4"/>
                </a:solidFill>
                <a:latin typeface="Arial" pitchFamily="34" charset="0"/>
                <a:cs typeface="Arial" pitchFamily="34" charset="0"/>
              </a:rPr>
              <a:t>Possible scenarios for CIA training; Importance of Scenario-Based Training</a:t>
            </a:r>
          </a:p>
          <a:p>
            <a:endParaRPr lang="en-US" sz="2000" dirty="0">
              <a:latin typeface="Arial" pitchFamily="34" charset="0"/>
              <a:cs typeface="Arial" pitchFamily="34" charset="0"/>
            </a:endParaRPr>
          </a:p>
        </p:txBody>
      </p:sp>
      <p:grpSp>
        <p:nvGrpSpPr>
          <p:cNvPr id="12" name="Group 11"/>
          <p:cNvGrpSpPr/>
          <p:nvPr/>
        </p:nvGrpSpPr>
        <p:grpSpPr>
          <a:xfrm>
            <a:off x="7589520" y="655320"/>
            <a:ext cx="1097280" cy="1097280"/>
            <a:chOff x="4722112" y="2249559"/>
            <a:chExt cx="1224929" cy="1224929"/>
          </a:xfrm>
        </p:grpSpPr>
        <p:sp>
          <p:nvSpPr>
            <p:cNvPr id="13" name="Oval 12"/>
            <p:cNvSpPr/>
            <p:nvPr/>
          </p:nvSpPr>
          <p:spPr>
            <a:xfrm>
              <a:off x="4722112" y="2249559"/>
              <a:ext cx="1224929" cy="1224929"/>
            </a:xfrm>
            <a:prstGeom prst="ellipse">
              <a:avLst/>
            </a:prstGeom>
          </p:spPr>
          <p:style>
            <a:lnRef idx="0">
              <a:schemeClr val="lt1">
                <a:hueOff val="0"/>
                <a:satOff val="0"/>
                <a:lumOff val="0"/>
                <a:alphaOff val="0"/>
              </a:schemeClr>
            </a:lnRef>
            <a:fillRef idx="3">
              <a:schemeClr val="accent4">
                <a:hueOff val="0"/>
                <a:satOff val="0"/>
                <a:lumOff val="0"/>
                <a:alphaOff val="0"/>
              </a:schemeClr>
            </a:fillRef>
            <a:effectRef idx="3">
              <a:schemeClr val="accent4">
                <a:hueOff val="0"/>
                <a:satOff val="0"/>
                <a:lumOff val="0"/>
                <a:alphaOff val="0"/>
              </a:schemeClr>
            </a:effectRef>
            <a:fontRef idx="minor">
              <a:schemeClr val="lt1"/>
            </a:fontRef>
          </p:style>
        </p:sp>
        <p:sp>
          <p:nvSpPr>
            <p:cNvPr id="14" name="Oval 4"/>
            <p:cNvSpPr/>
            <p:nvPr/>
          </p:nvSpPr>
          <p:spPr>
            <a:xfrm>
              <a:off x="4901499" y="2428946"/>
              <a:ext cx="866155" cy="86615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b="1" kern="1200" dirty="0">
                  <a:latin typeface="Arial" pitchFamily="34" charset="0"/>
                  <a:cs typeface="Arial" pitchFamily="34" charset="0"/>
                </a:rPr>
                <a:t>Scenario</a:t>
              </a:r>
              <a:br>
                <a:rPr lang="en-US" sz="1300" b="1" kern="1200" dirty="0">
                  <a:latin typeface="Arial" pitchFamily="34" charset="0"/>
                  <a:cs typeface="Arial" pitchFamily="34" charset="0"/>
                </a:rPr>
              </a:br>
              <a:r>
                <a:rPr lang="en-US" sz="1300" b="1" kern="1200" dirty="0">
                  <a:latin typeface="Arial" pitchFamily="34" charset="0"/>
                  <a:cs typeface="Arial" pitchFamily="34" charset="0"/>
                </a:rPr>
                <a:t>(30)</a:t>
              </a:r>
            </a:p>
          </p:txBody>
        </p:sp>
      </p:grpSp>
      <p:sp>
        <p:nvSpPr>
          <p:cNvPr id="2" name="Slide Number Placeholder 1"/>
          <p:cNvSpPr>
            <a:spLocks noGrp="1"/>
          </p:cNvSpPr>
          <p:nvPr>
            <p:ph type="sldNum" sz="quarter" idx="10"/>
          </p:nvPr>
        </p:nvSpPr>
        <p:spPr/>
        <p:txBody>
          <a:bodyPr/>
          <a:lstStyle/>
          <a:p>
            <a:pPr>
              <a:defRPr/>
            </a:pPr>
            <a:fld id="{2A5840A1-2061-4AA9-AB33-8A5DAB274CC4}" type="slidenum">
              <a:rPr lang="en-US" smtClean="0">
                <a:solidFill>
                  <a:prstClr val="black">
                    <a:tint val="75000"/>
                  </a:prstClr>
                </a:solidFill>
              </a:rPr>
              <a:pPr>
                <a:defRPr/>
              </a:pPr>
              <a:t>8</a:t>
            </a:fld>
            <a:endParaRPr lang="en-US">
              <a:solidFill>
                <a:prstClr val="black">
                  <a:tint val="75000"/>
                </a:prstClr>
              </a:solidFill>
            </a:endParaRPr>
          </a:p>
        </p:txBody>
      </p:sp>
    </p:spTree>
    <p:extLst>
      <p:ext uri="{BB962C8B-B14F-4D97-AF65-F5344CB8AC3E}">
        <p14:creationId xmlns:p14="http://schemas.microsoft.com/office/powerpoint/2010/main" val="23497580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hevron 17"/>
          <p:cNvSpPr>
            <a:spLocks noChangeArrowheads="1"/>
          </p:cNvSpPr>
          <p:nvPr/>
        </p:nvSpPr>
        <p:spPr bwMode="auto">
          <a:xfrm>
            <a:off x="4648200" y="1373188"/>
            <a:ext cx="4038600" cy="381000"/>
          </a:xfrm>
          <a:prstGeom prst="chevron">
            <a:avLst>
              <a:gd name="adj" fmla="val 50006"/>
            </a:avLst>
          </a:prstGeom>
          <a:solidFill>
            <a:schemeClr val="tx1"/>
          </a:solidFill>
          <a:ln>
            <a:noFill/>
          </a:ln>
          <a:extLst>
            <a:ext uri="{91240B29-F687-4F45-9708-019B960494DF}">
              <a14:hiddenLine xmlns:a14="http://schemas.microsoft.com/office/drawing/2010/main" w="12700" algn="ctr">
                <a:solidFill>
                  <a:srgbClr val="000000"/>
                </a:solidFill>
                <a:miter lim="800000"/>
                <a:headEnd type="none" w="sm" len="sm"/>
                <a:tailEnd type="none" w="sm" len="sm"/>
              </a14:hiddenLine>
            </a:ext>
          </a:extLst>
        </p:spPr>
        <p:txBody>
          <a:bodyPr anchor="ctr"/>
          <a:lstStyle/>
          <a:p>
            <a:pPr eaLnBrk="0" hangingPunct="0">
              <a:spcBef>
                <a:spcPct val="50000"/>
              </a:spcBef>
            </a:pPr>
            <a:r>
              <a:rPr lang="en-US" b="1" dirty="0">
                <a:solidFill>
                  <a:schemeClr val="bg1"/>
                </a:solidFill>
                <a:latin typeface="Arial" pitchFamily="34" charset="0"/>
                <a:cs typeface="Arial" pitchFamily="34" charset="0"/>
              </a:rPr>
              <a:t>Recommendations</a:t>
            </a:r>
          </a:p>
        </p:txBody>
      </p:sp>
      <p:sp>
        <p:nvSpPr>
          <p:cNvPr id="18435" name="Pentagon 16"/>
          <p:cNvSpPr>
            <a:spLocks noChangeArrowheads="1"/>
          </p:cNvSpPr>
          <p:nvPr/>
        </p:nvSpPr>
        <p:spPr bwMode="auto">
          <a:xfrm>
            <a:off x="457200" y="1371600"/>
            <a:ext cx="4343400" cy="384175"/>
          </a:xfrm>
          <a:prstGeom prst="homePlate">
            <a:avLst>
              <a:gd name="adj" fmla="val 49986"/>
            </a:avLst>
          </a:prstGeom>
          <a:solidFill>
            <a:schemeClr val="tx1"/>
          </a:solidFill>
          <a:ln>
            <a:noFill/>
          </a:ln>
          <a:extLst>
            <a:ext uri="{91240B29-F687-4F45-9708-019B960494DF}">
              <a14:hiddenLine xmlns:a14="http://schemas.microsoft.com/office/drawing/2010/main" w="12700" algn="ctr">
                <a:solidFill>
                  <a:srgbClr val="000000"/>
                </a:solidFill>
                <a:miter lim="800000"/>
                <a:headEnd type="none" w="sm" len="sm"/>
                <a:tailEnd type="none" w="sm" len="sm"/>
              </a14:hiddenLine>
            </a:ext>
          </a:extLst>
        </p:spPr>
        <p:txBody>
          <a:bodyPr anchor="ctr"/>
          <a:lstStyle/>
          <a:p>
            <a:pPr eaLnBrk="0" hangingPunct="0">
              <a:spcBef>
                <a:spcPct val="50000"/>
              </a:spcBef>
            </a:pPr>
            <a:r>
              <a:rPr lang="en-US" b="1" dirty="0">
                <a:solidFill>
                  <a:schemeClr val="bg1"/>
                </a:solidFill>
                <a:latin typeface="Arial" pitchFamily="34" charset="0"/>
                <a:cs typeface="Arial" pitchFamily="34" charset="0"/>
              </a:rPr>
              <a:t>Findings</a:t>
            </a:r>
          </a:p>
        </p:txBody>
      </p:sp>
      <p:sp>
        <p:nvSpPr>
          <p:cNvPr id="18436" name="Rectangle 2"/>
          <p:cNvSpPr>
            <a:spLocks noGrp="1" noChangeArrowheads="1"/>
          </p:cNvSpPr>
          <p:nvPr>
            <p:ph type="title"/>
          </p:nvPr>
        </p:nvSpPr>
        <p:spPr>
          <a:xfrm>
            <a:off x="457200" y="274638"/>
            <a:ext cx="8229600" cy="715962"/>
          </a:xfrm>
        </p:spPr>
        <p:txBody>
          <a:bodyPr/>
          <a:lstStyle/>
          <a:p>
            <a:r>
              <a:rPr lang="en-US" dirty="0">
                <a:solidFill>
                  <a:srgbClr val="009454"/>
                </a:solidFill>
              </a:rPr>
              <a:t>Articulate  Meaning of CIA </a:t>
            </a:r>
          </a:p>
        </p:txBody>
      </p:sp>
      <p:sp>
        <p:nvSpPr>
          <p:cNvPr id="18437" name="Rectangle 7"/>
          <p:cNvSpPr>
            <a:spLocks noChangeArrowheads="1"/>
          </p:cNvSpPr>
          <p:nvPr/>
        </p:nvSpPr>
        <p:spPr bwMode="auto">
          <a:xfrm>
            <a:off x="1676400" y="5275262"/>
            <a:ext cx="5867400" cy="204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Aft>
                <a:spcPct val="70000"/>
              </a:spcAft>
              <a:buClr>
                <a:srgbClr val="009999"/>
              </a:buClr>
              <a:buFont typeface="Wingdings" pitchFamily="2" charset="2"/>
              <a:buNone/>
            </a:pPr>
            <a:r>
              <a:rPr lang="en-US" sz="2400" dirty="0">
                <a:solidFill>
                  <a:srgbClr val="002060"/>
                </a:solidFill>
              </a:rPr>
              <a:t>They think it's not major because the fine is small. Some people are in denial.</a:t>
            </a:r>
          </a:p>
        </p:txBody>
      </p:sp>
      <p:sp>
        <p:nvSpPr>
          <p:cNvPr id="18438" name="Text Box 8"/>
          <p:cNvSpPr txBox="1">
            <a:spLocks noChangeArrowheads="1"/>
          </p:cNvSpPr>
          <p:nvPr/>
        </p:nvSpPr>
        <p:spPr bwMode="auto">
          <a:xfrm>
            <a:off x="747713" y="4724400"/>
            <a:ext cx="781050" cy="271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30000"/>
              </a:spcBef>
            </a:pPr>
            <a:r>
              <a:rPr lang="en-US" sz="17200" i="1" dirty="0">
                <a:solidFill>
                  <a:srgbClr val="008CC8"/>
                </a:solidFill>
                <a:latin typeface="Arial Narrow" pitchFamily="34" charset="0"/>
              </a:rPr>
              <a:t>“</a:t>
            </a:r>
          </a:p>
        </p:txBody>
      </p:sp>
      <p:sp>
        <p:nvSpPr>
          <p:cNvPr id="18439" name="Text Box 9"/>
          <p:cNvSpPr txBox="1">
            <a:spLocks noChangeArrowheads="1"/>
          </p:cNvSpPr>
          <p:nvPr/>
        </p:nvSpPr>
        <p:spPr bwMode="auto">
          <a:xfrm>
            <a:off x="7010400" y="5159241"/>
            <a:ext cx="781050" cy="2713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lgn="ctr">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30000"/>
              </a:spcBef>
            </a:pPr>
            <a:r>
              <a:rPr lang="en-US" sz="17200" i="1" dirty="0">
                <a:solidFill>
                  <a:srgbClr val="008CC8"/>
                </a:solidFill>
                <a:latin typeface="Arial Narrow" pitchFamily="34" charset="0"/>
              </a:rPr>
              <a:t>”</a:t>
            </a:r>
          </a:p>
        </p:txBody>
      </p:sp>
      <p:sp>
        <p:nvSpPr>
          <p:cNvPr id="18440" name="Rectangle 5"/>
          <p:cNvSpPr>
            <a:spLocks noChangeArrowheads="1"/>
          </p:cNvSpPr>
          <p:nvPr/>
        </p:nvSpPr>
        <p:spPr bwMode="auto">
          <a:xfrm>
            <a:off x="4953000" y="1828800"/>
            <a:ext cx="36576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7160"/>
          <a:lstStyle/>
          <a:p>
            <a:pPr marL="227013" indent="-225425">
              <a:spcAft>
                <a:spcPts val="600"/>
              </a:spcAft>
              <a:buClr>
                <a:srgbClr val="009999"/>
              </a:buClr>
              <a:buFont typeface="Wingdings" pitchFamily="2" charset="2"/>
              <a:buChar char="§"/>
            </a:pPr>
            <a:r>
              <a:rPr lang="en-US" sz="1400" dirty="0">
                <a:latin typeface="Arial" pitchFamily="34" charset="0"/>
                <a:cs typeface="Arial" pitchFamily="34" charset="0"/>
              </a:rPr>
              <a:t>Provide a CIA Overview in the General Training</a:t>
            </a:r>
          </a:p>
          <a:p>
            <a:pPr marL="227013" indent="-225425">
              <a:spcAft>
                <a:spcPts val="600"/>
              </a:spcAft>
              <a:buClr>
                <a:srgbClr val="009999"/>
              </a:buClr>
              <a:buFont typeface="Wingdings" pitchFamily="2" charset="2"/>
              <a:buChar char="§"/>
            </a:pPr>
            <a:r>
              <a:rPr lang="en-US" sz="1400" dirty="0">
                <a:latin typeface="Arial" pitchFamily="34" charset="0"/>
                <a:cs typeface="Arial" pitchFamily="34" charset="0"/>
              </a:rPr>
              <a:t>Develop a communication plan that includes messages, audience, frequency, methods to ensure all employees are informed</a:t>
            </a:r>
          </a:p>
          <a:p>
            <a:pPr marL="227013" indent="-225425">
              <a:spcAft>
                <a:spcPts val="600"/>
              </a:spcAft>
              <a:buClr>
                <a:srgbClr val="009999"/>
              </a:buClr>
              <a:buFont typeface="Wingdings" pitchFamily="2" charset="2"/>
              <a:buChar char="§"/>
            </a:pPr>
            <a:r>
              <a:rPr lang="en-US" sz="1400" dirty="0">
                <a:latin typeface="Arial" pitchFamily="34" charset="0"/>
                <a:cs typeface="Arial" pitchFamily="34" charset="0"/>
              </a:rPr>
              <a:t>Messages should be delivered from the top down from business  unit leaders in order to increase employee buy-in (risk: interim business leaders in place today may change by the time training is rolled out)</a:t>
            </a:r>
          </a:p>
          <a:p>
            <a:pPr marL="227013" indent="-225425">
              <a:spcAft>
                <a:spcPts val="600"/>
              </a:spcAft>
              <a:buClr>
                <a:srgbClr val="009999"/>
              </a:buClr>
              <a:buFont typeface="Wingdings" pitchFamily="2" charset="2"/>
              <a:buChar char="§"/>
            </a:pPr>
            <a:r>
              <a:rPr lang="en-US" sz="1400" dirty="0">
                <a:latin typeface="Arial" pitchFamily="34" charset="0"/>
                <a:cs typeface="Arial" pitchFamily="34" charset="0"/>
              </a:rPr>
              <a:t>Communicate how the training fits into the requirement of the CIA  </a:t>
            </a:r>
          </a:p>
          <a:p>
            <a:pPr marL="1588">
              <a:spcAft>
                <a:spcPts val="600"/>
              </a:spcAft>
              <a:buClr>
                <a:srgbClr val="009999"/>
              </a:buClr>
            </a:pPr>
            <a:br>
              <a:rPr lang="en-US" sz="1400" dirty="0">
                <a:latin typeface="Arial" pitchFamily="34" charset="0"/>
                <a:cs typeface="Arial" pitchFamily="34" charset="0"/>
              </a:rPr>
            </a:br>
            <a:endParaRPr lang="en-US" sz="1400" dirty="0">
              <a:latin typeface="Arial" pitchFamily="34" charset="0"/>
              <a:cs typeface="Arial" pitchFamily="34" charset="0"/>
            </a:endParaRPr>
          </a:p>
        </p:txBody>
      </p:sp>
      <p:sp>
        <p:nvSpPr>
          <p:cNvPr id="18441" name="Line 6"/>
          <p:cNvSpPr>
            <a:spLocks noChangeShapeType="1"/>
          </p:cNvSpPr>
          <p:nvPr/>
        </p:nvSpPr>
        <p:spPr bwMode="auto">
          <a:xfrm flipH="1">
            <a:off x="4648200" y="1752600"/>
            <a:ext cx="0" cy="2895600"/>
          </a:xfrm>
          <a:prstGeom prst="line">
            <a:avLst/>
          </a:prstGeom>
          <a:noFill/>
          <a:ln w="28575">
            <a:solidFill>
              <a:srgbClr val="AFD7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42" name="Rectangle 5"/>
          <p:cNvSpPr>
            <a:spLocks noChangeArrowheads="1"/>
          </p:cNvSpPr>
          <p:nvPr/>
        </p:nvSpPr>
        <p:spPr bwMode="auto">
          <a:xfrm>
            <a:off x="609600" y="1905000"/>
            <a:ext cx="3657600" cy="2535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7160"/>
          <a:lstStyle/>
          <a:p>
            <a:pPr marL="227013" indent="-225425">
              <a:spcAft>
                <a:spcPts val="600"/>
              </a:spcAft>
              <a:buClr>
                <a:srgbClr val="009999"/>
              </a:buClr>
              <a:buFont typeface="Wingdings" pitchFamily="2" charset="2"/>
              <a:buChar char="§"/>
            </a:pPr>
            <a:r>
              <a:rPr lang="en-US" sz="1400" dirty="0">
                <a:latin typeface="Arial" pitchFamily="34" charset="0"/>
                <a:cs typeface="Arial" pitchFamily="34" charset="0"/>
              </a:rPr>
              <a:t>What is it – how did we get here?</a:t>
            </a:r>
          </a:p>
          <a:p>
            <a:pPr marL="227013" indent="-225425">
              <a:spcAft>
                <a:spcPts val="600"/>
              </a:spcAft>
              <a:buClr>
                <a:srgbClr val="009999"/>
              </a:buClr>
              <a:buFont typeface="Wingdings" pitchFamily="2" charset="2"/>
              <a:buChar char="§"/>
            </a:pPr>
            <a:r>
              <a:rPr lang="en-US" sz="1400" dirty="0">
                <a:latin typeface="Arial" pitchFamily="34" charset="0"/>
                <a:cs typeface="Arial" pitchFamily="34" charset="0"/>
              </a:rPr>
              <a:t>Need to discuss the importance of ongoing monitoring</a:t>
            </a:r>
          </a:p>
          <a:p>
            <a:pPr marL="227013" indent="-225425">
              <a:spcAft>
                <a:spcPts val="600"/>
              </a:spcAft>
              <a:buClr>
                <a:srgbClr val="009999"/>
              </a:buClr>
              <a:buFont typeface="Wingdings" pitchFamily="2" charset="2"/>
              <a:buChar char="§"/>
            </a:pPr>
            <a:r>
              <a:rPr lang="en-US" sz="1400" dirty="0">
                <a:latin typeface="Arial" pitchFamily="34" charset="0"/>
                <a:cs typeface="Arial" pitchFamily="34" charset="0"/>
              </a:rPr>
              <a:t>Need clarification about what has to be done, by whom, and by when</a:t>
            </a:r>
          </a:p>
          <a:p>
            <a:pPr marL="227013" indent="-225425">
              <a:spcAft>
                <a:spcPts val="600"/>
              </a:spcAft>
              <a:buClr>
                <a:srgbClr val="009999"/>
              </a:buClr>
              <a:buFont typeface="Wingdings" pitchFamily="2" charset="2"/>
              <a:buChar char="§"/>
            </a:pPr>
            <a:r>
              <a:rPr lang="en-US" sz="1400" dirty="0">
                <a:latin typeface="Arial" pitchFamily="34" charset="0"/>
                <a:cs typeface="Arial" pitchFamily="34" charset="0"/>
              </a:rPr>
              <a:t>Manage the initial negative perceptions</a:t>
            </a:r>
            <a:br>
              <a:rPr lang="en-US" sz="1400" dirty="0">
                <a:latin typeface="Arial" pitchFamily="34" charset="0"/>
                <a:cs typeface="Arial" pitchFamily="34" charset="0"/>
              </a:rPr>
            </a:br>
            <a:endParaRPr lang="en-US" sz="1400" dirty="0">
              <a:latin typeface="Arial" pitchFamily="34" charset="0"/>
              <a:cs typeface="Arial" pitchFamily="34" charset="0"/>
            </a:endParaRPr>
          </a:p>
        </p:txBody>
      </p:sp>
      <p:sp>
        <p:nvSpPr>
          <p:cNvPr id="11" name="TextBox 10"/>
          <p:cNvSpPr txBox="1"/>
          <p:nvPr/>
        </p:nvSpPr>
        <p:spPr bwMode="auto">
          <a:xfrm>
            <a:off x="533400" y="914400"/>
            <a:ext cx="67818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spAutoFit/>
          </a:bodyPr>
          <a:lstStyle/>
          <a:p>
            <a:r>
              <a:rPr lang="en-US" sz="1600" b="1" dirty="0">
                <a:solidFill>
                  <a:schemeClr val="accent5"/>
                </a:solidFill>
                <a:latin typeface="Arial" pitchFamily="34" charset="0"/>
                <a:cs typeface="Arial" pitchFamily="34" charset="0"/>
              </a:rPr>
              <a:t>CIA background; Impact of this CIA; Communication</a:t>
            </a:r>
          </a:p>
        </p:txBody>
      </p:sp>
      <p:grpSp>
        <p:nvGrpSpPr>
          <p:cNvPr id="12" name="Group 11"/>
          <p:cNvGrpSpPr/>
          <p:nvPr/>
        </p:nvGrpSpPr>
        <p:grpSpPr>
          <a:xfrm>
            <a:off x="7589520" y="457200"/>
            <a:ext cx="1097280" cy="1097280"/>
            <a:chOff x="3728028" y="3496101"/>
            <a:chExt cx="1224929" cy="1224929"/>
          </a:xfrm>
        </p:grpSpPr>
        <p:sp>
          <p:nvSpPr>
            <p:cNvPr id="13" name="Oval 12"/>
            <p:cNvSpPr/>
            <p:nvPr/>
          </p:nvSpPr>
          <p:spPr>
            <a:xfrm>
              <a:off x="3728028" y="3496101"/>
              <a:ext cx="1224929" cy="1224929"/>
            </a:xfrm>
            <a:prstGeom prst="ellipse">
              <a:avLst/>
            </a:prstGeom>
          </p:spPr>
          <p:style>
            <a:lnRef idx="0">
              <a:schemeClr val="lt1">
                <a:hueOff val="0"/>
                <a:satOff val="0"/>
                <a:lumOff val="0"/>
                <a:alphaOff val="0"/>
              </a:schemeClr>
            </a:lnRef>
            <a:fillRef idx="3">
              <a:schemeClr val="accent5">
                <a:hueOff val="0"/>
                <a:satOff val="0"/>
                <a:lumOff val="0"/>
                <a:alphaOff val="0"/>
              </a:schemeClr>
            </a:fillRef>
            <a:effectRef idx="3">
              <a:schemeClr val="accent5">
                <a:hueOff val="0"/>
                <a:satOff val="0"/>
                <a:lumOff val="0"/>
                <a:alphaOff val="0"/>
              </a:schemeClr>
            </a:effectRef>
            <a:fontRef idx="minor">
              <a:schemeClr val="lt1"/>
            </a:fontRef>
          </p:style>
        </p:sp>
        <p:sp>
          <p:nvSpPr>
            <p:cNvPr id="14" name="Oval 4"/>
            <p:cNvSpPr/>
            <p:nvPr/>
          </p:nvSpPr>
          <p:spPr>
            <a:xfrm>
              <a:off x="3907415" y="3675488"/>
              <a:ext cx="866155" cy="86615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b="1" kern="1200" dirty="0">
                  <a:latin typeface="Arial" pitchFamily="34" charset="0"/>
                  <a:cs typeface="Arial" pitchFamily="34" charset="0"/>
                </a:rPr>
                <a:t>CIA</a:t>
              </a:r>
              <a:br>
                <a:rPr lang="en-US" sz="1300" b="1" kern="1200" dirty="0">
                  <a:latin typeface="Arial" pitchFamily="34" charset="0"/>
                  <a:cs typeface="Arial" pitchFamily="34" charset="0"/>
                </a:rPr>
              </a:br>
              <a:r>
                <a:rPr lang="en-US" sz="1300" b="1" kern="1200" dirty="0">
                  <a:latin typeface="Arial" pitchFamily="34" charset="0"/>
                  <a:cs typeface="Arial" pitchFamily="34" charset="0"/>
                </a:rPr>
                <a:t>(14)</a:t>
              </a:r>
            </a:p>
          </p:txBody>
        </p:sp>
      </p:grpSp>
      <p:sp>
        <p:nvSpPr>
          <p:cNvPr id="2" name="Slide Number Placeholder 1"/>
          <p:cNvSpPr>
            <a:spLocks noGrp="1"/>
          </p:cNvSpPr>
          <p:nvPr>
            <p:ph type="sldNum" sz="quarter" idx="10"/>
          </p:nvPr>
        </p:nvSpPr>
        <p:spPr/>
        <p:txBody>
          <a:bodyPr/>
          <a:lstStyle/>
          <a:p>
            <a:pPr>
              <a:defRPr/>
            </a:pPr>
            <a:fld id="{2A5840A1-2061-4AA9-AB33-8A5DAB274CC4}" type="slidenum">
              <a:rPr lang="en-US" smtClean="0">
                <a:solidFill>
                  <a:prstClr val="black">
                    <a:tint val="75000"/>
                  </a:prstClr>
                </a:solidFill>
              </a:rPr>
              <a:pPr>
                <a:defRPr/>
              </a:pPr>
              <a:t>9</a:t>
            </a:fld>
            <a:endParaRPr lang="en-US">
              <a:solidFill>
                <a:prstClr val="black">
                  <a:tint val="75000"/>
                </a:prstClr>
              </a:solidFill>
            </a:endParaRPr>
          </a:p>
        </p:txBody>
      </p:sp>
    </p:spTree>
    <p:extLst>
      <p:ext uri="{BB962C8B-B14F-4D97-AF65-F5344CB8AC3E}">
        <p14:creationId xmlns:p14="http://schemas.microsoft.com/office/powerpoint/2010/main" val="1997701912"/>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vert="horz" wrap="square" lIns="91440" tIns="45720" rIns="91440" bIns="45720" numCol="1" anchor="t" anchorCtr="0" compatLnSpc="1">
        <a:prstTxWarp prst="textNoShape">
          <a:avLst/>
        </a:prstTxWarp>
      </a:bodyPr>
      <a:lstStyle>
        <a:defPPr>
          <a:defRPr sz="1800" dirty="0"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16404</TotalTime>
  <Words>3980</Words>
  <Application>Microsoft Office PowerPoint</Application>
  <PresentationFormat>On-screen Show (4:3)</PresentationFormat>
  <Paragraphs>793</Paragraphs>
  <Slides>35</Slides>
  <Notes>16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35</vt:i4>
      </vt:variant>
    </vt:vector>
  </HeadingPairs>
  <TitlesOfParts>
    <vt:vector size="44" baseType="lpstr">
      <vt:lpstr>MS PGothic</vt:lpstr>
      <vt:lpstr>Arial</vt:lpstr>
      <vt:lpstr>Arial Black</vt:lpstr>
      <vt:lpstr>Arial Narrow</vt:lpstr>
      <vt:lpstr>Calibri</vt:lpstr>
      <vt:lpstr>Symbol</vt:lpstr>
      <vt:lpstr>Times New Roman</vt:lpstr>
      <vt:lpstr>Wingdings</vt:lpstr>
      <vt:lpstr>1_Office Theme</vt:lpstr>
      <vt:lpstr>CIA Program Design Curriculum Roadmap</vt:lpstr>
      <vt:lpstr>Agenda</vt:lpstr>
      <vt:lpstr>Project Goals</vt:lpstr>
      <vt:lpstr>Focus Group Goals</vt:lpstr>
      <vt:lpstr>7 Key Themes</vt:lpstr>
      <vt:lpstr>Build a Culture of Compliance</vt:lpstr>
      <vt:lpstr>Increase Effectiveness of Training</vt:lpstr>
      <vt:lpstr>Create Scenario- Based Training</vt:lpstr>
      <vt:lpstr>Articulate  Meaning of CIA </vt:lpstr>
      <vt:lpstr>Identify Leadership Role</vt:lpstr>
      <vt:lpstr>Maintain Positive Compliance Perception</vt:lpstr>
      <vt:lpstr>Inspire Key Behaviors </vt:lpstr>
      <vt:lpstr>Other Findings</vt:lpstr>
      <vt:lpstr>Recommendations by Category</vt:lpstr>
      <vt:lpstr>Recommendations by Category, continued</vt:lpstr>
      <vt:lpstr>Recommendations by Category, continued</vt:lpstr>
      <vt:lpstr>Proposed Curriculum Map - Overview</vt:lpstr>
      <vt:lpstr>Proposed Curriculum Map - Overview</vt:lpstr>
      <vt:lpstr>Proposed Curriculum Map - Specific </vt:lpstr>
      <vt:lpstr>Review Detailed Curriculum Map </vt:lpstr>
      <vt:lpstr>Review Detailed Curriculum Map</vt:lpstr>
      <vt:lpstr>Review Detailed Curriculum Map</vt:lpstr>
      <vt:lpstr>Proposed Curriculum Map – High Level Timeline</vt:lpstr>
      <vt:lpstr>Proposed Curriculum Map – High Level Timeline</vt:lpstr>
      <vt:lpstr>Proposed Curriculum Map – High Level Timeline</vt:lpstr>
      <vt:lpstr>Proposed Curriculum Map – High Level Timeline</vt:lpstr>
      <vt:lpstr>PowerPoint Presentation</vt:lpstr>
      <vt:lpstr>Thank You</vt:lpstr>
      <vt:lpstr>Appendices: Detailed Methodology and Supporting Data</vt:lpstr>
      <vt:lpstr>Methodology</vt:lpstr>
      <vt:lpstr>Interview Protocol </vt:lpstr>
      <vt:lpstr>Interview Protocol (continued)</vt:lpstr>
      <vt:lpstr>Themes</vt:lpstr>
      <vt:lpstr>Theme Distribution</vt:lpstr>
      <vt:lpstr>The Classroom is not where most learning happens</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Meg Nilan</dc:creator>
  <cp:lastModifiedBy>A1</cp:lastModifiedBy>
  <cp:revision>195</cp:revision>
  <dcterms:created xsi:type="dcterms:W3CDTF">2013-05-24T14:47:15Z</dcterms:created>
  <dcterms:modified xsi:type="dcterms:W3CDTF">2017-02-20T19:03:23Z</dcterms:modified>
</cp:coreProperties>
</file>