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34"/>
  </p:notesMasterIdLst>
  <p:handoutMasterIdLst>
    <p:handoutMasterId r:id="rId35"/>
  </p:handoutMasterIdLst>
  <p:sldIdLst>
    <p:sldId id="272" r:id="rId5"/>
    <p:sldId id="273" r:id="rId6"/>
    <p:sldId id="311" r:id="rId7"/>
    <p:sldId id="259" r:id="rId8"/>
    <p:sldId id="302" r:id="rId9"/>
    <p:sldId id="286" r:id="rId10"/>
    <p:sldId id="281" r:id="rId11"/>
    <p:sldId id="315" r:id="rId12"/>
    <p:sldId id="277" r:id="rId13"/>
    <p:sldId id="318" r:id="rId14"/>
    <p:sldId id="303" r:id="rId15"/>
    <p:sldId id="316" r:id="rId16"/>
    <p:sldId id="298" r:id="rId17"/>
    <p:sldId id="314" r:id="rId18"/>
    <p:sldId id="304" r:id="rId19"/>
    <p:sldId id="317" r:id="rId20"/>
    <p:sldId id="279" r:id="rId21"/>
    <p:sldId id="291" r:id="rId22"/>
    <p:sldId id="299" r:id="rId23"/>
    <p:sldId id="300" r:id="rId24"/>
    <p:sldId id="282" r:id="rId25"/>
    <p:sldId id="305" r:id="rId26"/>
    <p:sldId id="288" r:id="rId27"/>
    <p:sldId id="287" r:id="rId28"/>
    <p:sldId id="290" r:id="rId29"/>
    <p:sldId id="319" r:id="rId30"/>
    <p:sldId id="307" r:id="rId31"/>
    <p:sldId id="308" r:id="rId32"/>
    <p:sldId id="320" r:id="rId33"/>
  </p:sldIdLst>
  <p:sldSz cx="9144000" cy="6858000" type="screen4x3"/>
  <p:notesSz cx="6858000" cy="9144000"/>
  <p:custDataLst>
    <p:tags r:id="rId36"/>
  </p:custDataLst>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58" autoAdjust="0"/>
    <p:restoredTop sz="83357" autoAdjust="0"/>
  </p:normalViewPr>
  <p:slideViewPr>
    <p:cSldViewPr>
      <p:cViewPr varScale="1">
        <p:scale>
          <a:sx n="101" d="100"/>
          <a:sy n="101" d="100"/>
        </p:scale>
        <p:origin x="835" y="67"/>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65" d="100"/>
          <a:sy n="65" d="100"/>
        </p:scale>
        <p:origin x="-3608"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gs" Target="tags/tag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7944E0A-79FB-4965-9D76-8F8B8CD352DF}" type="doc">
      <dgm:prSet loTypeId="urn:microsoft.com/office/officeart/2005/8/layout/vList5" loCatId="list" qsTypeId="urn:microsoft.com/office/officeart/2005/8/quickstyle/3d2#1" qsCatId="3D" csTypeId="urn:microsoft.com/office/officeart/2005/8/colors/colorful3" csCatId="colorful" phldr="1"/>
      <dgm:spPr/>
      <dgm:t>
        <a:bodyPr/>
        <a:lstStyle/>
        <a:p>
          <a:endParaRPr lang="en-US"/>
        </a:p>
      </dgm:t>
    </dgm:pt>
    <dgm:pt modelId="{F97F0A20-3BA5-4065-8439-42E4D8DDEC3E}">
      <dgm:prSet phldrT="[Text]" custT="1"/>
      <dgm:spPr/>
      <dgm:t>
        <a:bodyPr/>
        <a:lstStyle/>
        <a:p>
          <a:r>
            <a:rPr lang="en-US" sz="2400" dirty="0"/>
            <a:t>Quotation:</a:t>
          </a:r>
        </a:p>
        <a:p>
          <a:r>
            <a:rPr lang="en-US" sz="1800" dirty="0"/>
            <a:t>Using exact words</a:t>
          </a:r>
        </a:p>
      </dgm:t>
    </dgm:pt>
    <dgm:pt modelId="{9F82AB1E-3A0F-45F6-9769-760380866352}" type="parTrans" cxnId="{7B78ABFB-9E39-42E8-9EF3-E79A0441E0BC}">
      <dgm:prSet/>
      <dgm:spPr/>
      <dgm:t>
        <a:bodyPr/>
        <a:lstStyle/>
        <a:p>
          <a:endParaRPr lang="en-US"/>
        </a:p>
      </dgm:t>
    </dgm:pt>
    <dgm:pt modelId="{5A74BFC9-17D5-4580-BDD7-408BE8486FDB}" type="sibTrans" cxnId="{7B78ABFB-9E39-42E8-9EF3-E79A0441E0BC}">
      <dgm:prSet/>
      <dgm:spPr/>
      <dgm:t>
        <a:bodyPr/>
        <a:lstStyle/>
        <a:p>
          <a:endParaRPr lang="en-US"/>
        </a:p>
      </dgm:t>
    </dgm:pt>
    <dgm:pt modelId="{824115C1-6359-4B95-BBAE-9D1293A7710A}">
      <dgm:prSet phldrT="[Text]" custT="1"/>
      <dgm:spPr/>
      <dgm:t>
        <a:bodyPr/>
        <a:lstStyle/>
        <a:p>
          <a:r>
            <a:rPr lang="en-US" sz="2400" dirty="0"/>
            <a:t>Paraphrase:</a:t>
          </a:r>
        </a:p>
        <a:p>
          <a:r>
            <a:rPr lang="en-US" sz="1800" dirty="0"/>
            <a:t>Rephrasing a quotation</a:t>
          </a:r>
        </a:p>
      </dgm:t>
    </dgm:pt>
    <dgm:pt modelId="{81EB8EE6-5B56-43B3-97D9-D739CE73F567}" type="parTrans" cxnId="{AA75FB0E-8C9E-4F66-9B9F-3E49C840960F}">
      <dgm:prSet/>
      <dgm:spPr/>
      <dgm:t>
        <a:bodyPr/>
        <a:lstStyle/>
        <a:p>
          <a:endParaRPr lang="en-US"/>
        </a:p>
      </dgm:t>
    </dgm:pt>
    <dgm:pt modelId="{48C6589F-5302-4B06-A9B7-0F67945081B7}" type="sibTrans" cxnId="{AA75FB0E-8C9E-4F66-9B9F-3E49C840960F}">
      <dgm:prSet/>
      <dgm:spPr/>
      <dgm:t>
        <a:bodyPr/>
        <a:lstStyle/>
        <a:p>
          <a:endParaRPr lang="en-US"/>
        </a:p>
      </dgm:t>
    </dgm:pt>
    <dgm:pt modelId="{1EA42855-F084-43F9-9FC6-518993AF35FD}">
      <dgm:prSet phldrT="[Text]"/>
      <dgm:spPr/>
      <dgm:t>
        <a:bodyPr/>
        <a:lstStyle/>
        <a:p>
          <a:r>
            <a:rPr lang="en-US" dirty="0"/>
            <a:t>Dad said that his feet are very sore from hiking all day, so he wants some new hiking boots.</a:t>
          </a:r>
        </a:p>
      </dgm:t>
    </dgm:pt>
    <dgm:pt modelId="{C3EA7201-7453-45D4-88D2-5C9B1ED60EFF}" type="parTrans" cxnId="{25BF8E65-316C-420D-9BFA-934D162579FA}">
      <dgm:prSet/>
      <dgm:spPr/>
      <dgm:t>
        <a:bodyPr/>
        <a:lstStyle/>
        <a:p>
          <a:endParaRPr lang="en-US"/>
        </a:p>
      </dgm:t>
    </dgm:pt>
    <dgm:pt modelId="{E23098DA-A21E-4B1A-876A-68829EC88638}" type="sibTrans" cxnId="{25BF8E65-316C-420D-9BFA-934D162579FA}">
      <dgm:prSet/>
      <dgm:spPr/>
      <dgm:t>
        <a:bodyPr/>
        <a:lstStyle/>
        <a:p>
          <a:endParaRPr lang="en-US"/>
        </a:p>
      </dgm:t>
    </dgm:pt>
    <dgm:pt modelId="{5CE3443D-3403-49F9-AD42-040B81732DB1}">
      <dgm:prSet phldrT="[Text]" custT="1"/>
      <dgm:spPr/>
      <dgm:t>
        <a:bodyPr/>
        <a:lstStyle/>
        <a:p>
          <a:r>
            <a:rPr lang="en-US" sz="2400" dirty="0"/>
            <a:t>Summary:</a:t>
          </a:r>
        </a:p>
        <a:p>
          <a:r>
            <a:rPr lang="en-US" sz="1800" dirty="0"/>
            <a:t>Rephrasing and condensing a quotation</a:t>
          </a:r>
        </a:p>
      </dgm:t>
    </dgm:pt>
    <dgm:pt modelId="{4E91CAED-1290-493E-9D74-AF32D96BA61D}" type="parTrans" cxnId="{B1C8CD5E-3C8A-46CE-B022-F031027A2308}">
      <dgm:prSet/>
      <dgm:spPr/>
      <dgm:t>
        <a:bodyPr/>
        <a:lstStyle/>
        <a:p>
          <a:endParaRPr lang="en-US"/>
        </a:p>
      </dgm:t>
    </dgm:pt>
    <dgm:pt modelId="{F07EFDAC-3496-45C6-9255-250D123594B8}" type="sibTrans" cxnId="{B1C8CD5E-3C8A-46CE-B022-F031027A2308}">
      <dgm:prSet/>
      <dgm:spPr/>
      <dgm:t>
        <a:bodyPr/>
        <a:lstStyle/>
        <a:p>
          <a:endParaRPr lang="en-US"/>
        </a:p>
      </dgm:t>
    </dgm:pt>
    <dgm:pt modelId="{5EE09501-FC11-4805-89EC-6A360AF565A5}">
      <dgm:prSet phldrT="[Text]"/>
      <dgm:spPr/>
      <dgm:t>
        <a:bodyPr/>
        <a:lstStyle/>
        <a:p>
          <a:r>
            <a:rPr lang="en-US" dirty="0"/>
            <a:t>Dad needs new hiking boots. </a:t>
          </a:r>
        </a:p>
      </dgm:t>
    </dgm:pt>
    <dgm:pt modelId="{6BC04EBF-10CF-45C9-BA4F-90167FF1199C}" type="parTrans" cxnId="{CC95A5C2-CB3E-4893-AD59-A821F3C2824A}">
      <dgm:prSet/>
      <dgm:spPr/>
      <dgm:t>
        <a:bodyPr/>
        <a:lstStyle/>
        <a:p>
          <a:endParaRPr lang="en-US"/>
        </a:p>
      </dgm:t>
    </dgm:pt>
    <dgm:pt modelId="{895B739B-83F4-4B89-8DC7-E29A7511D588}" type="sibTrans" cxnId="{CC95A5C2-CB3E-4893-AD59-A821F3C2824A}">
      <dgm:prSet/>
      <dgm:spPr/>
      <dgm:t>
        <a:bodyPr/>
        <a:lstStyle/>
        <a:p>
          <a:endParaRPr lang="en-US"/>
        </a:p>
      </dgm:t>
    </dgm:pt>
    <dgm:pt modelId="{B699950B-DB48-40D5-8F79-C4DBB9B076B2}">
      <dgm:prSet phldrT="[Text]"/>
      <dgm:spPr/>
      <dgm:t>
        <a:bodyPr/>
        <a:lstStyle/>
        <a:p>
          <a:r>
            <a:rPr lang="en-US" dirty="0"/>
            <a:t>Dad said, “My feet are killing me from hiking all over the mountain for 8 hours! I’ll tell you what I’d like is a nice new pair of boots.”</a:t>
          </a:r>
        </a:p>
      </dgm:t>
    </dgm:pt>
    <dgm:pt modelId="{97827150-370E-4C02-9996-789706EFCE9C}" type="sibTrans" cxnId="{94958C34-BD5B-4657-B40A-95DCD38D2433}">
      <dgm:prSet/>
      <dgm:spPr/>
      <dgm:t>
        <a:bodyPr/>
        <a:lstStyle/>
        <a:p>
          <a:endParaRPr lang="en-US"/>
        </a:p>
      </dgm:t>
    </dgm:pt>
    <dgm:pt modelId="{8F768C83-C609-4A24-B54B-0810A4C76A70}" type="parTrans" cxnId="{94958C34-BD5B-4657-B40A-95DCD38D2433}">
      <dgm:prSet/>
      <dgm:spPr/>
      <dgm:t>
        <a:bodyPr/>
        <a:lstStyle/>
        <a:p>
          <a:endParaRPr lang="en-US"/>
        </a:p>
      </dgm:t>
    </dgm:pt>
    <dgm:pt modelId="{D526C316-270E-4B8C-BE7D-BE00799CFCEE}" type="pres">
      <dgm:prSet presAssocID="{07944E0A-79FB-4965-9D76-8F8B8CD352DF}" presName="Name0" presStyleCnt="0">
        <dgm:presLayoutVars>
          <dgm:dir/>
          <dgm:animLvl val="lvl"/>
          <dgm:resizeHandles val="exact"/>
        </dgm:presLayoutVars>
      </dgm:prSet>
      <dgm:spPr/>
    </dgm:pt>
    <dgm:pt modelId="{2A038A7C-7EDE-4D60-9914-3AE4392B7F30}" type="pres">
      <dgm:prSet presAssocID="{F97F0A20-3BA5-4065-8439-42E4D8DDEC3E}" presName="linNode" presStyleCnt="0"/>
      <dgm:spPr/>
    </dgm:pt>
    <dgm:pt modelId="{3C0462EF-F479-46B4-8347-9CDB38BA8677}" type="pres">
      <dgm:prSet presAssocID="{F97F0A20-3BA5-4065-8439-42E4D8DDEC3E}" presName="parentText" presStyleLbl="node1" presStyleIdx="0" presStyleCnt="3">
        <dgm:presLayoutVars>
          <dgm:chMax val="1"/>
          <dgm:bulletEnabled val="1"/>
        </dgm:presLayoutVars>
      </dgm:prSet>
      <dgm:spPr/>
    </dgm:pt>
    <dgm:pt modelId="{2C524247-51D3-4FE6-A433-8B74245D4A81}" type="pres">
      <dgm:prSet presAssocID="{F97F0A20-3BA5-4065-8439-42E4D8DDEC3E}" presName="descendantText" presStyleLbl="alignAccFollowNode1" presStyleIdx="0" presStyleCnt="3">
        <dgm:presLayoutVars>
          <dgm:bulletEnabled val="1"/>
        </dgm:presLayoutVars>
      </dgm:prSet>
      <dgm:spPr/>
    </dgm:pt>
    <dgm:pt modelId="{7EEB3A09-AC9D-401A-A4E7-660477F771C0}" type="pres">
      <dgm:prSet presAssocID="{5A74BFC9-17D5-4580-BDD7-408BE8486FDB}" presName="sp" presStyleCnt="0"/>
      <dgm:spPr/>
    </dgm:pt>
    <dgm:pt modelId="{8D8F9C73-8BD7-4548-8793-522D5E3DA9ED}" type="pres">
      <dgm:prSet presAssocID="{824115C1-6359-4B95-BBAE-9D1293A7710A}" presName="linNode" presStyleCnt="0"/>
      <dgm:spPr/>
    </dgm:pt>
    <dgm:pt modelId="{2C136781-2715-4DB0-9791-87193DAD0AF1}" type="pres">
      <dgm:prSet presAssocID="{824115C1-6359-4B95-BBAE-9D1293A7710A}" presName="parentText" presStyleLbl="node1" presStyleIdx="1" presStyleCnt="3">
        <dgm:presLayoutVars>
          <dgm:chMax val="1"/>
          <dgm:bulletEnabled val="1"/>
        </dgm:presLayoutVars>
      </dgm:prSet>
      <dgm:spPr/>
    </dgm:pt>
    <dgm:pt modelId="{650AF490-FBFC-43E8-84B3-D7CD58B5F1B6}" type="pres">
      <dgm:prSet presAssocID="{824115C1-6359-4B95-BBAE-9D1293A7710A}" presName="descendantText" presStyleLbl="alignAccFollowNode1" presStyleIdx="1" presStyleCnt="3">
        <dgm:presLayoutVars>
          <dgm:bulletEnabled val="1"/>
        </dgm:presLayoutVars>
      </dgm:prSet>
      <dgm:spPr/>
    </dgm:pt>
    <dgm:pt modelId="{C1AE6CE3-8B2F-4A52-964A-C8E40118A94D}" type="pres">
      <dgm:prSet presAssocID="{48C6589F-5302-4B06-A9B7-0F67945081B7}" presName="sp" presStyleCnt="0"/>
      <dgm:spPr/>
    </dgm:pt>
    <dgm:pt modelId="{61BB91AD-031F-4291-9979-A84038EA6A5C}" type="pres">
      <dgm:prSet presAssocID="{5CE3443D-3403-49F9-AD42-040B81732DB1}" presName="linNode" presStyleCnt="0"/>
      <dgm:spPr/>
    </dgm:pt>
    <dgm:pt modelId="{F4CAA367-1B23-4E61-86F2-B293B6386DE7}" type="pres">
      <dgm:prSet presAssocID="{5CE3443D-3403-49F9-AD42-040B81732DB1}" presName="parentText" presStyleLbl="node1" presStyleIdx="2" presStyleCnt="3">
        <dgm:presLayoutVars>
          <dgm:chMax val="1"/>
          <dgm:bulletEnabled val="1"/>
        </dgm:presLayoutVars>
      </dgm:prSet>
      <dgm:spPr/>
    </dgm:pt>
    <dgm:pt modelId="{EEE0A3A4-0532-4C69-82EF-0B147855BE6F}" type="pres">
      <dgm:prSet presAssocID="{5CE3443D-3403-49F9-AD42-040B81732DB1}" presName="descendantText" presStyleLbl="alignAccFollowNode1" presStyleIdx="2" presStyleCnt="3">
        <dgm:presLayoutVars>
          <dgm:bulletEnabled val="1"/>
        </dgm:presLayoutVars>
      </dgm:prSet>
      <dgm:spPr/>
    </dgm:pt>
  </dgm:ptLst>
  <dgm:cxnLst>
    <dgm:cxn modelId="{94958C34-BD5B-4657-B40A-95DCD38D2433}" srcId="{F97F0A20-3BA5-4065-8439-42E4D8DDEC3E}" destId="{B699950B-DB48-40D5-8F79-C4DBB9B076B2}" srcOrd="0" destOrd="0" parTransId="{8F768C83-C609-4A24-B54B-0810A4C76A70}" sibTransId="{97827150-370E-4C02-9996-789706EFCE9C}"/>
    <dgm:cxn modelId="{7B78ABFB-9E39-42E8-9EF3-E79A0441E0BC}" srcId="{07944E0A-79FB-4965-9D76-8F8B8CD352DF}" destId="{F97F0A20-3BA5-4065-8439-42E4D8DDEC3E}" srcOrd="0" destOrd="0" parTransId="{9F82AB1E-3A0F-45F6-9769-760380866352}" sibTransId="{5A74BFC9-17D5-4580-BDD7-408BE8486FDB}"/>
    <dgm:cxn modelId="{9CCD8A42-37EC-4752-A088-8C4D1A8B1A55}" type="presOf" srcId="{07944E0A-79FB-4965-9D76-8F8B8CD352DF}" destId="{D526C316-270E-4B8C-BE7D-BE00799CFCEE}" srcOrd="0" destOrd="0" presId="urn:microsoft.com/office/officeart/2005/8/layout/vList5"/>
    <dgm:cxn modelId="{28AD7DE6-3AD9-4631-BC5A-EE7EA011C3A1}" type="presOf" srcId="{5CE3443D-3403-49F9-AD42-040B81732DB1}" destId="{F4CAA367-1B23-4E61-86F2-B293B6386DE7}" srcOrd="0" destOrd="0" presId="urn:microsoft.com/office/officeart/2005/8/layout/vList5"/>
    <dgm:cxn modelId="{5E4F7F62-19BA-4BE1-89FB-06B4F0B70E34}" type="presOf" srcId="{F97F0A20-3BA5-4065-8439-42E4D8DDEC3E}" destId="{3C0462EF-F479-46B4-8347-9CDB38BA8677}" srcOrd="0" destOrd="0" presId="urn:microsoft.com/office/officeart/2005/8/layout/vList5"/>
    <dgm:cxn modelId="{B1C8CD5E-3C8A-46CE-B022-F031027A2308}" srcId="{07944E0A-79FB-4965-9D76-8F8B8CD352DF}" destId="{5CE3443D-3403-49F9-AD42-040B81732DB1}" srcOrd="2" destOrd="0" parTransId="{4E91CAED-1290-493E-9D74-AF32D96BA61D}" sibTransId="{F07EFDAC-3496-45C6-9255-250D123594B8}"/>
    <dgm:cxn modelId="{6644D3FF-F58B-47A7-B088-F0E120B67CCC}" type="presOf" srcId="{5EE09501-FC11-4805-89EC-6A360AF565A5}" destId="{EEE0A3A4-0532-4C69-82EF-0B147855BE6F}" srcOrd="0" destOrd="0" presId="urn:microsoft.com/office/officeart/2005/8/layout/vList5"/>
    <dgm:cxn modelId="{A9145B10-D41B-41F3-ABC0-369B21BAE57B}" type="presOf" srcId="{1EA42855-F084-43F9-9FC6-518993AF35FD}" destId="{650AF490-FBFC-43E8-84B3-D7CD58B5F1B6}" srcOrd="0" destOrd="0" presId="urn:microsoft.com/office/officeart/2005/8/layout/vList5"/>
    <dgm:cxn modelId="{25BF8E65-316C-420D-9BFA-934D162579FA}" srcId="{824115C1-6359-4B95-BBAE-9D1293A7710A}" destId="{1EA42855-F084-43F9-9FC6-518993AF35FD}" srcOrd="0" destOrd="0" parTransId="{C3EA7201-7453-45D4-88D2-5C9B1ED60EFF}" sibTransId="{E23098DA-A21E-4B1A-876A-68829EC88638}"/>
    <dgm:cxn modelId="{D35364FB-706E-418E-B02D-B72261641C1B}" type="presOf" srcId="{B699950B-DB48-40D5-8F79-C4DBB9B076B2}" destId="{2C524247-51D3-4FE6-A433-8B74245D4A81}" srcOrd="0" destOrd="0" presId="urn:microsoft.com/office/officeart/2005/8/layout/vList5"/>
    <dgm:cxn modelId="{CC95A5C2-CB3E-4893-AD59-A821F3C2824A}" srcId="{5CE3443D-3403-49F9-AD42-040B81732DB1}" destId="{5EE09501-FC11-4805-89EC-6A360AF565A5}" srcOrd="0" destOrd="0" parTransId="{6BC04EBF-10CF-45C9-BA4F-90167FF1199C}" sibTransId="{895B739B-83F4-4B89-8DC7-E29A7511D588}"/>
    <dgm:cxn modelId="{0E7C7E1F-35F9-48B1-A290-10780B3F7CBB}" type="presOf" srcId="{824115C1-6359-4B95-BBAE-9D1293A7710A}" destId="{2C136781-2715-4DB0-9791-87193DAD0AF1}" srcOrd="0" destOrd="0" presId="urn:microsoft.com/office/officeart/2005/8/layout/vList5"/>
    <dgm:cxn modelId="{AA75FB0E-8C9E-4F66-9B9F-3E49C840960F}" srcId="{07944E0A-79FB-4965-9D76-8F8B8CD352DF}" destId="{824115C1-6359-4B95-BBAE-9D1293A7710A}" srcOrd="1" destOrd="0" parTransId="{81EB8EE6-5B56-43B3-97D9-D739CE73F567}" sibTransId="{48C6589F-5302-4B06-A9B7-0F67945081B7}"/>
    <dgm:cxn modelId="{F1DB2FC2-0FD6-4649-8080-9C28F29486E3}" type="presParOf" srcId="{D526C316-270E-4B8C-BE7D-BE00799CFCEE}" destId="{2A038A7C-7EDE-4D60-9914-3AE4392B7F30}" srcOrd="0" destOrd="0" presId="urn:microsoft.com/office/officeart/2005/8/layout/vList5"/>
    <dgm:cxn modelId="{61469486-33E2-40E5-A32F-6FF1DF52FF6E}" type="presParOf" srcId="{2A038A7C-7EDE-4D60-9914-3AE4392B7F30}" destId="{3C0462EF-F479-46B4-8347-9CDB38BA8677}" srcOrd="0" destOrd="0" presId="urn:microsoft.com/office/officeart/2005/8/layout/vList5"/>
    <dgm:cxn modelId="{DA27038C-E337-4002-BDEB-171AE5F0F85D}" type="presParOf" srcId="{2A038A7C-7EDE-4D60-9914-3AE4392B7F30}" destId="{2C524247-51D3-4FE6-A433-8B74245D4A81}" srcOrd="1" destOrd="0" presId="urn:microsoft.com/office/officeart/2005/8/layout/vList5"/>
    <dgm:cxn modelId="{FA286AAC-0DAF-4407-A2F9-0A311BCCF825}" type="presParOf" srcId="{D526C316-270E-4B8C-BE7D-BE00799CFCEE}" destId="{7EEB3A09-AC9D-401A-A4E7-660477F771C0}" srcOrd="1" destOrd="0" presId="urn:microsoft.com/office/officeart/2005/8/layout/vList5"/>
    <dgm:cxn modelId="{C164E199-7A22-4099-9D50-6CEB83E332D1}" type="presParOf" srcId="{D526C316-270E-4B8C-BE7D-BE00799CFCEE}" destId="{8D8F9C73-8BD7-4548-8793-522D5E3DA9ED}" srcOrd="2" destOrd="0" presId="urn:microsoft.com/office/officeart/2005/8/layout/vList5"/>
    <dgm:cxn modelId="{FF56C507-D9BC-4429-8B94-7DAD74D22971}" type="presParOf" srcId="{8D8F9C73-8BD7-4548-8793-522D5E3DA9ED}" destId="{2C136781-2715-4DB0-9791-87193DAD0AF1}" srcOrd="0" destOrd="0" presId="urn:microsoft.com/office/officeart/2005/8/layout/vList5"/>
    <dgm:cxn modelId="{D73C630B-E155-40BB-B3B4-0AE7E4E4E157}" type="presParOf" srcId="{8D8F9C73-8BD7-4548-8793-522D5E3DA9ED}" destId="{650AF490-FBFC-43E8-84B3-D7CD58B5F1B6}" srcOrd="1" destOrd="0" presId="urn:microsoft.com/office/officeart/2005/8/layout/vList5"/>
    <dgm:cxn modelId="{EC15FC71-6BC0-4C58-987A-03C3051820CE}" type="presParOf" srcId="{D526C316-270E-4B8C-BE7D-BE00799CFCEE}" destId="{C1AE6CE3-8B2F-4A52-964A-C8E40118A94D}" srcOrd="3" destOrd="0" presId="urn:microsoft.com/office/officeart/2005/8/layout/vList5"/>
    <dgm:cxn modelId="{2B6AEC82-9857-4B62-9D93-39FD6F09A658}" type="presParOf" srcId="{D526C316-270E-4B8C-BE7D-BE00799CFCEE}" destId="{61BB91AD-031F-4291-9979-A84038EA6A5C}" srcOrd="4" destOrd="0" presId="urn:microsoft.com/office/officeart/2005/8/layout/vList5"/>
    <dgm:cxn modelId="{E6FAE604-B0D5-417C-BC38-D48FEAED866F}" type="presParOf" srcId="{61BB91AD-031F-4291-9979-A84038EA6A5C}" destId="{F4CAA367-1B23-4E61-86F2-B293B6386DE7}" srcOrd="0" destOrd="0" presId="urn:microsoft.com/office/officeart/2005/8/layout/vList5"/>
    <dgm:cxn modelId="{4DAA47E7-8116-4445-B2B5-F0F07079FEC6}" type="presParOf" srcId="{61BB91AD-031F-4291-9979-A84038EA6A5C}" destId="{EEE0A3A4-0532-4C69-82EF-0B147855BE6F}"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B77DE17-A771-4658-A8F4-89353C8D92BB}" type="doc">
      <dgm:prSet loTypeId="urn:microsoft.com/office/officeart/2005/8/layout/process1" loCatId="process" qsTypeId="urn:microsoft.com/office/officeart/2005/8/quickstyle/3d2#2" qsCatId="3D" csTypeId="urn:microsoft.com/office/officeart/2005/8/colors/colorful4" csCatId="colorful" phldr="1"/>
      <dgm:spPr/>
    </dgm:pt>
    <dgm:pt modelId="{829634B1-E7AB-4447-9B28-9DDC3EEF11C4}">
      <dgm:prSet phldrT="[Text]"/>
      <dgm:spPr/>
      <dgm:t>
        <a:bodyPr/>
        <a:lstStyle/>
        <a:p>
          <a:r>
            <a:rPr lang="en-US" dirty="0"/>
            <a:t>Author</a:t>
          </a:r>
        </a:p>
      </dgm:t>
    </dgm:pt>
    <dgm:pt modelId="{DF6A531C-6C43-4A0D-A99D-799BC3A5EB4A}" type="parTrans" cxnId="{E0B1E3E9-8150-471F-99C4-EBFA08DAFE26}">
      <dgm:prSet/>
      <dgm:spPr/>
      <dgm:t>
        <a:bodyPr/>
        <a:lstStyle/>
        <a:p>
          <a:endParaRPr lang="en-US"/>
        </a:p>
      </dgm:t>
    </dgm:pt>
    <dgm:pt modelId="{59966A1E-87B5-46E5-A146-6E74264915AB}" type="sibTrans" cxnId="{E0B1E3E9-8150-471F-99C4-EBFA08DAFE26}">
      <dgm:prSet/>
      <dgm:spPr/>
      <dgm:t>
        <a:bodyPr/>
        <a:lstStyle/>
        <a:p>
          <a:endParaRPr lang="en-US"/>
        </a:p>
      </dgm:t>
    </dgm:pt>
    <dgm:pt modelId="{9A79E6F5-C99B-43F4-84A8-A5C0D41A8582}">
      <dgm:prSet phldrT="[Text]"/>
      <dgm:spPr/>
      <dgm:t>
        <a:bodyPr/>
        <a:lstStyle/>
        <a:p>
          <a:r>
            <a:rPr lang="en-US" dirty="0"/>
            <a:t> Date</a:t>
          </a:r>
        </a:p>
        <a:p>
          <a:r>
            <a:rPr lang="en-US" dirty="0"/>
            <a:t>(XXXX)</a:t>
          </a:r>
        </a:p>
      </dgm:t>
    </dgm:pt>
    <dgm:pt modelId="{C88CD93F-D08D-40D4-A005-AFC10A72F6EE}" type="parTrans" cxnId="{7AA6B5F7-D312-4C11-8B22-230EB49A25A3}">
      <dgm:prSet/>
      <dgm:spPr/>
      <dgm:t>
        <a:bodyPr/>
        <a:lstStyle/>
        <a:p>
          <a:endParaRPr lang="en-US"/>
        </a:p>
      </dgm:t>
    </dgm:pt>
    <dgm:pt modelId="{011D5123-55C9-49EB-A05E-B3E445AB316A}" type="sibTrans" cxnId="{7AA6B5F7-D312-4C11-8B22-230EB49A25A3}">
      <dgm:prSet/>
      <dgm:spPr/>
      <dgm:t>
        <a:bodyPr/>
        <a:lstStyle/>
        <a:p>
          <a:endParaRPr lang="en-US"/>
        </a:p>
      </dgm:t>
    </dgm:pt>
    <dgm:pt modelId="{FE5EA487-D4C9-4D73-BB18-F39D338548C5}">
      <dgm:prSet phldrT="[Text]"/>
      <dgm:spPr/>
      <dgm:t>
        <a:bodyPr/>
        <a:lstStyle/>
        <a:p>
          <a:r>
            <a:rPr lang="en-US" dirty="0"/>
            <a:t>Page or paragraph #</a:t>
          </a:r>
        </a:p>
      </dgm:t>
    </dgm:pt>
    <dgm:pt modelId="{9D25CD4A-DB0F-4F09-A2AE-FCE3A45B9271}" type="parTrans" cxnId="{581DCDCC-C30B-4E7B-B07F-B48B61A0EECC}">
      <dgm:prSet/>
      <dgm:spPr/>
      <dgm:t>
        <a:bodyPr/>
        <a:lstStyle/>
        <a:p>
          <a:endParaRPr lang="en-US"/>
        </a:p>
      </dgm:t>
    </dgm:pt>
    <dgm:pt modelId="{9734349E-0B9B-4D75-B7DD-6D7AD420CE06}" type="sibTrans" cxnId="{581DCDCC-C30B-4E7B-B07F-B48B61A0EECC}">
      <dgm:prSet/>
      <dgm:spPr/>
      <dgm:t>
        <a:bodyPr/>
        <a:lstStyle/>
        <a:p>
          <a:endParaRPr lang="en-US"/>
        </a:p>
      </dgm:t>
    </dgm:pt>
    <dgm:pt modelId="{3A70C8AA-C257-4BE3-9148-868073E468B4}" type="pres">
      <dgm:prSet presAssocID="{FB77DE17-A771-4658-A8F4-89353C8D92BB}" presName="Name0" presStyleCnt="0">
        <dgm:presLayoutVars>
          <dgm:dir/>
          <dgm:resizeHandles val="exact"/>
        </dgm:presLayoutVars>
      </dgm:prSet>
      <dgm:spPr/>
    </dgm:pt>
    <dgm:pt modelId="{B2DBA216-46E6-4F1A-901D-C6A8A8CB33C5}" type="pres">
      <dgm:prSet presAssocID="{829634B1-E7AB-4447-9B28-9DDC3EEF11C4}" presName="node" presStyleLbl="node1" presStyleIdx="0" presStyleCnt="3">
        <dgm:presLayoutVars>
          <dgm:bulletEnabled val="1"/>
        </dgm:presLayoutVars>
      </dgm:prSet>
      <dgm:spPr/>
    </dgm:pt>
    <dgm:pt modelId="{7B6B9372-E62E-425E-BE23-52C93897A740}" type="pres">
      <dgm:prSet presAssocID="{59966A1E-87B5-46E5-A146-6E74264915AB}" presName="sibTrans" presStyleLbl="sibTrans2D1" presStyleIdx="0" presStyleCnt="2"/>
      <dgm:spPr>
        <a:prstGeom prst="mathPlus">
          <a:avLst/>
        </a:prstGeom>
      </dgm:spPr>
    </dgm:pt>
    <dgm:pt modelId="{4435E29C-D341-468C-B2EA-BCCC90DD3218}" type="pres">
      <dgm:prSet presAssocID="{59966A1E-87B5-46E5-A146-6E74264915AB}" presName="connectorText" presStyleLbl="sibTrans2D1" presStyleIdx="0" presStyleCnt="2"/>
      <dgm:spPr/>
    </dgm:pt>
    <dgm:pt modelId="{A90C6898-B98A-4F95-9619-FB04A840ED88}" type="pres">
      <dgm:prSet presAssocID="{9A79E6F5-C99B-43F4-84A8-A5C0D41A8582}" presName="node" presStyleLbl="node1" presStyleIdx="1" presStyleCnt="3" custLinFactNeighborX="-693">
        <dgm:presLayoutVars>
          <dgm:bulletEnabled val="1"/>
        </dgm:presLayoutVars>
      </dgm:prSet>
      <dgm:spPr/>
    </dgm:pt>
    <dgm:pt modelId="{5C1DBD5D-00E3-4A5E-B105-426ACB6F23D1}" type="pres">
      <dgm:prSet presAssocID="{011D5123-55C9-49EB-A05E-B3E445AB316A}" presName="sibTrans" presStyleLbl="sibTrans2D1" presStyleIdx="1" presStyleCnt="2"/>
      <dgm:spPr>
        <a:prstGeom prst="mathPlus">
          <a:avLst/>
        </a:prstGeom>
      </dgm:spPr>
    </dgm:pt>
    <dgm:pt modelId="{2A947F93-A186-4960-A63E-AC2EFA7DBC39}" type="pres">
      <dgm:prSet presAssocID="{011D5123-55C9-49EB-A05E-B3E445AB316A}" presName="connectorText" presStyleLbl="sibTrans2D1" presStyleIdx="1" presStyleCnt="2"/>
      <dgm:spPr/>
    </dgm:pt>
    <dgm:pt modelId="{2E40918C-5B9D-43D3-A445-F8C06B04404D}" type="pres">
      <dgm:prSet presAssocID="{FE5EA487-D4C9-4D73-BB18-F39D338548C5}" presName="node" presStyleLbl="node1" presStyleIdx="2" presStyleCnt="3">
        <dgm:presLayoutVars>
          <dgm:bulletEnabled val="1"/>
        </dgm:presLayoutVars>
      </dgm:prSet>
      <dgm:spPr/>
    </dgm:pt>
  </dgm:ptLst>
  <dgm:cxnLst>
    <dgm:cxn modelId="{7AA6B5F7-D312-4C11-8B22-230EB49A25A3}" srcId="{FB77DE17-A771-4658-A8F4-89353C8D92BB}" destId="{9A79E6F5-C99B-43F4-84A8-A5C0D41A8582}" srcOrd="1" destOrd="0" parTransId="{C88CD93F-D08D-40D4-A005-AFC10A72F6EE}" sibTransId="{011D5123-55C9-49EB-A05E-B3E445AB316A}"/>
    <dgm:cxn modelId="{725633F8-99F5-4355-A96C-42C5D21E2A37}" type="presOf" srcId="{FB77DE17-A771-4658-A8F4-89353C8D92BB}" destId="{3A70C8AA-C257-4BE3-9148-868073E468B4}" srcOrd="0" destOrd="0" presId="urn:microsoft.com/office/officeart/2005/8/layout/process1"/>
    <dgm:cxn modelId="{2F620E9D-38A3-4994-A220-4ACDE5029B50}" type="presOf" srcId="{FE5EA487-D4C9-4D73-BB18-F39D338548C5}" destId="{2E40918C-5B9D-43D3-A445-F8C06B04404D}" srcOrd="0" destOrd="0" presId="urn:microsoft.com/office/officeart/2005/8/layout/process1"/>
    <dgm:cxn modelId="{052B49A3-510D-45F6-B11D-7773CDFD93A7}" type="presOf" srcId="{59966A1E-87B5-46E5-A146-6E74264915AB}" destId="{7B6B9372-E62E-425E-BE23-52C93897A740}" srcOrd="0" destOrd="0" presId="urn:microsoft.com/office/officeart/2005/8/layout/process1"/>
    <dgm:cxn modelId="{581DCDCC-C30B-4E7B-B07F-B48B61A0EECC}" srcId="{FB77DE17-A771-4658-A8F4-89353C8D92BB}" destId="{FE5EA487-D4C9-4D73-BB18-F39D338548C5}" srcOrd="2" destOrd="0" parTransId="{9D25CD4A-DB0F-4F09-A2AE-FCE3A45B9271}" sibTransId="{9734349E-0B9B-4D75-B7DD-6D7AD420CE06}"/>
    <dgm:cxn modelId="{B73EA56E-D355-4507-9B1E-9CDA258AB5BA}" type="presOf" srcId="{59966A1E-87B5-46E5-A146-6E74264915AB}" destId="{4435E29C-D341-468C-B2EA-BCCC90DD3218}" srcOrd="1" destOrd="0" presId="urn:microsoft.com/office/officeart/2005/8/layout/process1"/>
    <dgm:cxn modelId="{C2B61928-7040-4633-A5E1-2CD9CAEA55B5}" type="presOf" srcId="{9A79E6F5-C99B-43F4-84A8-A5C0D41A8582}" destId="{A90C6898-B98A-4F95-9619-FB04A840ED88}" srcOrd="0" destOrd="0" presId="urn:microsoft.com/office/officeart/2005/8/layout/process1"/>
    <dgm:cxn modelId="{E0B1E3E9-8150-471F-99C4-EBFA08DAFE26}" srcId="{FB77DE17-A771-4658-A8F4-89353C8D92BB}" destId="{829634B1-E7AB-4447-9B28-9DDC3EEF11C4}" srcOrd="0" destOrd="0" parTransId="{DF6A531C-6C43-4A0D-A99D-799BC3A5EB4A}" sibTransId="{59966A1E-87B5-46E5-A146-6E74264915AB}"/>
    <dgm:cxn modelId="{C4D0E00A-997F-4939-A30E-CF6801836947}" type="presOf" srcId="{829634B1-E7AB-4447-9B28-9DDC3EEF11C4}" destId="{B2DBA216-46E6-4F1A-901D-C6A8A8CB33C5}" srcOrd="0" destOrd="0" presId="urn:microsoft.com/office/officeart/2005/8/layout/process1"/>
    <dgm:cxn modelId="{7EFB524E-C2FA-4447-BED9-4FAA8D6872A5}" type="presOf" srcId="{011D5123-55C9-49EB-A05E-B3E445AB316A}" destId="{2A947F93-A186-4960-A63E-AC2EFA7DBC39}" srcOrd="1" destOrd="0" presId="urn:microsoft.com/office/officeart/2005/8/layout/process1"/>
    <dgm:cxn modelId="{6AAB7BC0-6B4D-4EAA-802A-2C1F1F5C1F4B}" type="presOf" srcId="{011D5123-55C9-49EB-A05E-B3E445AB316A}" destId="{5C1DBD5D-00E3-4A5E-B105-426ACB6F23D1}" srcOrd="0" destOrd="0" presId="urn:microsoft.com/office/officeart/2005/8/layout/process1"/>
    <dgm:cxn modelId="{4209119F-9A3A-4B69-A5D8-5B9032D3D596}" type="presParOf" srcId="{3A70C8AA-C257-4BE3-9148-868073E468B4}" destId="{B2DBA216-46E6-4F1A-901D-C6A8A8CB33C5}" srcOrd="0" destOrd="0" presId="urn:microsoft.com/office/officeart/2005/8/layout/process1"/>
    <dgm:cxn modelId="{BDC71556-1BC4-45CD-8E05-0E45BCB09FB0}" type="presParOf" srcId="{3A70C8AA-C257-4BE3-9148-868073E468B4}" destId="{7B6B9372-E62E-425E-BE23-52C93897A740}" srcOrd="1" destOrd="0" presId="urn:microsoft.com/office/officeart/2005/8/layout/process1"/>
    <dgm:cxn modelId="{D17C6716-5346-4898-A1AA-C66B2A4172A2}" type="presParOf" srcId="{7B6B9372-E62E-425E-BE23-52C93897A740}" destId="{4435E29C-D341-468C-B2EA-BCCC90DD3218}" srcOrd="0" destOrd="0" presId="urn:microsoft.com/office/officeart/2005/8/layout/process1"/>
    <dgm:cxn modelId="{C5DB764B-3AA5-46F7-933F-53DEE8B109CF}" type="presParOf" srcId="{3A70C8AA-C257-4BE3-9148-868073E468B4}" destId="{A90C6898-B98A-4F95-9619-FB04A840ED88}" srcOrd="2" destOrd="0" presId="urn:microsoft.com/office/officeart/2005/8/layout/process1"/>
    <dgm:cxn modelId="{1C20AB14-813C-43F1-8A46-6532FC86837A}" type="presParOf" srcId="{3A70C8AA-C257-4BE3-9148-868073E468B4}" destId="{5C1DBD5D-00E3-4A5E-B105-426ACB6F23D1}" srcOrd="3" destOrd="0" presId="urn:microsoft.com/office/officeart/2005/8/layout/process1"/>
    <dgm:cxn modelId="{A2432E4C-5D19-49C5-84D1-F00DEA3BB42B}" type="presParOf" srcId="{5C1DBD5D-00E3-4A5E-B105-426ACB6F23D1}" destId="{2A947F93-A186-4960-A63E-AC2EFA7DBC39}" srcOrd="0" destOrd="0" presId="urn:microsoft.com/office/officeart/2005/8/layout/process1"/>
    <dgm:cxn modelId="{21B1816F-B3EC-434D-BEDD-094394E99856}" type="presParOf" srcId="{3A70C8AA-C257-4BE3-9148-868073E468B4}" destId="{2E40918C-5B9D-43D3-A445-F8C06B04404D}"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DCA7FFC-6321-4864-8C79-83FB18ADB6E4}" type="doc">
      <dgm:prSet loTypeId="urn:microsoft.com/office/officeart/2005/8/layout/process1" loCatId="process" qsTypeId="urn:microsoft.com/office/officeart/2005/8/quickstyle/3d2#3" qsCatId="3D" csTypeId="urn:microsoft.com/office/officeart/2005/8/colors/colorful4" csCatId="colorful" phldr="1"/>
      <dgm:spPr/>
      <dgm:t>
        <a:bodyPr/>
        <a:lstStyle/>
        <a:p>
          <a:endParaRPr lang="en-US"/>
        </a:p>
      </dgm:t>
    </dgm:pt>
    <dgm:pt modelId="{B1053683-835B-4BF4-BA24-591836980F06}">
      <dgm:prSet/>
      <dgm:spPr/>
      <dgm:t>
        <a:bodyPr/>
        <a:lstStyle/>
        <a:p>
          <a:pPr rtl="0"/>
          <a:r>
            <a:rPr lang="en-US" b="1" dirty="0"/>
            <a:t>Author </a:t>
          </a:r>
        </a:p>
      </dgm:t>
    </dgm:pt>
    <dgm:pt modelId="{BD05F2CF-9F35-462D-8F14-87FB1F949C2A}" type="parTrans" cxnId="{E13E6337-9ABD-4979-91D9-983EA6004012}">
      <dgm:prSet/>
      <dgm:spPr/>
      <dgm:t>
        <a:bodyPr/>
        <a:lstStyle/>
        <a:p>
          <a:endParaRPr lang="en-US"/>
        </a:p>
      </dgm:t>
    </dgm:pt>
    <dgm:pt modelId="{C67CA1EC-0702-4F48-8013-1E73C957C804}" type="sibTrans" cxnId="{E13E6337-9ABD-4979-91D9-983EA6004012}">
      <dgm:prSet/>
      <dgm:spPr/>
      <dgm:t>
        <a:bodyPr/>
        <a:lstStyle/>
        <a:p>
          <a:endParaRPr lang="en-US"/>
        </a:p>
      </dgm:t>
    </dgm:pt>
    <dgm:pt modelId="{FEDAE121-C5EE-46F1-8990-7A286FA92758}">
      <dgm:prSet/>
      <dgm:spPr/>
      <dgm:t>
        <a:bodyPr/>
        <a:lstStyle/>
        <a:p>
          <a:pPr rtl="0"/>
          <a:r>
            <a:rPr lang="en-US" b="1" dirty="0"/>
            <a:t>Date</a:t>
          </a:r>
        </a:p>
        <a:p>
          <a:pPr rtl="0"/>
          <a:r>
            <a:rPr lang="en-US" b="1" dirty="0"/>
            <a:t>(XXXX)</a:t>
          </a:r>
        </a:p>
      </dgm:t>
    </dgm:pt>
    <dgm:pt modelId="{C26EFC12-F147-4316-AE0C-906467BD7E3E}" type="parTrans" cxnId="{D2BB63C1-8837-4ADD-BF21-D5987957AB90}">
      <dgm:prSet/>
      <dgm:spPr/>
      <dgm:t>
        <a:bodyPr/>
        <a:lstStyle/>
        <a:p>
          <a:endParaRPr lang="en-US"/>
        </a:p>
      </dgm:t>
    </dgm:pt>
    <dgm:pt modelId="{438CE4C1-69BE-47C3-A6F1-AE3EEC84EB2A}" type="sibTrans" cxnId="{D2BB63C1-8837-4ADD-BF21-D5987957AB90}">
      <dgm:prSet/>
      <dgm:spPr/>
      <dgm:t>
        <a:bodyPr/>
        <a:lstStyle/>
        <a:p>
          <a:endParaRPr lang="en-US"/>
        </a:p>
      </dgm:t>
    </dgm:pt>
    <dgm:pt modelId="{78C3F9FE-179A-46C6-8D24-B33E01C6D1A4}">
      <dgm:prSet/>
      <dgm:spPr/>
      <dgm:t>
        <a:bodyPr/>
        <a:lstStyle/>
        <a:p>
          <a:pPr rtl="0"/>
          <a:r>
            <a:rPr lang="en-US" b="1" dirty="0"/>
            <a:t>p. or </a:t>
          </a:r>
          <a:r>
            <a:rPr lang="en-US" b="1" dirty="0" err="1"/>
            <a:t>para</a:t>
          </a:r>
          <a:r>
            <a:rPr lang="en-US" b="1" dirty="0"/>
            <a:t> #</a:t>
          </a:r>
        </a:p>
        <a:p>
          <a:pPr rtl="0"/>
          <a:r>
            <a:rPr lang="en-US" b="1" dirty="0"/>
            <a:t>if applicable</a:t>
          </a:r>
        </a:p>
      </dgm:t>
    </dgm:pt>
    <dgm:pt modelId="{85CA657C-24C7-4444-A19C-42C0791D1AE9}" type="parTrans" cxnId="{5C78A9F6-4E5D-4E5D-A00C-CAB5456D0FB4}">
      <dgm:prSet/>
      <dgm:spPr/>
      <dgm:t>
        <a:bodyPr/>
        <a:lstStyle/>
        <a:p>
          <a:endParaRPr lang="en-US"/>
        </a:p>
      </dgm:t>
    </dgm:pt>
    <dgm:pt modelId="{AC9E76C2-7B08-4140-8BF2-27481B46D21C}" type="sibTrans" cxnId="{5C78A9F6-4E5D-4E5D-A00C-CAB5456D0FB4}">
      <dgm:prSet/>
      <dgm:spPr/>
      <dgm:t>
        <a:bodyPr/>
        <a:lstStyle/>
        <a:p>
          <a:endParaRPr lang="en-US"/>
        </a:p>
      </dgm:t>
    </dgm:pt>
    <dgm:pt modelId="{76186321-9FC3-4257-8D33-9DB08FC5FF5C}" type="pres">
      <dgm:prSet presAssocID="{6DCA7FFC-6321-4864-8C79-83FB18ADB6E4}" presName="Name0" presStyleCnt="0">
        <dgm:presLayoutVars>
          <dgm:dir/>
          <dgm:resizeHandles val="exact"/>
        </dgm:presLayoutVars>
      </dgm:prSet>
      <dgm:spPr/>
    </dgm:pt>
    <dgm:pt modelId="{83CECF0F-326A-4129-9954-FB12B542FABC}" type="pres">
      <dgm:prSet presAssocID="{B1053683-835B-4BF4-BA24-591836980F06}" presName="node" presStyleLbl="node1" presStyleIdx="0" presStyleCnt="3">
        <dgm:presLayoutVars>
          <dgm:bulletEnabled val="1"/>
        </dgm:presLayoutVars>
      </dgm:prSet>
      <dgm:spPr/>
    </dgm:pt>
    <dgm:pt modelId="{31062D2D-186D-49AA-AF73-79664F1FE5B7}" type="pres">
      <dgm:prSet presAssocID="{C67CA1EC-0702-4F48-8013-1E73C957C804}" presName="sibTrans" presStyleLbl="sibTrans2D1" presStyleIdx="0" presStyleCnt="2"/>
      <dgm:spPr>
        <a:prstGeom prst="mathPlus">
          <a:avLst/>
        </a:prstGeom>
      </dgm:spPr>
    </dgm:pt>
    <dgm:pt modelId="{F79C9D59-79EE-45BE-966E-12D41E5D9AC5}" type="pres">
      <dgm:prSet presAssocID="{C67CA1EC-0702-4F48-8013-1E73C957C804}" presName="connectorText" presStyleLbl="sibTrans2D1" presStyleIdx="0" presStyleCnt="2"/>
      <dgm:spPr/>
    </dgm:pt>
    <dgm:pt modelId="{66701D84-9ECA-473E-82CF-7CDD03FD52AD}" type="pres">
      <dgm:prSet presAssocID="{FEDAE121-C5EE-46F1-8990-7A286FA92758}" presName="node" presStyleLbl="node1" presStyleIdx="1" presStyleCnt="3">
        <dgm:presLayoutVars>
          <dgm:bulletEnabled val="1"/>
        </dgm:presLayoutVars>
      </dgm:prSet>
      <dgm:spPr/>
    </dgm:pt>
    <dgm:pt modelId="{C32111D0-E172-4D8A-B0C9-78977C8F93B9}" type="pres">
      <dgm:prSet presAssocID="{438CE4C1-69BE-47C3-A6F1-AE3EEC84EB2A}" presName="sibTrans" presStyleLbl="sibTrans2D1" presStyleIdx="1" presStyleCnt="2"/>
      <dgm:spPr>
        <a:prstGeom prst="mathPlus">
          <a:avLst/>
        </a:prstGeom>
      </dgm:spPr>
    </dgm:pt>
    <dgm:pt modelId="{1AED4850-D184-43FE-8780-37B8AF613B6F}" type="pres">
      <dgm:prSet presAssocID="{438CE4C1-69BE-47C3-A6F1-AE3EEC84EB2A}" presName="connectorText" presStyleLbl="sibTrans2D1" presStyleIdx="1" presStyleCnt="2"/>
      <dgm:spPr/>
    </dgm:pt>
    <dgm:pt modelId="{8E8FCDAB-9441-4CC6-AD51-34517BEE2EFC}" type="pres">
      <dgm:prSet presAssocID="{78C3F9FE-179A-46C6-8D24-B33E01C6D1A4}" presName="node" presStyleLbl="node1" presStyleIdx="2" presStyleCnt="3">
        <dgm:presLayoutVars>
          <dgm:bulletEnabled val="1"/>
        </dgm:presLayoutVars>
      </dgm:prSet>
      <dgm:spPr/>
    </dgm:pt>
  </dgm:ptLst>
  <dgm:cxnLst>
    <dgm:cxn modelId="{C2BB4BE1-E2DE-4EF4-BD8F-F287222400D9}" type="presOf" srcId="{FEDAE121-C5EE-46F1-8990-7A286FA92758}" destId="{66701D84-9ECA-473E-82CF-7CDD03FD52AD}" srcOrd="0" destOrd="0" presId="urn:microsoft.com/office/officeart/2005/8/layout/process1"/>
    <dgm:cxn modelId="{DE563BDE-68AA-41D4-A3A8-E3A5CD3B8006}" type="presOf" srcId="{78C3F9FE-179A-46C6-8D24-B33E01C6D1A4}" destId="{8E8FCDAB-9441-4CC6-AD51-34517BEE2EFC}" srcOrd="0" destOrd="0" presId="urn:microsoft.com/office/officeart/2005/8/layout/process1"/>
    <dgm:cxn modelId="{0F1B79DA-4D3D-4B19-9B0F-A0C758899E04}" type="presOf" srcId="{C67CA1EC-0702-4F48-8013-1E73C957C804}" destId="{F79C9D59-79EE-45BE-966E-12D41E5D9AC5}" srcOrd="1" destOrd="0" presId="urn:microsoft.com/office/officeart/2005/8/layout/process1"/>
    <dgm:cxn modelId="{D2BB63C1-8837-4ADD-BF21-D5987957AB90}" srcId="{6DCA7FFC-6321-4864-8C79-83FB18ADB6E4}" destId="{FEDAE121-C5EE-46F1-8990-7A286FA92758}" srcOrd="1" destOrd="0" parTransId="{C26EFC12-F147-4316-AE0C-906467BD7E3E}" sibTransId="{438CE4C1-69BE-47C3-A6F1-AE3EEC84EB2A}"/>
    <dgm:cxn modelId="{F93F1B57-AA2D-4E03-9388-381CF197977C}" type="presOf" srcId="{C67CA1EC-0702-4F48-8013-1E73C957C804}" destId="{31062D2D-186D-49AA-AF73-79664F1FE5B7}" srcOrd="0" destOrd="0" presId="urn:microsoft.com/office/officeart/2005/8/layout/process1"/>
    <dgm:cxn modelId="{D4D76F7E-D01D-4D56-A8ED-F8B3C9629BB3}" type="presOf" srcId="{6DCA7FFC-6321-4864-8C79-83FB18ADB6E4}" destId="{76186321-9FC3-4257-8D33-9DB08FC5FF5C}" srcOrd="0" destOrd="0" presId="urn:microsoft.com/office/officeart/2005/8/layout/process1"/>
    <dgm:cxn modelId="{E13E6337-9ABD-4979-91D9-983EA6004012}" srcId="{6DCA7FFC-6321-4864-8C79-83FB18ADB6E4}" destId="{B1053683-835B-4BF4-BA24-591836980F06}" srcOrd="0" destOrd="0" parTransId="{BD05F2CF-9F35-462D-8F14-87FB1F949C2A}" sibTransId="{C67CA1EC-0702-4F48-8013-1E73C957C804}"/>
    <dgm:cxn modelId="{98008302-8402-4B69-81F0-7F3809524D10}" type="presOf" srcId="{438CE4C1-69BE-47C3-A6F1-AE3EEC84EB2A}" destId="{C32111D0-E172-4D8A-B0C9-78977C8F93B9}" srcOrd="0" destOrd="0" presId="urn:microsoft.com/office/officeart/2005/8/layout/process1"/>
    <dgm:cxn modelId="{957A6755-65FB-4B49-9C40-EFC3E22A58E6}" type="presOf" srcId="{438CE4C1-69BE-47C3-A6F1-AE3EEC84EB2A}" destId="{1AED4850-D184-43FE-8780-37B8AF613B6F}" srcOrd="1" destOrd="0" presId="urn:microsoft.com/office/officeart/2005/8/layout/process1"/>
    <dgm:cxn modelId="{5C78A9F6-4E5D-4E5D-A00C-CAB5456D0FB4}" srcId="{6DCA7FFC-6321-4864-8C79-83FB18ADB6E4}" destId="{78C3F9FE-179A-46C6-8D24-B33E01C6D1A4}" srcOrd="2" destOrd="0" parTransId="{85CA657C-24C7-4444-A19C-42C0791D1AE9}" sibTransId="{AC9E76C2-7B08-4140-8BF2-27481B46D21C}"/>
    <dgm:cxn modelId="{CBF4EE04-CC64-462A-AA81-C3205EF4AE69}" type="presOf" srcId="{B1053683-835B-4BF4-BA24-591836980F06}" destId="{83CECF0F-326A-4129-9954-FB12B542FABC}" srcOrd="0" destOrd="0" presId="urn:microsoft.com/office/officeart/2005/8/layout/process1"/>
    <dgm:cxn modelId="{54C8F0B7-C0F5-4F7A-8452-BA811A3A78F9}" type="presParOf" srcId="{76186321-9FC3-4257-8D33-9DB08FC5FF5C}" destId="{83CECF0F-326A-4129-9954-FB12B542FABC}" srcOrd="0" destOrd="0" presId="urn:microsoft.com/office/officeart/2005/8/layout/process1"/>
    <dgm:cxn modelId="{0C81B9E1-EA11-4FC1-8E69-8A50C22AB491}" type="presParOf" srcId="{76186321-9FC3-4257-8D33-9DB08FC5FF5C}" destId="{31062D2D-186D-49AA-AF73-79664F1FE5B7}" srcOrd="1" destOrd="0" presId="urn:microsoft.com/office/officeart/2005/8/layout/process1"/>
    <dgm:cxn modelId="{D1A1CD95-E4A3-4DF1-8640-4AF1B5F8CE0F}" type="presParOf" srcId="{31062D2D-186D-49AA-AF73-79664F1FE5B7}" destId="{F79C9D59-79EE-45BE-966E-12D41E5D9AC5}" srcOrd="0" destOrd="0" presId="urn:microsoft.com/office/officeart/2005/8/layout/process1"/>
    <dgm:cxn modelId="{FF5184F6-E14E-49BE-B135-1671779439D0}" type="presParOf" srcId="{76186321-9FC3-4257-8D33-9DB08FC5FF5C}" destId="{66701D84-9ECA-473E-82CF-7CDD03FD52AD}" srcOrd="2" destOrd="0" presId="urn:microsoft.com/office/officeart/2005/8/layout/process1"/>
    <dgm:cxn modelId="{A1827782-DCF5-454A-B00B-AD05461D7365}" type="presParOf" srcId="{76186321-9FC3-4257-8D33-9DB08FC5FF5C}" destId="{C32111D0-E172-4D8A-B0C9-78977C8F93B9}" srcOrd="3" destOrd="0" presId="urn:microsoft.com/office/officeart/2005/8/layout/process1"/>
    <dgm:cxn modelId="{7349DA3D-763C-40AB-9401-7FE304BADDC5}" type="presParOf" srcId="{C32111D0-E172-4D8A-B0C9-78977C8F93B9}" destId="{1AED4850-D184-43FE-8780-37B8AF613B6F}" srcOrd="0" destOrd="0" presId="urn:microsoft.com/office/officeart/2005/8/layout/process1"/>
    <dgm:cxn modelId="{CF54FE58-17E6-463F-8201-E4BAD2C429E9}" type="presParOf" srcId="{76186321-9FC3-4257-8D33-9DB08FC5FF5C}" destId="{8E8FCDAB-9441-4CC6-AD51-34517BEE2EFC}"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DCA7FFC-6321-4864-8C79-83FB18ADB6E4}" type="doc">
      <dgm:prSet loTypeId="urn:microsoft.com/office/officeart/2005/8/layout/process1" loCatId="process" qsTypeId="urn:microsoft.com/office/officeart/2005/8/quickstyle/3d2#4" qsCatId="3D" csTypeId="urn:microsoft.com/office/officeart/2005/8/colors/colorful4" csCatId="colorful" phldr="1"/>
      <dgm:spPr/>
      <dgm:t>
        <a:bodyPr/>
        <a:lstStyle/>
        <a:p>
          <a:endParaRPr lang="en-US"/>
        </a:p>
      </dgm:t>
    </dgm:pt>
    <dgm:pt modelId="{B1053683-835B-4BF4-BA24-591836980F06}">
      <dgm:prSet custT="1"/>
      <dgm:spPr/>
      <dgm:t>
        <a:bodyPr/>
        <a:lstStyle/>
        <a:p>
          <a:pPr rtl="0"/>
          <a:r>
            <a:rPr lang="en-US" sz="1600" b="1" dirty="0"/>
            <a:t>Author</a:t>
          </a:r>
        </a:p>
      </dgm:t>
    </dgm:pt>
    <dgm:pt modelId="{BD05F2CF-9F35-462D-8F14-87FB1F949C2A}" type="parTrans" cxnId="{E13E6337-9ABD-4979-91D9-983EA6004012}">
      <dgm:prSet/>
      <dgm:spPr/>
      <dgm:t>
        <a:bodyPr/>
        <a:lstStyle/>
        <a:p>
          <a:endParaRPr lang="en-US"/>
        </a:p>
      </dgm:t>
    </dgm:pt>
    <dgm:pt modelId="{C67CA1EC-0702-4F48-8013-1E73C957C804}" type="sibTrans" cxnId="{E13E6337-9ABD-4979-91D9-983EA6004012}">
      <dgm:prSet/>
      <dgm:spPr/>
      <dgm:t>
        <a:bodyPr/>
        <a:lstStyle/>
        <a:p>
          <a:endParaRPr lang="en-US"/>
        </a:p>
      </dgm:t>
    </dgm:pt>
    <dgm:pt modelId="{FEDAE121-C5EE-46F1-8990-7A286FA92758}">
      <dgm:prSet custT="1"/>
      <dgm:spPr/>
      <dgm:t>
        <a:bodyPr/>
        <a:lstStyle/>
        <a:p>
          <a:pPr rtl="0"/>
          <a:r>
            <a:rPr lang="en-US" sz="1600" b="1" dirty="0"/>
            <a:t>Date</a:t>
          </a:r>
        </a:p>
        <a:p>
          <a:pPr rtl="0"/>
          <a:r>
            <a:rPr lang="en-US" sz="1600" b="1" dirty="0"/>
            <a:t>(XXXX)</a:t>
          </a:r>
        </a:p>
      </dgm:t>
    </dgm:pt>
    <dgm:pt modelId="{C26EFC12-F147-4316-AE0C-906467BD7E3E}" type="parTrans" cxnId="{D2BB63C1-8837-4ADD-BF21-D5987957AB90}">
      <dgm:prSet/>
      <dgm:spPr/>
      <dgm:t>
        <a:bodyPr/>
        <a:lstStyle/>
        <a:p>
          <a:endParaRPr lang="en-US"/>
        </a:p>
      </dgm:t>
    </dgm:pt>
    <dgm:pt modelId="{438CE4C1-69BE-47C3-A6F1-AE3EEC84EB2A}" type="sibTrans" cxnId="{D2BB63C1-8837-4ADD-BF21-D5987957AB90}">
      <dgm:prSet/>
      <dgm:spPr/>
      <dgm:t>
        <a:bodyPr/>
        <a:lstStyle/>
        <a:p>
          <a:endParaRPr lang="en-US"/>
        </a:p>
      </dgm:t>
    </dgm:pt>
    <dgm:pt modelId="{78C3F9FE-179A-46C6-8D24-B33E01C6D1A4}">
      <dgm:prSet custT="1"/>
      <dgm:spPr/>
      <dgm:t>
        <a:bodyPr/>
        <a:lstStyle/>
        <a:p>
          <a:pPr rtl="0"/>
          <a:r>
            <a:rPr lang="en-US" sz="1600" b="1" dirty="0"/>
            <a:t>p. or </a:t>
          </a:r>
          <a:r>
            <a:rPr lang="en-US" sz="1600" b="1" dirty="0" err="1"/>
            <a:t>para</a:t>
          </a:r>
          <a:r>
            <a:rPr lang="en-US" sz="1600" b="1" dirty="0"/>
            <a:t> #</a:t>
          </a:r>
        </a:p>
      </dgm:t>
    </dgm:pt>
    <dgm:pt modelId="{85CA657C-24C7-4444-A19C-42C0791D1AE9}" type="parTrans" cxnId="{5C78A9F6-4E5D-4E5D-A00C-CAB5456D0FB4}">
      <dgm:prSet/>
      <dgm:spPr/>
      <dgm:t>
        <a:bodyPr/>
        <a:lstStyle/>
        <a:p>
          <a:endParaRPr lang="en-US"/>
        </a:p>
      </dgm:t>
    </dgm:pt>
    <dgm:pt modelId="{AC9E76C2-7B08-4140-8BF2-27481B46D21C}" type="sibTrans" cxnId="{5C78A9F6-4E5D-4E5D-A00C-CAB5456D0FB4}">
      <dgm:prSet/>
      <dgm:spPr/>
      <dgm:t>
        <a:bodyPr/>
        <a:lstStyle/>
        <a:p>
          <a:endParaRPr lang="en-US"/>
        </a:p>
      </dgm:t>
    </dgm:pt>
    <dgm:pt modelId="{76186321-9FC3-4257-8D33-9DB08FC5FF5C}" type="pres">
      <dgm:prSet presAssocID="{6DCA7FFC-6321-4864-8C79-83FB18ADB6E4}" presName="Name0" presStyleCnt="0">
        <dgm:presLayoutVars>
          <dgm:dir/>
          <dgm:resizeHandles val="exact"/>
        </dgm:presLayoutVars>
      </dgm:prSet>
      <dgm:spPr/>
    </dgm:pt>
    <dgm:pt modelId="{83CECF0F-326A-4129-9954-FB12B542FABC}" type="pres">
      <dgm:prSet presAssocID="{B1053683-835B-4BF4-BA24-591836980F06}" presName="node" presStyleLbl="node1" presStyleIdx="0" presStyleCnt="3">
        <dgm:presLayoutVars>
          <dgm:bulletEnabled val="1"/>
        </dgm:presLayoutVars>
      </dgm:prSet>
      <dgm:spPr/>
    </dgm:pt>
    <dgm:pt modelId="{31062D2D-186D-49AA-AF73-79664F1FE5B7}" type="pres">
      <dgm:prSet presAssocID="{C67CA1EC-0702-4F48-8013-1E73C957C804}" presName="sibTrans" presStyleLbl="sibTrans2D1" presStyleIdx="0" presStyleCnt="2"/>
      <dgm:spPr>
        <a:prstGeom prst="mathPlus">
          <a:avLst/>
        </a:prstGeom>
      </dgm:spPr>
    </dgm:pt>
    <dgm:pt modelId="{F79C9D59-79EE-45BE-966E-12D41E5D9AC5}" type="pres">
      <dgm:prSet presAssocID="{C67CA1EC-0702-4F48-8013-1E73C957C804}" presName="connectorText" presStyleLbl="sibTrans2D1" presStyleIdx="0" presStyleCnt="2"/>
      <dgm:spPr/>
    </dgm:pt>
    <dgm:pt modelId="{66701D84-9ECA-473E-82CF-7CDD03FD52AD}" type="pres">
      <dgm:prSet presAssocID="{FEDAE121-C5EE-46F1-8990-7A286FA92758}" presName="node" presStyleLbl="node1" presStyleIdx="1" presStyleCnt="3">
        <dgm:presLayoutVars>
          <dgm:bulletEnabled val="1"/>
        </dgm:presLayoutVars>
      </dgm:prSet>
      <dgm:spPr/>
    </dgm:pt>
    <dgm:pt modelId="{C32111D0-E172-4D8A-B0C9-78977C8F93B9}" type="pres">
      <dgm:prSet presAssocID="{438CE4C1-69BE-47C3-A6F1-AE3EEC84EB2A}" presName="sibTrans" presStyleLbl="sibTrans2D1" presStyleIdx="1" presStyleCnt="2"/>
      <dgm:spPr>
        <a:prstGeom prst="mathPlus">
          <a:avLst/>
        </a:prstGeom>
      </dgm:spPr>
    </dgm:pt>
    <dgm:pt modelId="{1AED4850-D184-43FE-8780-37B8AF613B6F}" type="pres">
      <dgm:prSet presAssocID="{438CE4C1-69BE-47C3-A6F1-AE3EEC84EB2A}" presName="connectorText" presStyleLbl="sibTrans2D1" presStyleIdx="1" presStyleCnt="2"/>
      <dgm:spPr/>
    </dgm:pt>
    <dgm:pt modelId="{8E8FCDAB-9441-4CC6-AD51-34517BEE2EFC}" type="pres">
      <dgm:prSet presAssocID="{78C3F9FE-179A-46C6-8D24-B33E01C6D1A4}" presName="node" presStyleLbl="node1" presStyleIdx="2" presStyleCnt="3">
        <dgm:presLayoutVars>
          <dgm:bulletEnabled val="1"/>
        </dgm:presLayoutVars>
      </dgm:prSet>
      <dgm:spPr/>
    </dgm:pt>
  </dgm:ptLst>
  <dgm:cxnLst>
    <dgm:cxn modelId="{6F9C0C1E-F765-440F-A780-7429A05D19BD}" type="presOf" srcId="{C67CA1EC-0702-4F48-8013-1E73C957C804}" destId="{F79C9D59-79EE-45BE-966E-12D41E5D9AC5}" srcOrd="1" destOrd="0" presId="urn:microsoft.com/office/officeart/2005/8/layout/process1"/>
    <dgm:cxn modelId="{D2BB63C1-8837-4ADD-BF21-D5987957AB90}" srcId="{6DCA7FFC-6321-4864-8C79-83FB18ADB6E4}" destId="{FEDAE121-C5EE-46F1-8990-7A286FA92758}" srcOrd="1" destOrd="0" parTransId="{C26EFC12-F147-4316-AE0C-906467BD7E3E}" sibTransId="{438CE4C1-69BE-47C3-A6F1-AE3EEC84EB2A}"/>
    <dgm:cxn modelId="{474FB298-CF86-48E8-947F-8530CC823250}" type="presOf" srcId="{6DCA7FFC-6321-4864-8C79-83FB18ADB6E4}" destId="{76186321-9FC3-4257-8D33-9DB08FC5FF5C}" srcOrd="0" destOrd="0" presId="urn:microsoft.com/office/officeart/2005/8/layout/process1"/>
    <dgm:cxn modelId="{B3A4C0BE-440B-40BB-A937-10CB987DADC5}" type="presOf" srcId="{C67CA1EC-0702-4F48-8013-1E73C957C804}" destId="{31062D2D-186D-49AA-AF73-79664F1FE5B7}" srcOrd="0" destOrd="0" presId="urn:microsoft.com/office/officeart/2005/8/layout/process1"/>
    <dgm:cxn modelId="{E13E6337-9ABD-4979-91D9-983EA6004012}" srcId="{6DCA7FFC-6321-4864-8C79-83FB18ADB6E4}" destId="{B1053683-835B-4BF4-BA24-591836980F06}" srcOrd="0" destOrd="0" parTransId="{BD05F2CF-9F35-462D-8F14-87FB1F949C2A}" sibTransId="{C67CA1EC-0702-4F48-8013-1E73C957C804}"/>
    <dgm:cxn modelId="{FC95BF41-519F-4991-971D-B844944BE802}" type="presOf" srcId="{B1053683-835B-4BF4-BA24-591836980F06}" destId="{83CECF0F-326A-4129-9954-FB12B542FABC}" srcOrd="0" destOrd="0" presId="urn:microsoft.com/office/officeart/2005/8/layout/process1"/>
    <dgm:cxn modelId="{309C361B-9B17-430A-9DFF-8622E73ACD6A}" type="presOf" srcId="{FEDAE121-C5EE-46F1-8990-7A286FA92758}" destId="{66701D84-9ECA-473E-82CF-7CDD03FD52AD}" srcOrd="0" destOrd="0" presId="urn:microsoft.com/office/officeart/2005/8/layout/process1"/>
    <dgm:cxn modelId="{9197551B-A6CC-4FB1-B43B-073C2F23ADAC}" type="presOf" srcId="{78C3F9FE-179A-46C6-8D24-B33E01C6D1A4}" destId="{8E8FCDAB-9441-4CC6-AD51-34517BEE2EFC}" srcOrd="0" destOrd="0" presId="urn:microsoft.com/office/officeart/2005/8/layout/process1"/>
    <dgm:cxn modelId="{01D5945C-A2E1-49A8-8ED0-AACF7F1E3A3D}" type="presOf" srcId="{438CE4C1-69BE-47C3-A6F1-AE3EEC84EB2A}" destId="{C32111D0-E172-4D8A-B0C9-78977C8F93B9}" srcOrd="0" destOrd="0" presId="urn:microsoft.com/office/officeart/2005/8/layout/process1"/>
    <dgm:cxn modelId="{5C78A9F6-4E5D-4E5D-A00C-CAB5456D0FB4}" srcId="{6DCA7FFC-6321-4864-8C79-83FB18ADB6E4}" destId="{78C3F9FE-179A-46C6-8D24-B33E01C6D1A4}" srcOrd="2" destOrd="0" parTransId="{85CA657C-24C7-4444-A19C-42C0791D1AE9}" sibTransId="{AC9E76C2-7B08-4140-8BF2-27481B46D21C}"/>
    <dgm:cxn modelId="{C7B613D4-EF07-4BA3-B206-18711882B15A}" type="presOf" srcId="{438CE4C1-69BE-47C3-A6F1-AE3EEC84EB2A}" destId="{1AED4850-D184-43FE-8780-37B8AF613B6F}" srcOrd="1" destOrd="0" presId="urn:microsoft.com/office/officeart/2005/8/layout/process1"/>
    <dgm:cxn modelId="{2EEA0F26-4584-41E4-8012-7F2D017C4F60}" type="presParOf" srcId="{76186321-9FC3-4257-8D33-9DB08FC5FF5C}" destId="{83CECF0F-326A-4129-9954-FB12B542FABC}" srcOrd="0" destOrd="0" presId="urn:microsoft.com/office/officeart/2005/8/layout/process1"/>
    <dgm:cxn modelId="{DA064057-575B-4C70-8BA8-4A0F49A9FF93}" type="presParOf" srcId="{76186321-9FC3-4257-8D33-9DB08FC5FF5C}" destId="{31062D2D-186D-49AA-AF73-79664F1FE5B7}" srcOrd="1" destOrd="0" presId="urn:microsoft.com/office/officeart/2005/8/layout/process1"/>
    <dgm:cxn modelId="{EA19F31D-DC8B-4F85-BC95-E2A14A02A217}" type="presParOf" srcId="{31062D2D-186D-49AA-AF73-79664F1FE5B7}" destId="{F79C9D59-79EE-45BE-966E-12D41E5D9AC5}" srcOrd="0" destOrd="0" presId="urn:microsoft.com/office/officeart/2005/8/layout/process1"/>
    <dgm:cxn modelId="{1D4CC0DD-2C0D-4E4A-98BF-6E1D08B84D1D}" type="presParOf" srcId="{76186321-9FC3-4257-8D33-9DB08FC5FF5C}" destId="{66701D84-9ECA-473E-82CF-7CDD03FD52AD}" srcOrd="2" destOrd="0" presId="urn:microsoft.com/office/officeart/2005/8/layout/process1"/>
    <dgm:cxn modelId="{CB325613-E402-4B73-B646-FC2954AC1082}" type="presParOf" srcId="{76186321-9FC3-4257-8D33-9DB08FC5FF5C}" destId="{C32111D0-E172-4D8A-B0C9-78977C8F93B9}" srcOrd="3" destOrd="0" presId="urn:microsoft.com/office/officeart/2005/8/layout/process1"/>
    <dgm:cxn modelId="{FFC26B30-9816-45BB-BB5E-074624E3ECAB}" type="presParOf" srcId="{C32111D0-E172-4D8A-B0C9-78977C8F93B9}" destId="{1AED4850-D184-43FE-8780-37B8AF613B6F}" srcOrd="0" destOrd="0" presId="urn:microsoft.com/office/officeart/2005/8/layout/process1"/>
    <dgm:cxn modelId="{12D07023-7CF9-483D-B64D-DB92EDF03CC5}" type="presParOf" srcId="{76186321-9FC3-4257-8D33-9DB08FC5FF5C}" destId="{8E8FCDAB-9441-4CC6-AD51-34517BEE2EFC}"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DCA7FFC-6321-4864-8C79-83FB18ADB6E4}" type="doc">
      <dgm:prSet loTypeId="urn:microsoft.com/office/officeart/2005/8/layout/process1" loCatId="process" qsTypeId="urn:microsoft.com/office/officeart/2005/8/quickstyle/3d2#5" qsCatId="3D" csTypeId="urn:microsoft.com/office/officeart/2005/8/colors/colorful4" csCatId="colorful" phldr="1"/>
      <dgm:spPr/>
      <dgm:t>
        <a:bodyPr/>
        <a:lstStyle/>
        <a:p>
          <a:endParaRPr lang="en-US"/>
        </a:p>
      </dgm:t>
    </dgm:pt>
    <dgm:pt modelId="{B1053683-835B-4BF4-BA24-591836980F06}">
      <dgm:prSet custT="1"/>
      <dgm:spPr/>
      <dgm:t>
        <a:bodyPr/>
        <a:lstStyle/>
        <a:p>
          <a:pPr rtl="0"/>
          <a:r>
            <a:rPr lang="en-US" sz="1600" b="1" dirty="0"/>
            <a:t>Author</a:t>
          </a:r>
        </a:p>
      </dgm:t>
    </dgm:pt>
    <dgm:pt modelId="{BD05F2CF-9F35-462D-8F14-87FB1F949C2A}" type="parTrans" cxnId="{E13E6337-9ABD-4979-91D9-983EA6004012}">
      <dgm:prSet/>
      <dgm:spPr/>
      <dgm:t>
        <a:bodyPr/>
        <a:lstStyle/>
        <a:p>
          <a:endParaRPr lang="en-US"/>
        </a:p>
      </dgm:t>
    </dgm:pt>
    <dgm:pt modelId="{C67CA1EC-0702-4F48-8013-1E73C957C804}" type="sibTrans" cxnId="{E13E6337-9ABD-4979-91D9-983EA6004012}">
      <dgm:prSet/>
      <dgm:spPr/>
      <dgm:t>
        <a:bodyPr/>
        <a:lstStyle/>
        <a:p>
          <a:endParaRPr lang="en-US"/>
        </a:p>
      </dgm:t>
    </dgm:pt>
    <dgm:pt modelId="{FEDAE121-C5EE-46F1-8990-7A286FA92758}">
      <dgm:prSet custT="1"/>
      <dgm:spPr/>
      <dgm:t>
        <a:bodyPr/>
        <a:lstStyle/>
        <a:p>
          <a:pPr rtl="0"/>
          <a:r>
            <a:rPr lang="en-US" sz="1600" b="1" dirty="0"/>
            <a:t>Date </a:t>
          </a:r>
        </a:p>
        <a:p>
          <a:pPr rtl="0"/>
          <a:r>
            <a:rPr lang="en-US" sz="1600" b="1" dirty="0"/>
            <a:t>XXXX</a:t>
          </a:r>
        </a:p>
      </dgm:t>
    </dgm:pt>
    <dgm:pt modelId="{C26EFC12-F147-4316-AE0C-906467BD7E3E}" type="parTrans" cxnId="{D2BB63C1-8837-4ADD-BF21-D5987957AB90}">
      <dgm:prSet/>
      <dgm:spPr/>
      <dgm:t>
        <a:bodyPr/>
        <a:lstStyle/>
        <a:p>
          <a:endParaRPr lang="en-US"/>
        </a:p>
      </dgm:t>
    </dgm:pt>
    <dgm:pt modelId="{438CE4C1-69BE-47C3-A6F1-AE3EEC84EB2A}" type="sibTrans" cxnId="{D2BB63C1-8837-4ADD-BF21-D5987957AB90}">
      <dgm:prSet/>
      <dgm:spPr/>
      <dgm:t>
        <a:bodyPr/>
        <a:lstStyle/>
        <a:p>
          <a:endParaRPr lang="en-US"/>
        </a:p>
      </dgm:t>
    </dgm:pt>
    <dgm:pt modelId="{78C3F9FE-179A-46C6-8D24-B33E01C6D1A4}">
      <dgm:prSet custT="1"/>
      <dgm:spPr/>
      <dgm:t>
        <a:bodyPr/>
        <a:lstStyle/>
        <a:p>
          <a:pPr rtl="0"/>
          <a:r>
            <a:rPr lang="en-US" sz="1600" b="1" dirty="0"/>
            <a:t>p. or </a:t>
          </a:r>
          <a:r>
            <a:rPr lang="en-US" sz="1600" b="1" dirty="0" err="1"/>
            <a:t>para</a:t>
          </a:r>
          <a:r>
            <a:rPr lang="en-US" sz="1600" b="1" dirty="0"/>
            <a:t> #</a:t>
          </a:r>
        </a:p>
      </dgm:t>
    </dgm:pt>
    <dgm:pt modelId="{85CA657C-24C7-4444-A19C-42C0791D1AE9}" type="parTrans" cxnId="{5C78A9F6-4E5D-4E5D-A00C-CAB5456D0FB4}">
      <dgm:prSet/>
      <dgm:spPr/>
      <dgm:t>
        <a:bodyPr/>
        <a:lstStyle/>
        <a:p>
          <a:endParaRPr lang="en-US"/>
        </a:p>
      </dgm:t>
    </dgm:pt>
    <dgm:pt modelId="{AC9E76C2-7B08-4140-8BF2-27481B46D21C}" type="sibTrans" cxnId="{5C78A9F6-4E5D-4E5D-A00C-CAB5456D0FB4}">
      <dgm:prSet/>
      <dgm:spPr/>
      <dgm:t>
        <a:bodyPr/>
        <a:lstStyle/>
        <a:p>
          <a:endParaRPr lang="en-US"/>
        </a:p>
      </dgm:t>
    </dgm:pt>
    <dgm:pt modelId="{76186321-9FC3-4257-8D33-9DB08FC5FF5C}" type="pres">
      <dgm:prSet presAssocID="{6DCA7FFC-6321-4864-8C79-83FB18ADB6E4}" presName="Name0" presStyleCnt="0">
        <dgm:presLayoutVars>
          <dgm:dir/>
          <dgm:resizeHandles val="exact"/>
        </dgm:presLayoutVars>
      </dgm:prSet>
      <dgm:spPr/>
    </dgm:pt>
    <dgm:pt modelId="{83CECF0F-326A-4129-9954-FB12B542FABC}" type="pres">
      <dgm:prSet presAssocID="{B1053683-835B-4BF4-BA24-591836980F06}" presName="node" presStyleLbl="node1" presStyleIdx="0" presStyleCnt="3">
        <dgm:presLayoutVars>
          <dgm:bulletEnabled val="1"/>
        </dgm:presLayoutVars>
      </dgm:prSet>
      <dgm:spPr/>
    </dgm:pt>
    <dgm:pt modelId="{31062D2D-186D-49AA-AF73-79664F1FE5B7}" type="pres">
      <dgm:prSet presAssocID="{C67CA1EC-0702-4F48-8013-1E73C957C804}" presName="sibTrans" presStyleLbl="sibTrans2D1" presStyleIdx="0" presStyleCnt="2"/>
      <dgm:spPr>
        <a:prstGeom prst="mathPlus">
          <a:avLst/>
        </a:prstGeom>
      </dgm:spPr>
    </dgm:pt>
    <dgm:pt modelId="{F79C9D59-79EE-45BE-966E-12D41E5D9AC5}" type="pres">
      <dgm:prSet presAssocID="{C67CA1EC-0702-4F48-8013-1E73C957C804}" presName="connectorText" presStyleLbl="sibTrans2D1" presStyleIdx="0" presStyleCnt="2"/>
      <dgm:spPr/>
    </dgm:pt>
    <dgm:pt modelId="{66701D84-9ECA-473E-82CF-7CDD03FD52AD}" type="pres">
      <dgm:prSet presAssocID="{FEDAE121-C5EE-46F1-8990-7A286FA92758}" presName="node" presStyleLbl="node1" presStyleIdx="1" presStyleCnt="3">
        <dgm:presLayoutVars>
          <dgm:bulletEnabled val="1"/>
        </dgm:presLayoutVars>
      </dgm:prSet>
      <dgm:spPr/>
    </dgm:pt>
    <dgm:pt modelId="{C32111D0-E172-4D8A-B0C9-78977C8F93B9}" type="pres">
      <dgm:prSet presAssocID="{438CE4C1-69BE-47C3-A6F1-AE3EEC84EB2A}" presName="sibTrans" presStyleLbl="sibTrans2D1" presStyleIdx="1" presStyleCnt="2"/>
      <dgm:spPr>
        <a:prstGeom prst="mathPlus">
          <a:avLst/>
        </a:prstGeom>
      </dgm:spPr>
    </dgm:pt>
    <dgm:pt modelId="{1AED4850-D184-43FE-8780-37B8AF613B6F}" type="pres">
      <dgm:prSet presAssocID="{438CE4C1-69BE-47C3-A6F1-AE3EEC84EB2A}" presName="connectorText" presStyleLbl="sibTrans2D1" presStyleIdx="1" presStyleCnt="2"/>
      <dgm:spPr/>
    </dgm:pt>
    <dgm:pt modelId="{8E8FCDAB-9441-4CC6-AD51-34517BEE2EFC}" type="pres">
      <dgm:prSet presAssocID="{78C3F9FE-179A-46C6-8D24-B33E01C6D1A4}" presName="node" presStyleLbl="node1" presStyleIdx="2" presStyleCnt="3">
        <dgm:presLayoutVars>
          <dgm:bulletEnabled val="1"/>
        </dgm:presLayoutVars>
      </dgm:prSet>
      <dgm:spPr/>
    </dgm:pt>
  </dgm:ptLst>
  <dgm:cxnLst>
    <dgm:cxn modelId="{7A3B0DD5-07A5-478C-B8B4-48B8B4155DE2}" type="presOf" srcId="{6DCA7FFC-6321-4864-8C79-83FB18ADB6E4}" destId="{76186321-9FC3-4257-8D33-9DB08FC5FF5C}" srcOrd="0" destOrd="0" presId="urn:microsoft.com/office/officeart/2005/8/layout/process1"/>
    <dgm:cxn modelId="{D2BB63C1-8837-4ADD-BF21-D5987957AB90}" srcId="{6DCA7FFC-6321-4864-8C79-83FB18ADB6E4}" destId="{FEDAE121-C5EE-46F1-8990-7A286FA92758}" srcOrd="1" destOrd="0" parTransId="{C26EFC12-F147-4316-AE0C-906467BD7E3E}" sibTransId="{438CE4C1-69BE-47C3-A6F1-AE3EEC84EB2A}"/>
    <dgm:cxn modelId="{1B083A5E-814F-4C83-B8DA-E251D490BD7B}" type="presOf" srcId="{FEDAE121-C5EE-46F1-8990-7A286FA92758}" destId="{66701D84-9ECA-473E-82CF-7CDD03FD52AD}" srcOrd="0" destOrd="0" presId="urn:microsoft.com/office/officeart/2005/8/layout/process1"/>
    <dgm:cxn modelId="{0512D163-E406-45B3-BAD5-CD251BB0158B}" type="presOf" srcId="{438CE4C1-69BE-47C3-A6F1-AE3EEC84EB2A}" destId="{1AED4850-D184-43FE-8780-37B8AF613B6F}" srcOrd="1" destOrd="0" presId="urn:microsoft.com/office/officeart/2005/8/layout/process1"/>
    <dgm:cxn modelId="{BD6AF027-D94B-4499-90A5-CC99AE6D8CB6}" type="presOf" srcId="{C67CA1EC-0702-4F48-8013-1E73C957C804}" destId="{31062D2D-186D-49AA-AF73-79664F1FE5B7}" srcOrd="0" destOrd="0" presId="urn:microsoft.com/office/officeart/2005/8/layout/process1"/>
    <dgm:cxn modelId="{109BD5FF-4466-4316-9934-15F824A91CC9}" type="presOf" srcId="{78C3F9FE-179A-46C6-8D24-B33E01C6D1A4}" destId="{8E8FCDAB-9441-4CC6-AD51-34517BEE2EFC}" srcOrd="0" destOrd="0" presId="urn:microsoft.com/office/officeart/2005/8/layout/process1"/>
    <dgm:cxn modelId="{E13E6337-9ABD-4979-91D9-983EA6004012}" srcId="{6DCA7FFC-6321-4864-8C79-83FB18ADB6E4}" destId="{B1053683-835B-4BF4-BA24-591836980F06}" srcOrd="0" destOrd="0" parTransId="{BD05F2CF-9F35-462D-8F14-87FB1F949C2A}" sibTransId="{C67CA1EC-0702-4F48-8013-1E73C957C804}"/>
    <dgm:cxn modelId="{CCDE95CF-CF14-47C9-ADE4-744CDA6030DD}" type="presOf" srcId="{438CE4C1-69BE-47C3-A6F1-AE3EEC84EB2A}" destId="{C32111D0-E172-4D8A-B0C9-78977C8F93B9}" srcOrd="0" destOrd="0" presId="urn:microsoft.com/office/officeart/2005/8/layout/process1"/>
    <dgm:cxn modelId="{897B8B65-1D26-4FDA-96EF-B7AD7A174FE9}" type="presOf" srcId="{B1053683-835B-4BF4-BA24-591836980F06}" destId="{83CECF0F-326A-4129-9954-FB12B542FABC}" srcOrd="0" destOrd="0" presId="urn:microsoft.com/office/officeart/2005/8/layout/process1"/>
    <dgm:cxn modelId="{37288820-4E09-4C62-BF39-704BACADC834}" type="presOf" srcId="{C67CA1EC-0702-4F48-8013-1E73C957C804}" destId="{F79C9D59-79EE-45BE-966E-12D41E5D9AC5}" srcOrd="1" destOrd="0" presId="urn:microsoft.com/office/officeart/2005/8/layout/process1"/>
    <dgm:cxn modelId="{5C78A9F6-4E5D-4E5D-A00C-CAB5456D0FB4}" srcId="{6DCA7FFC-6321-4864-8C79-83FB18ADB6E4}" destId="{78C3F9FE-179A-46C6-8D24-B33E01C6D1A4}" srcOrd="2" destOrd="0" parTransId="{85CA657C-24C7-4444-A19C-42C0791D1AE9}" sibTransId="{AC9E76C2-7B08-4140-8BF2-27481B46D21C}"/>
    <dgm:cxn modelId="{382FF1C2-2A02-4A68-9F38-7DD9EAEC7621}" type="presParOf" srcId="{76186321-9FC3-4257-8D33-9DB08FC5FF5C}" destId="{83CECF0F-326A-4129-9954-FB12B542FABC}" srcOrd="0" destOrd="0" presId="urn:microsoft.com/office/officeart/2005/8/layout/process1"/>
    <dgm:cxn modelId="{99334A2C-3EF8-4F58-BD73-BBCE8AF35224}" type="presParOf" srcId="{76186321-9FC3-4257-8D33-9DB08FC5FF5C}" destId="{31062D2D-186D-49AA-AF73-79664F1FE5B7}" srcOrd="1" destOrd="0" presId="urn:microsoft.com/office/officeart/2005/8/layout/process1"/>
    <dgm:cxn modelId="{EFCFF069-2122-4303-8A8A-F4CED7B7283F}" type="presParOf" srcId="{31062D2D-186D-49AA-AF73-79664F1FE5B7}" destId="{F79C9D59-79EE-45BE-966E-12D41E5D9AC5}" srcOrd="0" destOrd="0" presId="urn:microsoft.com/office/officeart/2005/8/layout/process1"/>
    <dgm:cxn modelId="{886A1DF3-9C0C-4E8C-84CA-1ABF3B1FAA9E}" type="presParOf" srcId="{76186321-9FC3-4257-8D33-9DB08FC5FF5C}" destId="{66701D84-9ECA-473E-82CF-7CDD03FD52AD}" srcOrd="2" destOrd="0" presId="urn:microsoft.com/office/officeart/2005/8/layout/process1"/>
    <dgm:cxn modelId="{0BE50A5C-0F6A-480C-8D23-794CB4ECD68B}" type="presParOf" srcId="{76186321-9FC3-4257-8D33-9DB08FC5FF5C}" destId="{C32111D0-E172-4D8A-B0C9-78977C8F93B9}" srcOrd="3" destOrd="0" presId="urn:microsoft.com/office/officeart/2005/8/layout/process1"/>
    <dgm:cxn modelId="{C17C1D58-6939-4D46-BCBF-BBBA0FB1E7CD}" type="presParOf" srcId="{C32111D0-E172-4D8A-B0C9-78977C8F93B9}" destId="{1AED4850-D184-43FE-8780-37B8AF613B6F}" srcOrd="0" destOrd="0" presId="urn:microsoft.com/office/officeart/2005/8/layout/process1"/>
    <dgm:cxn modelId="{41A90DA7-C8E5-4949-AAD4-1870A98B22B4}" type="presParOf" srcId="{76186321-9FC3-4257-8D33-9DB08FC5FF5C}" destId="{8E8FCDAB-9441-4CC6-AD51-34517BEE2EFC}"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E7E8541-58A0-4D8E-956C-763D2CEB21DC}" type="doc">
      <dgm:prSet loTypeId="urn:microsoft.com/office/officeart/2005/8/layout/default" loCatId="list" qsTypeId="urn:microsoft.com/office/officeart/2005/8/quickstyle/3d2#6" qsCatId="3D" csTypeId="urn:microsoft.com/office/officeart/2005/8/colors/colorful3" csCatId="colorful" phldr="1"/>
      <dgm:spPr/>
      <dgm:t>
        <a:bodyPr/>
        <a:lstStyle/>
        <a:p>
          <a:endParaRPr lang="en-US"/>
        </a:p>
      </dgm:t>
    </dgm:pt>
    <dgm:pt modelId="{CA8383BD-DAF2-4BE6-ACC3-BBB509529D3E}">
      <dgm:prSet phldrT="[Text]"/>
      <dgm:spPr/>
      <dgm:t>
        <a:bodyPr/>
        <a:lstStyle/>
        <a:p>
          <a:r>
            <a:rPr lang="en-US" dirty="0"/>
            <a:t>Websites</a:t>
          </a:r>
        </a:p>
      </dgm:t>
    </dgm:pt>
    <dgm:pt modelId="{794084CA-BF37-40E4-969B-809EFDFE9D37}" type="parTrans" cxnId="{8FE0D121-B4B1-4A98-8280-10926889A4D7}">
      <dgm:prSet/>
      <dgm:spPr/>
      <dgm:t>
        <a:bodyPr/>
        <a:lstStyle/>
        <a:p>
          <a:endParaRPr lang="en-US"/>
        </a:p>
      </dgm:t>
    </dgm:pt>
    <dgm:pt modelId="{9623D788-8C69-4616-9B60-CF4C9904445A}" type="sibTrans" cxnId="{8FE0D121-B4B1-4A98-8280-10926889A4D7}">
      <dgm:prSet/>
      <dgm:spPr/>
      <dgm:t>
        <a:bodyPr/>
        <a:lstStyle/>
        <a:p>
          <a:endParaRPr lang="en-US"/>
        </a:p>
      </dgm:t>
    </dgm:pt>
    <dgm:pt modelId="{158F4647-A052-40AE-8338-AAC518C44C83}">
      <dgm:prSet phldrT="[Text]"/>
      <dgm:spPr/>
      <dgm:t>
        <a:bodyPr/>
        <a:lstStyle/>
        <a:p>
          <a:r>
            <a:rPr lang="en-US" dirty="0"/>
            <a:t>Periodicals</a:t>
          </a:r>
        </a:p>
      </dgm:t>
    </dgm:pt>
    <dgm:pt modelId="{FE7208EA-99AF-44FC-9919-E512D46B5268}" type="parTrans" cxnId="{6E797AD5-7515-491A-9AFC-7A5E71F53B66}">
      <dgm:prSet/>
      <dgm:spPr/>
      <dgm:t>
        <a:bodyPr/>
        <a:lstStyle/>
        <a:p>
          <a:endParaRPr lang="en-US"/>
        </a:p>
      </dgm:t>
    </dgm:pt>
    <dgm:pt modelId="{C5A0DEFA-19E9-4872-BFED-680CA659CFF0}" type="sibTrans" cxnId="{6E797AD5-7515-491A-9AFC-7A5E71F53B66}">
      <dgm:prSet/>
      <dgm:spPr/>
      <dgm:t>
        <a:bodyPr/>
        <a:lstStyle/>
        <a:p>
          <a:endParaRPr lang="en-US"/>
        </a:p>
      </dgm:t>
    </dgm:pt>
    <dgm:pt modelId="{072EA2AC-1827-48D3-902C-83C2491AFE38}">
      <dgm:prSet phldrT="[Text]"/>
      <dgm:spPr/>
      <dgm:t>
        <a:bodyPr/>
        <a:lstStyle/>
        <a:p>
          <a:r>
            <a:rPr lang="en-US" dirty="0"/>
            <a:t>Course Material</a:t>
          </a:r>
        </a:p>
      </dgm:t>
    </dgm:pt>
    <dgm:pt modelId="{E7AF2031-AF95-4834-A58B-AA6E7C4D6018}" type="parTrans" cxnId="{CD3C036C-0AD8-4F92-898C-7B4E9EE7D1BB}">
      <dgm:prSet/>
      <dgm:spPr/>
      <dgm:t>
        <a:bodyPr/>
        <a:lstStyle/>
        <a:p>
          <a:endParaRPr lang="en-US"/>
        </a:p>
      </dgm:t>
    </dgm:pt>
    <dgm:pt modelId="{526EEEF1-98BA-48AA-9AB6-C836C7B4C7E4}" type="sibTrans" cxnId="{CD3C036C-0AD8-4F92-898C-7B4E9EE7D1BB}">
      <dgm:prSet/>
      <dgm:spPr/>
      <dgm:t>
        <a:bodyPr/>
        <a:lstStyle/>
        <a:p>
          <a:endParaRPr lang="en-US"/>
        </a:p>
      </dgm:t>
    </dgm:pt>
    <dgm:pt modelId="{15CC0A8E-C7C0-414B-82C9-A38B520D9D53}">
      <dgm:prSet phldrT="[Text]"/>
      <dgm:spPr/>
      <dgm:t>
        <a:bodyPr/>
        <a:lstStyle/>
        <a:p>
          <a:r>
            <a:rPr lang="en-US" dirty="0"/>
            <a:t>Miscellaneous </a:t>
          </a:r>
        </a:p>
      </dgm:t>
    </dgm:pt>
    <dgm:pt modelId="{355364B9-A9BC-497F-B101-7D11C739961E}" type="parTrans" cxnId="{26694746-884C-43EB-B894-3C82FB834E98}">
      <dgm:prSet/>
      <dgm:spPr/>
      <dgm:t>
        <a:bodyPr/>
        <a:lstStyle/>
        <a:p>
          <a:endParaRPr lang="en-US"/>
        </a:p>
      </dgm:t>
    </dgm:pt>
    <dgm:pt modelId="{9CA5E1EF-A2C8-4761-B452-E05FEE6CA2FB}" type="sibTrans" cxnId="{26694746-884C-43EB-B894-3C82FB834E98}">
      <dgm:prSet/>
      <dgm:spPr/>
      <dgm:t>
        <a:bodyPr/>
        <a:lstStyle/>
        <a:p>
          <a:endParaRPr lang="en-US"/>
        </a:p>
      </dgm:t>
    </dgm:pt>
    <dgm:pt modelId="{FDD42FCB-F834-4D53-A02E-257CCDBD0F64}">
      <dgm:prSet phldrT="[Text]"/>
      <dgm:spPr/>
      <dgm:t>
        <a:bodyPr/>
        <a:lstStyle/>
        <a:p>
          <a:r>
            <a:rPr lang="en-US" dirty="0"/>
            <a:t>Books</a:t>
          </a:r>
        </a:p>
      </dgm:t>
    </dgm:pt>
    <dgm:pt modelId="{7964C784-B49F-4CCE-B64B-917D996637EE}" type="parTrans" cxnId="{6B363628-3C98-4A47-991B-26BB6735EECB}">
      <dgm:prSet/>
      <dgm:spPr/>
      <dgm:t>
        <a:bodyPr/>
        <a:lstStyle/>
        <a:p>
          <a:endParaRPr lang="en-US"/>
        </a:p>
      </dgm:t>
    </dgm:pt>
    <dgm:pt modelId="{5C3FAF88-6365-4624-8668-CC93C591B7FA}" type="sibTrans" cxnId="{6B363628-3C98-4A47-991B-26BB6735EECB}">
      <dgm:prSet/>
      <dgm:spPr/>
      <dgm:t>
        <a:bodyPr/>
        <a:lstStyle/>
        <a:p>
          <a:endParaRPr lang="en-US"/>
        </a:p>
      </dgm:t>
    </dgm:pt>
    <dgm:pt modelId="{208B8EC0-B1C0-44C1-A7C7-1CAF24976CD9}">
      <dgm:prSet phldrT="[Text]"/>
      <dgm:spPr/>
      <dgm:t>
        <a:bodyPr/>
        <a:lstStyle/>
        <a:p>
          <a:r>
            <a:rPr lang="en-US" dirty="0"/>
            <a:t>eBooks</a:t>
          </a:r>
        </a:p>
      </dgm:t>
    </dgm:pt>
    <dgm:pt modelId="{F34DEAA2-B811-4C3B-9951-BC2E22F6C59D}" type="parTrans" cxnId="{D5218EDC-AFD5-4812-9925-254C2268C658}">
      <dgm:prSet/>
      <dgm:spPr/>
      <dgm:t>
        <a:bodyPr/>
        <a:lstStyle/>
        <a:p>
          <a:endParaRPr lang="en-US"/>
        </a:p>
      </dgm:t>
    </dgm:pt>
    <dgm:pt modelId="{B925A37F-CCC6-48D0-A01D-0370C9B07608}" type="sibTrans" cxnId="{D5218EDC-AFD5-4812-9925-254C2268C658}">
      <dgm:prSet/>
      <dgm:spPr/>
      <dgm:t>
        <a:bodyPr/>
        <a:lstStyle/>
        <a:p>
          <a:endParaRPr lang="en-US"/>
        </a:p>
      </dgm:t>
    </dgm:pt>
    <dgm:pt modelId="{2CCF43EE-D8DD-4D31-84FC-07C86F120BDA}" type="pres">
      <dgm:prSet presAssocID="{1E7E8541-58A0-4D8E-956C-763D2CEB21DC}" presName="diagram" presStyleCnt="0">
        <dgm:presLayoutVars>
          <dgm:dir/>
          <dgm:resizeHandles val="exact"/>
        </dgm:presLayoutVars>
      </dgm:prSet>
      <dgm:spPr/>
    </dgm:pt>
    <dgm:pt modelId="{61657B65-5582-4E1F-948E-528FB839B1FE}" type="pres">
      <dgm:prSet presAssocID="{FDD42FCB-F834-4D53-A02E-257CCDBD0F64}" presName="node" presStyleLbl="node1" presStyleIdx="0" presStyleCnt="6">
        <dgm:presLayoutVars>
          <dgm:bulletEnabled val="1"/>
        </dgm:presLayoutVars>
      </dgm:prSet>
      <dgm:spPr/>
    </dgm:pt>
    <dgm:pt modelId="{90CC5EB3-62F8-40B4-8B1C-5856E1BC57C7}" type="pres">
      <dgm:prSet presAssocID="{5C3FAF88-6365-4624-8668-CC93C591B7FA}" presName="sibTrans" presStyleCnt="0"/>
      <dgm:spPr/>
    </dgm:pt>
    <dgm:pt modelId="{8F284517-513A-4016-BA02-9EE81B44D76A}" type="pres">
      <dgm:prSet presAssocID="{208B8EC0-B1C0-44C1-A7C7-1CAF24976CD9}" presName="node" presStyleLbl="node1" presStyleIdx="1" presStyleCnt="6">
        <dgm:presLayoutVars>
          <dgm:bulletEnabled val="1"/>
        </dgm:presLayoutVars>
      </dgm:prSet>
      <dgm:spPr/>
    </dgm:pt>
    <dgm:pt modelId="{3E86FA49-7D90-4656-8ACF-6BB026CCDD11}" type="pres">
      <dgm:prSet presAssocID="{B925A37F-CCC6-48D0-A01D-0370C9B07608}" presName="sibTrans" presStyleCnt="0"/>
      <dgm:spPr/>
    </dgm:pt>
    <dgm:pt modelId="{9500D7C6-6E93-4EF8-801C-3217EA0B28A3}" type="pres">
      <dgm:prSet presAssocID="{CA8383BD-DAF2-4BE6-ACC3-BBB509529D3E}" presName="node" presStyleLbl="node1" presStyleIdx="2" presStyleCnt="6">
        <dgm:presLayoutVars>
          <dgm:bulletEnabled val="1"/>
        </dgm:presLayoutVars>
      </dgm:prSet>
      <dgm:spPr/>
    </dgm:pt>
    <dgm:pt modelId="{AC3D1A91-1069-4C29-850D-53D65E27FD9A}" type="pres">
      <dgm:prSet presAssocID="{9623D788-8C69-4616-9B60-CF4C9904445A}" presName="sibTrans" presStyleCnt="0"/>
      <dgm:spPr/>
    </dgm:pt>
    <dgm:pt modelId="{1799D7C0-A6EC-49FD-9A0A-370EA59DDC40}" type="pres">
      <dgm:prSet presAssocID="{158F4647-A052-40AE-8338-AAC518C44C83}" presName="node" presStyleLbl="node1" presStyleIdx="3" presStyleCnt="6">
        <dgm:presLayoutVars>
          <dgm:bulletEnabled val="1"/>
        </dgm:presLayoutVars>
      </dgm:prSet>
      <dgm:spPr/>
    </dgm:pt>
    <dgm:pt modelId="{1996DD8B-DABA-4CB2-8AF4-2FF518FBFF67}" type="pres">
      <dgm:prSet presAssocID="{C5A0DEFA-19E9-4872-BFED-680CA659CFF0}" presName="sibTrans" presStyleCnt="0"/>
      <dgm:spPr/>
    </dgm:pt>
    <dgm:pt modelId="{E42125FE-EB1E-4BFA-A3F7-822D7652A0F9}" type="pres">
      <dgm:prSet presAssocID="{072EA2AC-1827-48D3-902C-83C2491AFE38}" presName="node" presStyleLbl="node1" presStyleIdx="4" presStyleCnt="6">
        <dgm:presLayoutVars>
          <dgm:bulletEnabled val="1"/>
        </dgm:presLayoutVars>
      </dgm:prSet>
      <dgm:spPr/>
    </dgm:pt>
    <dgm:pt modelId="{B0A22D8F-7D55-4E9B-B0B7-B3D29E526C51}" type="pres">
      <dgm:prSet presAssocID="{526EEEF1-98BA-48AA-9AB6-C836C7B4C7E4}" presName="sibTrans" presStyleCnt="0"/>
      <dgm:spPr/>
    </dgm:pt>
    <dgm:pt modelId="{FCEDAD72-C504-49A0-93F5-235F4DDD858D}" type="pres">
      <dgm:prSet presAssocID="{15CC0A8E-C7C0-414B-82C9-A38B520D9D53}" presName="node" presStyleLbl="node1" presStyleIdx="5" presStyleCnt="6">
        <dgm:presLayoutVars>
          <dgm:bulletEnabled val="1"/>
        </dgm:presLayoutVars>
      </dgm:prSet>
      <dgm:spPr/>
    </dgm:pt>
  </dgm:ptLst>
  <dgm:cxnLst>
    <dgm:cxn modelId="{B1526730-30D6-46B0-A0FB-794F1E21EB98}" type="presOf" srcId="{CA8383BD-DAF2-4BE6-ACC3-BBB509529D3E}" destId="{9500D7C6-6E93-4EF8-801C-3217EA0B28A3}" srcOrd="0" destOrd="0" presId="urn:microsoft.com/office/officeart/2005/8/layout/default"/>
    <dgm:cxn modelId="{26694746-884C-43EB-B894-3C82FB834E98}" srcId="{1E7E8541-58A0-4D8E-956C-763D2CEB21DC}" destId="{15CC0A8E-C7C0-414B-82C9-A38B520D9D53}" srcOrd="5" destOrd="0" parTransId="{355364B9-A9BC-497F-B101-7D11C739961E}" sibTransId="{9CA5E1EF-A2C8-4761-B452-E05FEE6CA2FB}"/>
    <dgm:cxn modelId="{6E797AD5-7515-491A-9AFC-7A5E71F53B66}" srcId="{1E7E8541-58A0-4D8E-956C-763D2CEB21DC}" destId="{158F4647-A052-40AE-8338-AAC518C44C83}" srcOrd="3" destOrd="0" parTransId="{FE7208EA-99AF-44FC-9919-E512D46B5268}" sibTransId="{C5A0DEFA-19E9-4872-BFED-680CA659CFF0}"/>
    <dgm:cxn modelId="{16F2FE96-C88E-4072-B3E4-E3A0A8D54617}" type="presOf" srcId="{072EA2AC-1827-48D3-902C-83C2491AFE38}" destId="{E42125FE-EB1E-4BFA-A3F7-822D7652A0F9}" srcOrd="0" destOrd="0" presId="urn:microsoft.com/office/officeart/2005/8/layout/default"/>
    <dgm:cxn modelId="{8FE0D121-B4B1-4A98-8280-10926889A4D7}" srcId="{1E7E8541-58A0-4D8E-956C-763D2CEB21DC}" destId="{CA8383BD-DAF2-4BE6-ACC3-BBB509529D3E}" srcOrd="2" destOrd="0" parTransId="{794084CA-BF37-40E4-969B-809EFDFE9D37}" sibTransId="{9623D788-8C69-4616-9B60-CF4C9904445A}"/>
    <dgm:cxn modelId="{03953A9E-0F40-4D45-9843-891AD43772BC}" type="presOf" srcId="{1E7E8541-58A0-4D8E-956C-763D2CEB21DC}" destId="{2CCF43EE-D8DD-4D31-84FC-07C86F120BDA}" srcOrd="0" destOrd="0" presId="urn:microsoft.com/office/officeart/2005/8/layout/default"/>
    <dgm:cxn modelId="{66CDE37B-AF4E-4C11-945C-0019DB3C77A5}" type="presOf" srcId="{FDD42FCB-F834-4D53-A02E-257CCDBD0F64}" destId="{61657B65-5582-4E1F-948E-528FB839B1FE}" srcOrd="0" destOrd="0" presId="urn:microsoft.com/office/officeart/2005/8/layout/default"/>
    <dgm:cxn modelId="{EB9C3D6E-35B7-4735-81EB-0CD94400F485}" type="presOf" srcId="{208B8EC0-B1C0-44C1-A7C7-1CAF24976CD9}" destId="{8F284517-513A-4016-BA02-9EE81B44D76A}" srcOrd="0" destOrd="0" presId="urn:microsoft.com/office/officeart/2005/8/layout/default"/>
    <dgm:cxn modelId="{6B363628-3C98-4A47-991B-26BB6735EECB}" srcId="{1E7E8541-58A0-4D8E-956C-763D2CEB21DC}" destId="{FDD42FCB-F834-4D53-A02E-257CCDBD0F64}" srcOrd="0" destOrd="0" parTransId="{7964C784-B49F-4CCE-B64B-917D996637EE}" sibTransId="{5C3FAF88-6365-4624-8668-CC93C591B7FA}"/>
    <dgm:cxn modelId="{DEF86E03-695B-474A-9F0B-BE84161A075C}" type="presOf" srcId="{158F4647-A052-40AE-8338-AAC518C44C83}" destId="{1799D7C0-A6EC-49FD-9A0A-370EA59DDC40}" srcOrd="0" destOrd="0" presId="urn:microsoft.com/office/officeart/2005/8/layout/default"/>
    <dgm:cxn modelId="{434B6C60-7DC4-4937-9C4C-1DE8C2381C66}" type="presOf" srcId="{15CC0A8E-C7C0-414B-82C9-A38B520D9D53}" destId="{FCEDAD72-C504-49A0-93F5-235F4DDD858D}" srcOrd="0" destOrd="0" presId="urn:microsoft.com/office/officeart/2005/8/layout/default"/>
    <dgm:cxn modelId="{CD3C036C-0AD8-4F92-898C-7B4E9EE7D1BB}" srcId="{1E7E8541-58A0-4D8E-956C-763D2CEB21DC}" destId="{072EA2AC-1827-48D3-902C-83C2491AFE38}" srcOrd="4" destOrd="0" parTransId="{E7AF2031-AF95-4834-A58B-AA6E7C4D6018}" sibTransId="{526EEEF1-98BA-48AA-9AB6-C836C7B4C7E4}"/>
    <dgm:cxn modelId="{D5218EDC-AFD5-4812-9925-254C2268C658}" srcId="{1E7E8541-58A0-4D8E-956C-763D2CEB21DC}" destId="{208B8EC0-B1C0-44C1-A7C7-1CAF24976CD9}" srcOrd="1" destOrd="0" parTransId="{F34DEAA2-B811-4C3B-9951-BC2E22F6C59D}" sibTransId="{B925A37F-CCC6-48D0-A01D-0370C9B07608}"/>
    <dgm:cxn modelId="{E4AB32EF-2F0A-4608-A92B-5EDD5FB59074}" type="presParOf" srcId="{2CCF43EE-D8DD-4D31-84FC-07C86F120BDA}" destId="{61657B65-5582-4E1F-948E-528FB839B1FE}" srcOrd="0" destOrd="0" presId="urn:microsoft.com/office/officeart/2005/8/layout/default"/>
    <dgm:cxn modelId="{088471E9-3B38-43C9-A766-948361DDF7FB}" type="presParOf" srcId="{2CCF43EE-D8DD-4D31-84FC-07C86F120BDA}" destId="{90CC5EB3-62F8-40B4-8B1C-5856E1BC57C7}" srcOrd="1" destOrd="0" presId="urn:microsoft.com/office/officeart/2005/8/layout/default"/>
    <dgm:cxn modelId="{FFA53D43-D728-49A3-B695-1B4D40489971}" type="presParOf" srcId="{2CCF43EE-D8DD-4D31-84FC-07C86F120BDA}" destId="{8F284517-513A-4016-BA02-9EE81B44D76A}" srcOrd="2" destOrd="0" presId="urn:microsoft.com/office/officeart/2005/8/layout/default"/>
    <dgm:cxn modelId="{59837EA7-E59C-47F0-B7C1-A94C135C3CD2}" type="presParOf" srcId="{2CCF43EE-D8DD-4D31-84FC-07C86F120BDA}" destId="{3E86FA49-7D90-4656-8ACF-6BB026CCDD11}" srcOrd="3" destOrd="0" presId="urn:microsoft.com/office/officeart/2005/8/layout/default"/>
    <dgm:cxn modelId="{13924FEA-301D-41F3-8CE9-B95C0EA7C0DE}" type="presParOf" srcId="{2CCF43EE-D8DD-4D31-84FC-07C86F120BDA}" destId="{9500D7C6-6E93-4EF8-801C-3217EA0B28A3}" srcOrd="4" destOrd="0" presId="urn:microsoft.com/office/officeart/2005/8/layout/default"/>
    <dgm:cxn modelId="{EF7F7937-C383-46C3-8114-88044E1315EC}" type="presParOf" srcId="{2CCF43EE-D8DD-4D31-84FC-07C86F120BDA}" destId="{AC3D1A91-1069-4C29-850D-53D65E27FD9A}" srcOrd="5" destOrd="0" presId="urn:microsoft.com/office/officeart/2005/8/layout/default"/>
    <dgm:cxn modelId="{BFCF6551-BCF8-40C3-ABAE-DD38D35CC6E4}" type="presParOf" srcId="{2CCF43EE-D8DD-4D31-84FC-07C86F120BDA}" destId="{1799D7C0-A6EC-49FD-9A0A-370EA59DDC40}" srcOrd="6" destOrd="0" presId="urn:microsoft.com/office/officeart/2005/8/layout/default"/>
    <dgm:cxn modelId="{4887D846-E51E-4DC3-888B-DF8C4EE72763}" type="presParOf" srcId="{2CCF43EE-D8DD-4D31-84FC-07C86F120BDA}" destId="{1996DD8B-DABA-4CB2-8AF4-2FF518FBFF67}" srcOrd="7" destOrd="0" presId="urn:microsoft.com/office/officeart/2005/8/layout/default"/>
    <dgm:cxn modelId="{7592C8E0-F56B-4D2F-9D0F-DCABD981A48F}" type="presParOf" srcId="{2CCF43EE-D8DD-4D31-84FC-07C86F120BDA}" destId="{E42125FE-EB1E-4BFA-A3F7-822D7652A0F9}" srcOrd="8" destOrd="0" presId="urn:microsoft.com/office/officeart/2005/8/layout/default"/>
    <dgm:cxn modelId="{E198556D-9014-4206-B1C6-F5BA30E2949A}" type="presParOf" srcId="{2CCF43EE-D8DD-4D31-84FC-07C86F120BDA}" destId="{B0A22D8F-7D55-4E9B-B0B7-B3D29E526C51}" srcOrd="9" destOrd="0" presId="urn:microsoft.com/office/officeart/2005/8/layout/default"/>
    <dgm:cxn modelId="{D8D99BED-0C22-469E-B60B-D4C76556955D}" type="presParOf" srcId="{2CCF43EE-D8DD-4D31-84FC-07C86F120BDA}" destId="{FCEDAD72-C504-49A0-93F5-235F4DDD858D}"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524247-51D3-4FE6-A433-8B74245D4A81}">
      <dsp:nvSpPr>
        <dsp:cNvPr id="0" name=""/>
        <dsp:cNvSpPr/>
      </dsp:nvSpPr>
      <dsp:spPr>
        <a:xfrm rot="5400000">
          <a:off x="4725340" y="-1785182"/>
          <a:ext cx="1119782" cy="4974336"/>
        </a:xfrm>
        <a:prstGeom prst="round2SameRect">
          <a:avLst/>
        </a:prstGeom>
        <a:solidFill>
          <a:schemeClr val="accent3">
            <a:tint val="40000"/>
            <a:alpha val="90000"/>
            <a:hueOff val="0"/>
            <a:satOff val="0"/>
            <a:lumOff val="0"/>
            <a:alphaOff val="0"/>
          </a:schemeClr>
        </a:solidFill>
        <a:ln w="9525" cap="flat" cmpd="sng" algn="ctr">
          <a:solidFill>
            <a:schemeClr val="accent3">
              <a:tint val="40000"/>
              <a:alpha val="9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8580" tIns="34290" rIns="68580" bIns="3429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a:t>Dad said, “My feet are killing me from hiking all over the mountain for 8 hours! I’ll tell you what I’d like is a nice new pair of boots.”</a:t>
          </a:r>
        </a:p>
      </dsp:txBody>
      <dsp:txXfrm rot="-5400000">
        <a:off x="2798064" y="196757"/>
        <a:ext cx="4919673" cy="1010456"/>
      </dsp:txXfrm>
    </dsp:sp>
    <dsp:sp modelId="{3C0462EF-F479-46B4-8347-9CDB38BA8677}">
      <dsp:nvSpPr>
        <dsp:cNvPr id="0" name=""/>
        <dsp:cNvSpPr/>
      </dsp:nvSpPr>
      <dsp:spPr>
        <a:xfrm>
          <a:off x="0" y="2120"/>
          <a:ext cx="2798064" cy="1399728"/>
        </a:xfrm>
        <a:prstGeom prst="round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sz="2400" kern="1200" dirty="0"/>
            <a:t>Quotation:</a:t>
          </a:r>
        </a:p>
        <a:p>
          <a:pPr marL="0" lvl="0" indent="0" algn="ctr" defTabSz="1066800">
            <a:lnSpc>
              <a:spcPct val="90000"/>
            </a:lnSpc>
            <a:spcBef>
              <a:spcPct val="0"/>
            </a:spcBef>
            <a:spcAft>
              <a:spcPct val="35000"/>
            </a:spcAft>
            <a:buNone/>
          </a:pPr>
          <a:r>
            <a:rPr lang="en-US" sz="1800" kern="1200" dirty="0"/>
            <a:t>Using exact words</a:t>
          </a:r>
        </a:p>
      </dsp:txBody>
      <dsp:txXfrm>
        <a:off x="68329" y="70449"/>
        <a:ext cx="2661406" cy="1263070"/>
      </dsp:txXfrm>
    </dsp:sp>
    <dsp:sp modelId="{650AF490-FBFC-43E8-84B3-D7CD58B5F1B6}">
      <dsp:nvSpPr>
        <dsp:cNvPr id="0" name=""/>
        <dsp:cNvSpPr/>
      </dsp:nvSpPr>
      <dsp:spPr>
        <a:xfrm rot="5400000">
          <a:off x="4725340" y="-315468"/>
          <a:ext cx="1119782" cy="4974336"/>
        </a:xfrm>
        <a:prstGeom prst="round2SameRect">
          <a:avLst/>
        </a:prstGeom>
        <a:solidFill>
          <a:schemeClr val="accent3">
            <a:tint val="40000"/>
            <a:alpha val="90000"/>
            <a:hueOff val="5358427"/>
            <a:satOff val="-6896"/>
            <a:lumOff val="-537"/>
            <a:alphaOff val="0"/>
          </a:schemeClr>
        </a:solidFill>
        <a:ln w="9525" cap="flat" cmpd="sng" algn="ctr">
          <a:solidFill>
            <a:schemeClr val="accent3">
              <a:tint val="40000"/>
              <a:alpha val="90000"/>
              <a:hueOff val="5358427"/>
              <a:satOff val="-6896"/>
              <a:lumOff val="-537"/>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8580" tIns="34290" rIns="68580" bIns="3429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a:t>Dad said that his feet are very sore from hiking all day, so he wants some new hiking boots.</a:t>
          </a:r>
        </a:p>
      </dsp:txBody>
      <dsp:txXfrm rot="-5400000">
        <a:off x="2798064" y="1666471"/>
        <a:ext cx="4919673" cy="1010456"/>
      </dsp:txXfrm>
    </dsp:sp>
    <dsp:sp modelId="{2C136781-2715-4DB0-9791-87193DAD0AF1}">
      <dsp:nvSpPr>
        <dsp:cNvPr id="0" name=""/>
        <dsp:cNvSpPr/>
      </dsp:nvSpPr>
      <dsp:spPr>
        <a:xfrm>
          <a:off x="0" y="1471835"/>
          <a:ext cx="2798064" cy="1399728"/>
        </a:xfrm>
        <a:prstGeom prst="roundRect">
          <a:avLst/>
        </a:prstGeom>
        <a:gradFill rotWithShape="0">
          <a:gsLst>
            <a:gs pos="0">
              <a:schemeClr val="accent3">
                <a:hueOff val="5625132"/>
                <a:satOff val="-8440"/>
                <a:lumOff val="-1373"/>
                <a:alphaOff val="0"/>
                <a:shade val="51000"/>
                <a:satMod val="130000"/>
              </a:schemeClr>
            </a:gs>
            <a:gs pos="80000">
              <a:schemeClr val="accent3">
                <a:hueOff val="5625132"/>
                <a:satOff val="-8440"/>
                <a:lumOff val="-1373"/>
                <a:alphaOff val="0"/>
                <a:shade val="93000"/>
                <a:satMod val="130000"/>
              </a:schemeClr>
            </a:gs>
            <a:gs pos="100000">
              <a:schemeClr val="accent3">
                <a:hueOff val="5625132"/>
                <a:satOff val="-8440"/>
                <a:lumOff val="-1373"/>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sz="2400" kern="1200" dirty="0"/>
            <a:t>Paraphrase:</a:t>
          </a:r>
        </a:p>
        <a:p>
          <a:pPr marL="0" lvl="0" indent="0" algn="ctr" defTabSz="1066800">
            <a:lnSpc>
              <a:spcPct val="90000"/>
            </a:lnSpc>
            <a:spcBef>
              <a:spcPct val="0"/>
            </a:spcBef>
            <a:spcAft>
              <a:spcPct val="35000"/>
            </a:spcAft>
            <a:buNone/>
          </a:pPr>
          <a:r>
            <a:rPr lang="en-US" sz="1800" kern="1200" dirty="0"/>
            <a:t>Rephrasing a quotation</a:t>
          </a:r>
        </a:p>
      </dsp:txBody>
      <dsp:txXfrm>
        <a:off x="68329" y="1540164"/>
        <a:ext cx="2661406" cy="1263070"/>
      </dsp:txXfrm>
    </dsp:sp>
    <dsp:sp modelId="{EEE0A3A4-0532-4C69-82EF-0B147855BE6F}">
      <dsp:nvSpPr>
        <dsp:cNvPr id="0" name=""/>
        <dsp:cNvSpPr/>
      </dsp:nvSpPr>
      <dsp:spPr>
        <a:xfrm rot="5400000">
          <a:off x="4725340" y="1154246"/>
          <a:ext cx="1119782" cy="4974336"/>
        </a:xfrm>
        <a:prstGeom prst="round2SameRect">
          <a:avLst/>
        </a:prstGeom>
        <a:solidFill>
          <a:schemeClr val="accent3">
            <a:tint val="40000"/>
            <a:alpha val="90000"/>
            <a:hueOff val="10716854"/>
            <a:satOff val="-13793"/>
            <a:lumOff val="-1075"/>
            <a:alphaOff val="0"/>
          </a:schemeClr>
        </a:solidFill>
        <a:ln w="9525" cap="flat" cmpd="sng" algn="ctr">
          <a:solidFill>
            <a:schemeClr val="accent3">
              <a:tint val="40000"/>
              <a:alpha val="90000"/>
              <a:hueOff val="10716854"/>
              <a:satOff val="-13793"/>
              <a:lumOff val="-1075"/>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8580" tIns="34290" rIns="68580" bIns="3429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a:t>Dad needs new hiking boots. </a:t>
          </a:r>
        </a:p>
      </dsp:txBody>
      <dsp:txXfrm rot="-5400000">
        <a:off x="2798064" y="3136186"/>
        <a:ext cx="4919673" cy="1010456"/>
      </dsp:txXfrm>
    </dsp:sp>
    <dsp:sp modelId="{F4CAA367-1B23-4E61-86F2-B293B6386DE7}">
      <dsp:nvSpPr>
        <dsp:cNvPr id="0" name=""/>
        <dsp:cNvSpPr/>
      </dsp:nvSpPr>
      <dsp:spPr>
        <a:xfrm>
          <a:off x="0" y="2941550"/>
          <a:ext cx="2798064" cy="1399728"/>
        </a:xfrm>
        <a:prstGeom prst="roundRect">
          <a:avLst/>
        </a:prstGeom>
        <a:gradFill rotWithShape="0">
          <a:gsLst>
            <a:gs pos="0">
              <a:schemeClr val="accent3">
                <a:hueOff val="11250264"/>
                <a:satOff val="-16880"/>
                <a:lumOff val="-2745"/>
                <a:alphaOff val="0"/>
                <a:shade val="51000"/>
                <a:satMod val="130000"/>
              </a:schemeClr>
            </a:gs>
            <a:gs pos="80000">
              <a:schemeClr val="accent3">
                <a:hueOff val="11250264"/>
                <a:satOff val="-16880"/>
                <a:lumOff val="-2745"/>
                <a:alphaOff val="0"/>
                <a:shade val="93000"/>
                <a:satMod val="130000"/>
              </a:schemeClr>
            </a:gs>
            <a:gs pos="100000">
              <a:schemeClr val="accent3">
                <a:hueOff val="11250264"/>
                <a:satOff val="-16880"/>
                <a:lumOff val="-2745"/>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sz="2400" kern="1200" dirty="0"/>
            <a:t>Summary:</a:t>
          </a:r>
        </a:p>
        <a:p>
          <a:pPr marL="0" lvl="0" indent="0" algn="ctr" defTabSz="1066800">
            <a:lnSpc>
              <a:spcPct val="90000"/>
            </a:lnSpc>
            <a:spcBef>
              <a:spcPct val="0"/>
            </a:spcBef>
            <a:spcAft>
              <a:spcPct val="35000"/>
            </a:spcAft>
            <a:buNone/>
          </a:pPr>
          <a:r>
            <a:rPr lang="en-US" sz="1800" kern="1200" dirty="0"/>
            <a:t>Rephrasing and condensing a quotation</a:t>
          </a:r>
        </a:p>
      </dsp:txBody>
      <dsp:txXfrm>
        <a:off x="68329" y="3009879"/>
        <a:ext cx="2661406" cy="126307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DBA216-46E6-4F1A-901D-C6A8A8CB33C5}">
      <dsp:nvSpPr>
        <dsp:cNvPr id="0" name=""/>
        <dsp:cNvSpPr/>
      </dsp:nvSpPr>
      <dsp:spPr>
        <a:xfrm>
          <a:off x="7099" y="0"/>
          <a:ext cx="2121842" cy="1143000"/>
        </a:xfrm>
        <a:prstGeom prst="roundRect">
          <a:avLst>
            <a:gd name="adj" fmla="val 100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Author</a:t>
          </a:r>
        </a:p>
      </dsp:txBody>
      <dsp:txXfrm>
        <a:off x="40576" y="33477"/>
        <a:ext cx="2054888" cy="1076046"/>
      </dsp:txXfrm>
    </dsp:sp>
    <dsp:sp modelId="{7B6B9372-E62E-425E-BE23-52C93897A740}">
      <dsp:nvSpPr>
        <dsp:cNvPr id="0" name=""/>
        <dsp:cNvSpPr/>
      </dsp:nvSpPr>
      <dsp:spPr>
        <a:xfrm>
          <a:off x="2339655" y="308391"/>
          <a:ext cx="446713" cy="526216"/>
        </a:xfrm>
        <a:prstGeom prst="mathPlus">
          <a:avLst/>
        </a:prstGeom>
        <a:solidFill>
          <a:schemeClr val="accent4">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977900">
            <a:lnSpc>
              <a:spcPct val="90000"/>
            </a:lnSpc>
            <a:spcBef>
              <a:spcPct val="0"/>
            </a:spcBef>
            <a:spcAft>
              <a:spcPct val="35000"/>
            </a:spcAft>
            <a:buNone/>
          </a:pPr>
          <a:endParaRPr lang="en-US" sz="2200" kern="1200"/>
        </a:p>
      </dsp:txBody>
      <dsp:txXfrm>
        <a:off x="2339655" y="413634"/>
        <a:ext cx="312699" cy="315730"/>
      </dsp:txXfrm>
    </dsp:sp>
    <dsp:sp modelId="{A90C6898-B98A-4F95-9619-FB04A840ED88}">
      <dsp:nvSpPr>
        <dsp:cNvPr id="0" name=""/>
        <dsp:cNvSpPr/>
      </dsp:nvSpPr>
      <dsp:spPr>
        <a:xfrm>
          <a:off x="2971796" y="0"/>
          <a:ext cx="2121842" cy="1143000"/>
        </a:xfrm>
        <a:prstGeom prst="roundRect">
          <a:avLst>
            <a:gd name="adj" fmla="val 10000"/>
          </a:avLst>
        </a:prstGeom>
        <a:gradFill rotWithShape="0">
          <a:gsLst>
            <a:gs pos="0">
              <a:schemeClr val="accent4">
                <a:hueOff val="-2232385"/>
                <a:satOff val="13449"/>
                <a:lumOff val="1078"/>
                <a:alphaOff val="0"/>
                <a:shade val="51000"/>
                <a:satMod val="130000"/>
              </a:schemeClr>
            </a:gs>
            <a:gs pos="80000">
              <a:schemeClr val="accent4">
                <a:hueOff val="-2232385"/>
                <a:satOff val="13449"/>
                <a:lumOff val="1078"/>
                <a:alphaOff val="0"/>
                <a:shade val="93000"/>
                <a:satMod val="130000"/>
              </a:schemeClr>
            </a:gs>
            <a:gs pos="100000">
              <a:schemeClr val="accent4">
                <a:hueOff val="-2232385"/>
                <a:satOff val="13449"/>
                <a:lumOff val="107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 Date</a:t>
          </a:r>
        </a:p>
        <a:p>
          <a:pPr marL="0" lvl="0" indent="0" algn="ctr" defTabSz="1200150">
            <a:lnSpc>
              <a:spcPct val="90000"/>
            </a:lnSpc>
            <a:spcBef>
              <a:spcPct val="0"/>
            </a:spcBef>
            <a:spcAft>
              <a:spcPct val="35000"/>
            </a:spcAft>
            <a:buNone/>
          </a:pPr>
          <a:r>
            <a:rPr lang="en-US" sz="2700" kern="1200" dirty="0"/>
            <a:t>(XXXX)</a:t>
          </a:r>
        </a:p>
      </dsp:txBody>
      <dsp:txXfrm>
        <a:off x="3005273" y="33477"/>
        <a:ext cx="2054888" cy="1076046"/>
      </dsp:txXfrm>
    </dsp:sp>
    <dsp:sp modelId="{5C1DBD5D-00E3-4A5E-B105-426ACB6F23D1}">
      <dsp:nvSpPr>
        <dsp:cNvPr id="0" name=""/>
        <dsp:cNvSpPr/>
      </dsp:nvSpPr>
      <dsp:spPr>
        <a:xfrm>
          <a:off x="5307294" y="308391"/>
          <a:ext cx="452947" cy="526216"/>
        </a:xfrm>
        <a:prstGeom prst="mathPlus">
          <a:avLst/>
        </a:prstGeom>
        <a:solidFill>
          <a:schemeClr val="accent4">
            <a:hueOff val="-4464770"/>
            <a:satOff val="26899"/>
            <a:lumOff val="2156"/>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977900">
            <a:lnSpc>
              <a:spcPct val="90000"/>
            </a:lnSpc>
            <a:spcBef>
              <a:spcPct val="0"/>
            </a:spcBef>
            <a:spcAft>
              <a:spcPct val="35000"/>
            </a:spcAft>
            <a:buNone/>
          </a:pPr>
          <a:endParaRPr lang="en-US" sz="2200" kern="1200"/>
        </a:p>
      </dsp:txBody>
      <dsp:txXfrm>
        <a:off x="5307294" y="413634"/>
        <a:ext cx="317063" cy="315730"/>
      </dsp:txXfrm>
    </dsp:sp>
    <dsp:sp modelId="{2E40918C-5B9D-43D3-A445-F8C06B04404D}">
      <dsp:nvSpPr>
        <dsp:cNvPr id="0" name=""/>
        <dsp:cNvSpPr/>
      </dsp:nvSpPr>
      <dsp:spPr>
        <a:xfrm>
          <a:off x="5948258" y="0"/>
          <a:ext cx="2121842" cy="1143000"/>
        </a:xfrm>
        <a:prstGeom prst="roundRect">
          <a:avLst>
            <a:gd name="adj" fmla="val 10000"/>
          </a:avLst>
        </a:prstGeom>
        <a:gradFill rotWithShape="0">
          <a:gsLst>
            <a:gs pos="0">
              <a:schemeClr val="accent4">
                <a:hueOff val="-4464770"/>
                <a:satOff val="26899"/>
                <a:lumOff val="2156"/>
                <a:alphaOff val="0"/>
                <a:shade val="51000"/>
                <a:satMod val="130000"/>
              </a:schemeClr>
            </a:gs>
            <a:gs pos="80000">
              <a:schemeClr val="accent4">
                <a:hueOff val="-4464770"/>
                <a:satOff val="26899"/>
                <a:lumOff val="2156"/>
                <a:alphaOff val="0"/>
                <a:shade val="93000"/>
                <a:satMod val="130000"/>
              </a:schemeClr>
            </a:gs>
            <a:gs pos="100000">
              <a:schemeClr val="accent4">
                <a:hueOff val="-4464770"/>
                <a:satOff val="26899"/>
                <a:lumOff val="215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Page or paragraph #</a:t>
          </a:r>
        </a:p>
      </dsp:txBody>
      <dsp:txXfrm>
        <a:off x="5981735" y="33477"/>
        <a:ext cx="2054888" cy="107604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CECF0F-326A-4129-9954-FB12B542FABC}">
      <dsp:nvSpPr>
        <dsp:cNvPr id="0" name=""/>
        <dsp:cNvSpPr/>
      </dsp:nvSpPr>
      <dsp:spPr>
        <a:xfrm>
          <a:off x="6831" y="0"/>
          <a:ext cx="2041773" cy="685800"/>
        </a:xfrm>
        <a:prstGeom prst="roundRect">
          <a:avLst>
            <a:gd name="adj" fmla="val 100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b="1" kern="1200" dirty="0"/>
            <a:t>Author </a:t>
          </a:r>
        </a:p>
      </dsp:txBody>
      <dsp:txXfrm>
        <a:off x="26917" y="20086"/>
        <a:ext cx="2001601" cy="645628"/>
      </dsp:txXfrm>
    </dsp:sp>
    <dsp:sp modelId="{31062D2D-186D-49AA-AF73-79664F1FE5B7}">
      <dsp:nvSpPr>
        <dsp:cNvPr id="0" name=""/>
        <dsp:cNvSpPr/>
      </dsp:nvSpPr>
      <dsp:spPr>
        <a:xfrm>
          <a:off x="2252781" y="89720"/>
          <a:ext cx="432855" cy="506359"/>
        </a:xfrm>
        <a:prstGeom prst="mathPlus">
          <a:avLst/>
        </a:prstGeom>
        <a:solidFill>
          <a:schemeClr val="accent4">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a:off x="2252781" y="190992"/>
        <a:ext cx="302999" cy="303815"/>
      </dsp:txXfrm>
    </dsp:sp>
    <dsp:sp modelId="{66701D84-9ECA-473E-82CF-7CDD03FD52AD}">
      <dsp:nvSpPr>
        <dsp:cNvPr id="0" name=""/>
        <dsp:cNvSpPr/>
      </dsp:nvSpPr>
      <dsp:spPr>
        <a:xfrm>
          <a:off x="2865313" y="0"/>
          <a:ext cx="2041773" cy="685800"/>
        </a:xfrm>
        <a:prstGeom prst="roundRect">
          <a:avLst>
            <a:gd name="adj" fmla="val 10000"/>
          </a:avLst>
        </a:prstGeom>
        <a:gradFill rotWithShape="0">
          <a:gsLst>
            <a:gs pos="0">
              <a:schemeClr val="accent4">
                <a:hueOff val="-2232385"/>
                <a:satOff val="13449"/>
                <a:lumOff val="1078"/>
                <a:alphaOff val="0"/>
                <a:shade val="51000"/>
                <a:satMod val="130000"/>
              </a:schemeClr>
            </a:gs>
            <a:gs pos="80000">
              <a:schemeClr val="accent4">
                <a:hueOff val="-2232385"/>
                <a:satOff val="13449"/>
                <a:lumOff val="1078"/>
                <a:alphaOff val="0"/>
                <a:shade val="93000"/>
                <a:satMod val="130000"/>
              </a:schemeClr>
            </a:gs>
            <a:gs pos="100000">
              <a:schemeClr val="accent4">
                <a:hueOff val="-2232385"/>
                <a:satOff val="13449"/>
                <a:lumOff val="107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b="1" kern="1200" dirty="0"/>
            <a:t>Date</a:t>
          </a:r>
        </a:p>
        <a:p>
          <a:pPr marL="0" lvl="0" indent="0" algn="ctr" defTabSz="711200" rtl="0">
            <a:lnSpc>
              <a:spcPct val="90000"/>
            </a:lnSpc>
            <a:spcBef>
              <a:spcPct val="0"/>
            </a:spcBef>
            <a:spcAft>
              <a:spcPct val="35000"/>
            </a:spcAft>
            <a:buNone/>
          </a:pPr>
          <a:r>
            <a:rPr lang="en-US" sz="1600" b="1" kern="1200" dirty="0"/>
            <a:t>(XXXX)</a:t>
          </a:r>
        </a:p>
      </dsp:txBody>
      <dsp:txXfrm>
        <a:off x="2885399" y="20086"/>
        <a:ext cx="2001601" cy="645628"/>
      </dsp:txXfrm>
    </dsp:sp>
    <dsp:sp modelId="{C32111D0-E172-4D8A-B0C9-78977C8F93B9}">
      <dsp:nvSpPr>
        <dsp:cNvPr id="0" name=""/>
        <dsp:cNvSpPr/>
      </dsp:nvSpPr>
      <dsp:spPr>
        <a:xfrm>
          <a:off x="5111263" y="89720"/>
          <a:ext cx="432855" cy="506359"/>
        </a:xfrm>
        <a:prstGeom prst="mathPlus">
          <a:avLst/>
        </a:prstGeom>
        <a:solidFill>
          <a:schemeClr val="accent4">
            <a:hueOff val="-4464770"/>
            <a:satOff val="26899"/>
            <a:lumOff val="2156"/>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a:off x="5111263" y="190992"/>
        <a:ext cx="302999" cy="303815"/>
      </dsp:txXfrm>
    </dsp:sp>
    <dsp:sp modelId="{8E8FCDAB-9441-4CC6-AD51-34517BEE2EFC}">
      <dsp:nvSpPr>
        <dsp:cNvPr id="0" name=""/>
        <dsp:cNvSpPr/>
      </dsp:nvSpPr>
      <dsp:spPr>
        <a:xfrm>
          <a:off x="5723795" y="0"/>
          <a:ext cx="2041773" cy="685800"/>
        </a:xfrm>
        <a:prstGeom prst="roundRect">
          <a:avLst>
            <a:gd name="adj" fmla="val 10000"/>
          </a:avLst>
        </a:prstGeom>
        <a:gradFill rotWithShape="0">
          <a:gsLst>
            <a:gs pos="0">
              <a:schemeClr val="accent4">
                <a:hueOff val="-4464770"/>
                <a:satOff val="26899"/>
                <a:lumOff val="2156"/>
                <a:alphaOff val="0"/>
                <a:shade val="51000"/>
                <a:satMod val="130000"/>
              </a:schemeClr>
            </a:gs>
            <a:gs pos="80000">
              <a:schemeClr val="accent4">
                <a:hueOff val="-4464770"/>
                <a:satOff val="26899"/>
                <a:lumOff val="2156"/>
                <a:alphaOff val="0"/>
                <a:shade val="93000"/>
                <a:satMod val="130000"/>
              </a:schemeClr>
            </a:gs>
            <a:gs pos="100000">
              <a:schemeClr val="accent4">
                <a:hueOff val="-4464770"/>
                <a:satOff val="26899"/>
                <a:lumOff val="215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b="1" kern="1200" dirty="0"/>
            <a:t>p. or </a:t>
          </a:r>
          <a:r>
            <a:rPr lang="en-US" sz="1600" b="1" kern="1200" dirty="0" err="1"/>
            <a:t>para</a:t>
          </a:r>
          <a:r>
            <a:rPr lang="en-US" sz="1600" b="1" kern="1200" dirty="0"/>
            <a:t> #</a:t>
          </a:r>
        </a:p>
        <a:p>
          <a:pPr marL="0" lvl="0" indent="0" algn="ctr" defTabSz="711200" rtl="0">
            <a:lnSpc>
              <a:spcPct val="90000"/>
            </a:lnSpc>
            <a:spcBef>
              <a:spcPct val="0"/>
            </a:spcBef>
            <a:spcAft>
              <a:spcPct val="35000"/>
            </a:spcAft>
            <a:buNone/>
          </a:pPr>
          <a:r>
            <a:rPr lang="en-US" sz="1600" b="1" kern="1200" dirty="0"/>
            <a:t>if applicable</a:t>
          </a:r>
        </a:p>
      </dsp:txBody>
      <dsp:txXfrm>
        <a:off x="5743881" y="20086"/>
        <a:ext cx="2001601" cy="64562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CECF0F-326A-4129-9954-FB12B542FABC}">
      <dsp:nvSpPr>
        <dsp:cNvPr id="0" name=""/>
        <dsp:cNvSpPr/>
      </dsp:nvSpPr>
      <dsp:spPr>
        <a:xfrm>
          <a:off x="6831" y="0"/>
          <a:ext cx="2041773" cy="685800"/>
        </a:xfrm>
        <a:prstGeom prst="roundRect">
          <a:avLst>
            <a:gd name="adj" fmla="val 100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b="1" kern="1200" dirty="0"/>
            <a:t>Author</a:t>
          </a:r>
        </a:p>
      </dsp:txBody>
      <dsp:txXfrm>
        <a:off x="6831" y="0"/>
        <a:ext cx="2041773" cy="685800"/>
      </dsp:txXfrm>
    </dsp:sp>
    <dsp:sp modelId="{31062D2D-186D-49AA-AF73-79664F1FE5B7}">
      <dsp:nvSpPr>
        <dsp:cNvPr id="0" name=""/>
        <dsp:cNvSpPr/>
      </dsp:nvSpPr>
      <dsp:spPr>
        <a:xfrm>
          <a:off x="2252781" y="89720"/>
          <a:ext cx="432855" cy="506359"/>
        </a:xfrm>
        <a:prstGeom prst="mathPlus">
          <a:avLst/>
        </a:prstGeom>
        <a:solidFill>
          <a:schemeClr val="accent4">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2252781" y="89720"/>
        <a:ext cx="432855" cy="506359"/>
      </dsp:txXfrm>
    </dsp:sp>
    <dsp:sp modelId="{66701D84-9ECA-473E-82CF-7CDD03FD52AD}">
      <dsp:nvSpPr>
        <dsp:cNvPr id="0" name=""/>
        <dsp:cNvSpPr/>
      </dsp:nvSpPr>
      <dsp:spPr>
        <a:xfrm>
          <a:off x="2865313" y="0"/>
          <a:ext cx="2041773" cy="685800"/>
        </a:xfrm>
        <a:prstGeom prst="roundRect">
          <a:avLst>
            <a:gd name="adj" fmla="val 10000"/>
          </a:avLst>
        </a:prstGeom>
        <a:gradFill rotWithShape="0">
          <a:gsLst>
            <a:gs pos="0">
              <a:schemeClr val="accent4">
                <a:hueOff val="-2232385"/>
                <a:satOff val="13449"/>
                <a:lumOff val="1078"/>
                <a:alphaOff val="0"/>
                <a:shade val="51000"/>
                <a:satMod val="130000"/>
              </a:schemeClr>
            </a:gs>
            <a:gs pos="80000">
              <a:schemeClr val="accent4">
                <a:hueOff val="-2232385"/>
                <a:satOff val="13449"/>
                <a:lumOff val="1078"/>
                <a:alphaOff val="0"/>
                <a:shade val="93000"/>
                <a:satMod val="130000"/>
              </a:schemeClr>
            </a:gs>
            <a:gs pos="100000">
              <a:schemeClr val="accent4">
                <a:hueOff val="-2232385"/>
                <a:satOff val="13449"/>
                <a:lumOff val="107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b="1" kern="1200" dirty="0"/>
            <a:t>Date</a:t>
          </a:r>
        </a:p>
        <a:p>
          <a:pPr marL="0" lvl="0" indent="0" algn="ctr" defTabSz="711200" rtl="0">
            <a:lnSpc>
              <a:spcPct val="90000"/>
            </a:lnSpc>
            <a:spcBef>
              <a:spcPct val="0"/>
            </a:spcBef>
            <a:spcAft>
              <a:spcPct val="35000"/>
            </a:spcAft>
            <a:buNone/>
          </a:pPr>
          <a:r>
            <a:rPr lang="en-US" sz="1600" b="1" kern="1200" dirty="0"/>
            <a:t>(XXXX)</a:t>
          </a:r>
        </a:p>
      </dsp:txBody>
      <dsp:txXfrm>
        <a:off x="2865313" y="0"/>
        <a:ext cx="2041773" cy="685800"/>
      </dsp:txXfrm>
    </dsp:sp>
    <dsp:sp modelId="{C32111D0-E172-4D8A-B0C9-78977C8F93B9}">
      <dsp:nvSpPr>
        <dsp:cNvPr id="0" name=""/>
        <dsp:cNvSpPr/>
      </dsp:nvSpPr>
      <dsp:spPr>
        <a:xfrm>
          <a:off x="5111263" y="89720"/>
          <a:ext cx="432855" cy="506359"/>
        </a:xfrm>
        <a:prstGeom prst="mathPlus">
          <a:avLst/>
        </a:prstGeom>
        <a:solidFill>
          <a:schemeClr val="accent4">
            <a:hueOff val="-4464770"/>
            <a:satOff val="26899"/>
            <a:lumOff val="2156"/>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5111263" y="89720"/>
        <a:ext cx="432855" cy="506359"/>
      </dsp:txXfrm>
    </dsp:sp>
    <dsp:sp modelId="{8E8FCDAB-9441-4CC6-AD51-34517BEE2EFC}">
      <dsp:nvSpPr>
        <dsp:cNvPr id="0" name=""/>
        <dsp:cNvSpPr/>
      </dsp:nvSpPr>
      <dsp:spPr>
        <a:xfrm>
          <a:off x="5723795" y="0"/>
          <a:ext cx="2041773" cy="685800"/>
        </a:xfrm>
        <a:prstGeom prst="roundRect">
          <a:avLst>
            <a:gd name="adj" fmla="val 10000"/>
          </a:avLst>
        </a:prstGeom>
        <a:gradFill rotWithShape="0">
          <a:gsLst>
            <a:gs pos="0">
              <a:schemeClr val="accent4">
                <a:hueOff val="-4464770"/>
                <a:satOff val="26899"/>
                <a:lumOff val="2156"/>
                <a:alphaOff val="0"/>
                <a:shade val="51000"/>
                <a:satMod val="130000"/>
              </a:schemeClr>
            </a:gs>
            <a:gs pos="80000">
              <a:schemeClr val="accent4">
                <a:hueOff val="-4464770"/>
                <a:satOff val="26899"/>
                <a:lumOff val="2156"/>
                <a:alphaOff val="0"/>
                <a:shade val="93000"/>
                <a:satMod val="130000"/>
              </a:schemeClr>
            </a:gs>
            <a:gs pos="100000">
              <a:schemeClr val="accent4">
                <a:hueOff val="-4464770"/>
                <a:satOff val="26899"/>
                <a:lumOff val="215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b="1" kern="1200" dirty="0"/>
            <a:t>p. or </a:t>
          </a:r>
          <a:r>
            <a:rPr lang="en-US" sz="1600" b="1" kern="1200" dirty="0" err="1"/>
            <a:t>para</a:t>
          </a:r>
          <a:r>
            <a:rPr lang="en-US" sz="1600" b="1" kern="1200" dirty="0"/>
            <a:t> #</a:t>
          </a:r>
        </a:p>
      </dsp:txBody>
      <dsp:txXfrm>
        <a:off x="5723795" y="0"/>
        <a:ext cx="2041773" cy="6858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CECF0F-326A-4129-9954-FB12B542FABC}">
      <dsp:nvSpPr>
        <dsp:cNvPr id="0" name=""/>
        <dsp:cNvSpPr/>
      </dsp:nvSpPr>
      <dsp:spPr>
        <a:xfrm>
          <a:off x="6831" y="0"/>
          <a:ext cx="2041773" cy="685800"/>
        </a:xfrm>
        <a:prstGeom prst="roundRect">
          <a:avLst>
            <a:gd name="adj" fmla="val 100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b="1" kern="1200" dirty="0"/>
            <a:t>Author</a:t>
          </a:r>
        </a:p>
      </dsp:txBody>
      <dsp:txXfrm>
        <a:off x="6831" y="0"/>
        <a:ext cx="2041773" cy="685800"/>
      </dsp:txXfrm>
    </dsp:sp>
    <dsp:sp modelId="{31062D2D-186D-49AA-AF73-79664F1FE5B7}">
      <dsp:nvSpPr>
        <dsp:cNvPr id="0" name=""/>
        <dsp:cNvSpPr/>
      </dsp:nvSpPr>
      <dsp:spPr>
        <a:xfrm>
          <a:off x="2252781" y="89720"/>
          <a:ext cx="432855" cy="506359"/>
        </a:xfrm>
        <a:prstGeom prst="mathPlus">
          <a:avLst/>
        </a:prstGeom>
        <a:solidFill>
          <a:schemeClr val="accent4">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2252781" y="89720"/>
        <a:ext cx="432855" cy="506359"/>
      </dsp:txXfrm>
    </dsp:sp>
    <dsp:sp modelId="{66701D84-9ECA-473E-82CF-7CDD03FD52AD}">
      <dsp:nvSpPr>
        <dsp:cNvPr id="0" name=""/>
        <dsp:cNvSpPr/>
      </dsp:nvSpPr>
      <dsp:spPr>
        <a:xfrm>
          <a:off x="2865313" y="0"/>
          <a:ext cx="2041773" cy="685800"/>
        </a:xfrm>
        <a:prstGeom prst="roundRect">
          <a:avLst>
            <a:gd name="adj" fmla="val 10000"/>
          </a:avLst>
        </a:prstGeom>
        <a:gradFill rotWithShape="0">
          <a:gsLst>
            <a:gs pos="0">
              <a:schemeClr val="accent4">
                <a:hueOff val="-2232385"/>
                <a:satOff val="13449"/>
                <a:lumOff val="1078"/>
                <a:alphaOff val="0"/>
                <a:shade val="51000"/>
                <a:satMod val="130000"/>
              </a:schemeClr>
            </a:gs>
            <a:gs pos="80000">
              <a:schemeClr val="accent4">
                <a:hueOff val="-2232385"/>
                <a:satOff val="13449"/>
                <a:lumOff val="1078"/>
                <a:alphaOff val="0"/>
                <a:shade val="93000"/>
                <a:satMod val="130000"/>
              </a:schemeClr>
            </a:gs>
            <a:gs pos="100000">
              <a:schemeClr val="accent4">
                <a:hueOff val="-2232385"/>
                <a:satOff val="13449"/>
                <a:lumOff val="107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b="1" kern="1200" dirty="0"/>
            <a:t>Date </a:t>
          </a:r>
        </a:p>
        <a:p>
          <a:pPr marL="0" lvl="0" indent="0" algn="ctr" defTabSz="711200" rtl="0">
            <a:lnSpc>
              <a:spcPct val="90000"/>
            </a:lnSpc>
            <a:spcBef>
              <a:spcPct val="0"/>
            </a:spcBef>
            <a:spcAft>
              <a:spcPct val="35000"/>
            </a:spcAft>
            <a:buNone/>
          </a:pPr>
          <a:r>
            <a:rPr lang="en-US" sz="1600" b="1" kern="1200" dirty="0"/>
            <a:t>XXXX</a:t>
          </a:r>
        </a:p>
      </dsp:txBody>
      <dsp:txXfrm>
        <a:off x="2865313" y="0"/>
        <a:ext cx="2041773" cy="685800"/>
      </dsp:txXfrm>
    </dsp:sp>
    <dsp:sp modelId="{C32111D0-E172-4D8A-B0C9-78977C8F93B9}">
      <dsp:nvSpPr>
        <dsp:cNvPr id="0" name=""/>
        <dsp:cNvSpPr/>
      </dsp:nvSpPr>
      <dsp:spPr>
        <a:xfrm>
          <a:off x="5111263" y="89720"/>
          <a:ext cx="432855" cy="506359"/>
        </a:xfrm>
        <a:prstGeom prst="mathPlus">
          <a:avLst/>
        </a:prstGeom>
        <a:solidFill>
          <a:schemeClr val="accent4">
            <a:hueOff val="-4464770"/>
            <a:satOff val="26899"/>
            <a:lumOff val="2156"/>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5111263" y="89720"/>
        <a:ext cx="432855" cy="506359"/>
      </dsp:txXfrm>
    </dsp:sp>
    <dsp:sp modelId="{8E8FCDAB-9441-4CC6-AD51-34517BEE2EFC}">
      <dsp:nvSpPr>
        <dsp:cNvPr id="0" name=""/>
        <dsp:cNvSpPr/>
      </dsp:nvSpPr>
      <dsp:spPr>
        <a:xfrm>
          <a:off x="5723795" y="0"/>
          <a:ext cx="2041773" cy="685800"/>
        </a:xfrm>
        <a:prstGeom prst="roundRect">
          <a:avLst>
            <a:gd name="adj" fmla="val 10000"/>
          </a:avLst>
        </a:prstGeom>
        <a:gradFill rotWithShape="0">
          <a:gsLst>
            <a:gs pos="0">
              <a:schemeClr val="accent4">
                <a:hueOff val="-4464770"/>
                <a:satOff val="26899"/>
                <a:lumOff val="2156"/>
                <a:alphaOff val="0"/>
                <a:shade val="51000"/>
                <a:satMod val="130000"/>
              </a:schemeClr>
            </a:gs>
            <a:gs pos="80000">
              <a:schemeClr val="accent4">
                <a:hueOff val="-4464770"/>
                <a:satOff val="26899"/>
                <a:lumOff val="2156"/>
                <a:alphaOff val="0"/>
                <a:shade val="93000"/>
                <a:satMod val="130000"/>
              </a:schemeClr>
            </a:gs>
            <a:gs pos="100000">
              <a:schemeClr val="accent4">
                <a:hueOff val="-4464770"/>
                <a:satOff val="26899"/>
                <a:lumOff val="215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b="1" kern="1200" dirty="0"/>
            <a:t>p. or </a:t>
          </a:r>
          <a:r>
            <a:rPr lang="en-US" sz="1600" b="1" kern="1200" dirty="0" err="1"/>
            <a:t>para</a:t>
          </a:r>
          <a:r>
            <a:rPr lang="en-US" sz="1600" b="1" kern="1200" dirty="0"/>
            <a:t> #</a:t>
          </a:r>
        </a:p>
      </dsp:txBody>
      <dsp:txXfrm>
        <a:off x="5723795" y="0"/>
        <a:ext cx="2041773" cy="68580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657B65-5582-4E1F-948E-528FB839B1FE}">
      <dsp:nvSpPr>
        <dsp:cNvPr id="0" name=""/>
        <dsp:cNvSpPr/>
      </dsp:nvSpPr>
      <dsp:spPr>
        <a:xfrm>
          <a:off x="0" y="514350"/>
          <a:ext cx="2667000" cy="1600199"/>
        </a:xfrm>
        <a:prstGeom prst="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t>Books</a:t>
          </a:r>
        </a:p>
      </dsp:txBody>
      <dsp:txXfrm>
        <a:off x="0" y="514350"/>
        <a:ext cx="2667000" cy="1600199"/>
      </dsp:txXfrm>
    </dsp:sp>
    <dsp:sp modelId="{8F284517-513A-4016-BA02-9EE81B44D76A}">
      <dsp:nvSpPr>
        <dsp:cNvPr id="0" name=""/>
        <dsp:cNvSpPr/>
      </dsp:nvSpPr>
      <dsp:spPr>
        <a:xfrm>
          <a:off x="2933700" y="514350"/>
          <a:ext cx="2667000" cy="1600199"/>
        </a:xfrm>
        <a:prstGeom prst="rect">
          <a:avLst/>
        </a:prstGeom>
        <a:gradFill rotWithShape="0">
          <a:gsLst>
            <a:gs pos="0">
              <a:schemeClr val="accent3">
                <a:hueOff val="2250053"/>
                <a:satOff val="-3376"/>
                <a:lumOff val="-549"/>
                <a:alphaOff val="0"/>
                <a:shade val="51000"/>
                <a:satMod val="130000"/>
              </a:schemeClr>
            </a:gs>
            <a:gs pos="80000">
              <a:schemeClr val="accent3">
                <a:hueOff val="2250053"/>
                <a:satOff val="-3376"/>
                <a:lumOff val="-549"/>
                <a:alphaOff val="0"/>
                <a:shade val="93000"/>
                <a:satMod val="130000"/>
              </a:schemeClr>
            </a:gs>
            <a:gs pos="100000">
              <a:schemeClr val="accent3">
                <a:hueOff val="2250053"/>
                <a:satOff val="-3376"/>
                <a:lumOff val="-549"/>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t>eBooks</a:t>
          </a:r>
        </a:p>
      </dsp:txBody>
      <dsp:txXfrm>
        <a:off x="2933700" y="514350"/>
        <a:ext cx="2667000" cy="1600199"/>
      </dsp:txXfrm>
    </dsp:sp>
    <dsp:sp modelId="{9500D7C6-6E93-4EF8-801C-3217EA0B28A3}">
      <dsp:nvSpPr>
        <dsp:cNvPr id="0" name=""/>
        <dsp:cNvSpPr/>
      </dsp:nvSpPr>
      <dsp:spPr>
        <a:xfrm>
          <a:off x="5867399" y="514350"/>
          <a:ext cx="2667000" cy="1600199"/>
        </a:xfrm>
        <a:prstGeom prst="rect">
          <a:avLst/>
        </a:prstGeom>
        <a:gradFill rotWithShape="0">
          <a:gsLst>
            <a:gs pos="0">
              <a:schemeClr val="accent3">
                <a:hueOff val="4500106"/>
                <a:satOff val="-6752"/>
                <a:lumOff val="-1098"/>
                <a:alphaOff val="0"/>
                <a:shade val="51000"/>
                <a:satMod val="130000"/>
              </a:schemeClr>
            </a:gs>
            <a:gs pos="80000">
              <a:schemeClr val="accent3">
                <a:hueOff val="4500106"/>
                <a:satOff val="-6752"/>
                <a:lumOff val="-1098"/>
                <a:alphaOff val="0"/>
                <a:shade val="93000"/>
                <a:satMod val="130000"/>
              </a:schemeClr>
            </a:gs>
            <a:gs pos="100000">
              <a:schemeClr val="accent3">
                <a:hueOff val="4500106"/>
                <a:satOff val="-6752"/>
                <a:lumOff val="-109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t>Websites</a:t>
          </a:r>
        </a:p>
      </dsp:txBody>
      <dsp:txXfrm>
        <a:off x="5867399" y="514350"/>
        <a:ext cx="2667000" cy="1600199"/>
      </dsp:txXfrm>
    </dsp:sp>
    <dsp:sp modelId="{1799D7C0-A6EC-49FD-9A0A-370EA59DDC40}">
      <dsp:nvSpPr>
        <dsp:cNvPr id="0" name=""/>
        <dsp:cNvSpPr/>
      </dsp:nvSpPr>
      <dsp:spPr>
        <a:xfrm>
          <a:off x="0" y="2381249"/>
          <a:ext cx="2667000" cy="1600199"/>
        </a:xfrm>
        <a:prstGeom prst="rect">
          <a:avLst/>
        </a:prstGeom>
        <a:gradFill rotWithShape="0">
          <a:gsLst>
            <a:gs pos="0">
              <a:schemeClr val="accent3">
                <a:hueOff val="6750158"/>
                <a:satOff val="-10128"/>
                <a:lumOff val="-1647"/>
                <a:alphaOff val="0"/>
                <a:shade val="51000"/>
                <a:satMod val="130000"/>
              </a:schemeClr>
            </a:gs>
            <a:gs pos="80000">
              <a:schemeClr val="accent3">
                <a:hueOff val="6750158"/>
                <a:satOff val="-10128"/>
                <a:lumOff val="-1647"/>
                <a:alphaOff val="0"/>
                <a:shade val="93000"/>
                <a:satMod val="130000"/>
              </a:schemeClr>
            </a:gs>
            <a:gs pos="100000">
              <a:schemeClr val="accent3">
                <a:hueOff val="6750158"/>
                <a:satOff val="-10128"/>
                <a:lumOff val="-1647"/>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t>Periodicals</a:t>
          </a:r>
        </a:p>
      </dsp:txBody>
      <dsp:txXfrm>
        <a:off x="0" y="2381249"/>
        <a:ext cx="2667000" cy="1600199"/>
      </dsp:txXfrm>
    </dsp:sp>
    <dsp:sp modelId="{E42125FE-EB1E-4BFA-A3F7-822D7652A0F9}">
      <dsp:nvSpPr>
        <dsp:cNvPr id="0" name=""/>
        <dsp:cNvSpPr/>
      </dsp:nvSpPr>
      <dsp:spPr>
        <a:xfrm>
          <a:off x="2933699" y="2381250"/>
          <a:ext cx="2667000" cy="1600199"/>
        </a:xfrm>
        <a:prstGeom prst="rect">
          <a:avLst/>
        </a:prstGeom>
        <a:gradFill rotWithShape="0">
          <a:gsLst>
            <a:gs pos="0">
              <a:schemeClr val="accent3">
                <a:hueOff val="9000211"/>
                <a:satOff val="-13504"/>
                <a:lumOff val="-2196"/>
                <a:alphaOff val="0"/>
                <a:shade val="51000"/>
                <a:satMod val="130000"/>
              </a:schemeClr>
            </a:gs>
            <a:gs pos="80000">
              <a:schemeClr val="accent3">
                <a:hueOff val="9000211"/>
                <a:satOff val="-13504"/>
                <a:lumOff val="-2196"/>
                <a:alphaOff val="0"/>
                <a:shade val="93000"/>
                <a:satMod val="130000"/>
              </a:schemeClr>
            </a:gs>
            <a:gs pos="100000">
              <a:schemeClr val="accent3">
                <a:hueOff val="9000211"/>
                <a:satOff val="-13504"/>
                <a:lumOff val="-219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t>Course Material</a:t>
          </a:r>
        </a:p>
      </dsp:txBody>
      <dsp:txXfrm>
        <a:off x="2933699" y="2381250"/>
        <a:ext cx="2667000" cy="1600199"/>
      </dsp:txXfrm>
    </dsp:sp>
    <dsp:sp modelId="{FCEDAD72-C504-49A0-93F5-235F4DDD858D}">
      <dsp:nvSpPr>
        <dsp:cNvPr id="0" name=""/>
        <dsp:cNvSpPr/>
      </dsp:nvSpPr>
      <dsp:spPr>
        <a:xfrm>
          <a:off x="5867399" y="2381250"/>
          <a:ext cx="2667000" cy="1600199"/>
        </a:xfrm>
        <a:prstGeom prst="rect">
          <a:avLst/>
        </a:prstGeom>
        <a:gradFill rotWithShape="0">
          <a:gsLst>
            <a:gs pos="0">
              <a:schemeClr val="accent3">
                <a:hueOff val="11250264"/>
                <a:satOff val="-16880"/>
                <a:lumOff val="-2745"/>
                <a:alphaOff val="0"/>
                <a:shade val="51000"/>
                <a:satMod val="130000"/>
              </a:schemeClr>
            </a:gs>
            <a:gs pos="80000">
              <a:schemeClr val="accent3">
                <a:hueOff val="11250264"/>
                <a:satOff val="-16880"/>
                <a:lumOff val="-2745"/>
                <a:alphaOff val="0"/>
                <a:shade val="93000"/>
                <a:satMod val="130000"/>
              </a:schemeClr>
            </a:gs>
            <a:gs pos="100000">
              <a:schemeClr val="accent3">
                <a:hueOff val="11250264"/>
                <a:satOff val="-16880"/>
                <a:lumOff val="-2745"/>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t>Miscellaneous </a:t>
          </a:r>
        </a:p>
      </dsp:txBody>
      <dsp:txXfrm>
        <a:off x="5867399" y="2381250"/>
        <a:ext cx="2667000" cy="1600199"/>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1">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3">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2#4">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2#5">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2#6">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041D41B-CA81-470A-929D-CDB45BB8E70C}" type="datetimeFigureOut">
              <a:rPr lang="en-US" smtClean="0"/>
              <a:t>2/20/2017</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EC72589-0F87-4C5E-B993-5FCF3A9B6414}" type="slidenum">
              <a:rPr lang="en-US" smtClean="0"/>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A65299C7-3998-4374-8D66-ACA815932B76}" type="datetimeFigureOut">
              <a:rPr lang="en-US"/>
              <a:pPr>
                <a:defRPr/>
              </a:pPr>
              <a:t>2/20/2017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03BD4E6C-A69C-44D2-A350-BF2B0026DCB6}"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p:spPr>
      </p:sp>
      <p:sp>
        <p:nvSpPr>
          <p:cNvPr id="3686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a:p>
        </p:txBody>
      </p:sp>
      <p:sp>
        <p:nvSpPr>
          <p:cNvPr id="4" name="Slide Number Placeholder 3"/>
          <p:cNvSpPr>
            <a:spLocks noGrp="1"/>
          </p:cNvSpPr>
          <p:nvPr>
            <p:ph type="sldNum" sz="quarter" idx="5"/>
          </p:nvPr>
        </p:nvSpPr>
        <p:spPr/>
        <p:txBody>
          <a:bodyPr/>
          <a:lstStyle/>
          <a:p>
            <a:pPr>
              <a:defRPr/>
            </a:pPr>
            <a:fld id="{301A9B14-C049-47A9-8C38-7E546589EABA}" type="slidenum">
              <a:rPr lang="en-US" smtClean="0"/>
              <a:pPr>
                <a:defRPr/>
              </a:pPr>
              <a:t>2</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p:spPr>
      </p:sp>
      <p:sp>
        <p:nvSpPr>
          <p:cNvPr id="4608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a:p>
        </p:txBody>
      </p:sp>
      <p:sp>
        <p:nvSpPr>
          <p:cNvPr id="4" name="Slide Number Placeholder 3"/>
          <p:cNvSpPr>
            <a:spLocks noGrp="1"/>
          </p:cNvSpPr>
          <p:nvPr>
            <p:ph type="sldNum" sz="quarter" idx="5"/>
          </p:nvPr>
        </p:nvSpPr>
        <p:spPr/>
        <p:txBody>
          <a:bodyPr/>
          <a:lstStyle/>
          <a:p>
            <a:pPr>
              <a:defRPr/>
            </a:pPr>
            <a:fld id="{A4257D49-AB21-49C3-B25B-0D9359CFE434}" type="slidenum">
              <a:rPr lang="en-US" smtClean="0"/>
              <a:pPr>
                <a:defRPr/>
              </a:pPr>
              <a:t>19</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noFill/>
          <a:ln>
            <a:solidFill>
              <a:srgbClr val="000000"/>
            </a:solidFill>
            <a:miter lim="800000"/>
            <a:headEnd/>
            <a:tailEnd/>
          </a:ln>
        </p:spPr>
      </p:sp>
      <p:sp>
        <p:nvSpPr>
          <p:cNvPr id="4710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a:p>
        </p:txBody>
      </p:sp>
      <p:sp>
        <p:nvSpPr>
          <p:cNvPr id="4" name="Slide Number Placeholder 3"/>
          <p:cNvSpPr>
            <a:spLocks noGrp="1"/>
          </p:cNvSpPr>
          <p:nvPr>
            <p:ph type="sldNum" sz="quarter" idx="5"/>
          </p:nvPr>
        </p:nvSpPr>
        <p:spPr/>
        <p:txBody>
          <a:bodyPr/>
          <a:lstStyle/>
          <a:p>
            <a:pPr>
              <a:defRPr/>
            </a:pPr>
            <a:fld id="{9F726295-B0DE-4F70-A51B-E1BF0315E28F}" type="slidenum">
              <a:rPr lang="en-US" smtClean="0"/>
              <a:pPr>
                <a:defRPr/>
              </a:pPr>
              <a:t>20</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p:spPr>
      </p:sp>
      <p:sp>
        <p:nvSpPr>
          <p:cNvPr id="4813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a:p>
        </p:txBody>
      </p:sp>
      <p:sp>
        <p:nvSpPr>
          <p:cNvPr id="4" name="Slide Number Placeholder 3"/>
          <p:cNvSpPr>
            <a:spLocks noGrp="1"/>
          </p:cNvSpPr>
          <p:nvPr>
            <p:ph type="sldNum" sz="quarter" idx="5"/>
          </p:nvPr>
        </p:nvSpPr>
        <p:spPr/>
        <p:txBody>
          <a:bodyPr/>
          <a:lstStyle/>
          <a:p>
            <a:pPr>
              <a:defRPr/>
            </a:pPr>
            <a:fld id="{BC795A98-EB31-42BE-B776-4E741307DF0E}" type="slidenum">
              <a:rPr lang="en-US" smtClean="0"/>
              <a:pPr>
                <a:defRPr/>
              </a:pPr>
              <a:t>21</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noFill/>
          <a:ln>
            <a:solidFill>
              <a:srgbClr val="000000"/>
            </a:solidFill>
            <a:miter lim="800000"/>
            <a:headEnd/>
            <a:tailEnd/>
          </a:ln>
        </p:spPr>
      </p:sp>
      <p:sp>
        <p:nvSpPr>
          <p:cNvPr id="4915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a:p>
        </p:txBody>
      </p:sp>
      <p:sp>
        <p:nvSpPr>
          <p:cNvPr id="4" name="Slide Number Placeholder 3"/>
          <p:cNvSpPr>
            <a:spLocks noGrp="1"/>
          </p:cNvSpPr>
          <p:nvPr>
            <p:ph type="sldNum" sz="quarter" idx="5"/>
          </p:nvPr>
        </p:nvSpPr>
        <p:spPr/>
        <p:txBody>
          <a:bodyPr/>
          <a:lstStyle/>
          <a:p>
            <a:pPr>
              <a:defRPr/>
            </a:pPr>
            <a:fld id="{164FD789-335E-4211-93CA-CD49E55B0E11}" type="slidenum">
              <a:rPr lang="en-US" smtClean="0"/>
              <a:pPr>
                <a:defRPr/>
              </a:pPr>
              <a:t>25</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noFill/>
          <a:ln>
            <a:solidFill>
              <a:srgbClr val="000000"/>
            </a:solidFill>
            <a:miter lim="800000"/>
            <a:headEnd/>
            <a:tailEnd/>
          </a:ln>
        </p:spPr>
      </p:sp>
      <p:sp>
        <p:nvSpPr>
          <p:cNvPr id="5017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a:solidFill>
                <a:srgbClr val="002060"/>
              </a:solidFill>
              <a:latin typeface="Times New Roman" pitchFamily="18" charset="0"/>
              <a:cs typeface="Times New Roman" pitchFamily="18" charset="0"/>
            </a:endParaRPr>
          </a:p>
        </p:txBody>
      </p:sp>
      <p:sp>
        <p:nvSpPr>
          <p:cNvPr id="4" name="Slide Number Placeholder 3"/>
          <p:cNvSpPr>
            <a:spLocks noGrp="1"/>
          </p:cNvSpPr>
          <p:nvPr>
            <p:ph type="sldNum" sz="quarter" idx="5"/>
          </p:nvPr>
        </p:nvSpPr>
        <p:spPr/>
        <p:txBody>
          <a:bodyPr/>
          <a:lstStyle/>
          <a:p>
            <a:pPr>
              <a:defRPr/>
            </a:pPr>
            <a:fld id="{F0B68AB7-55CF-4E97-9AE3-1AE26C63ABB6}" type="slidenum">
              <a:rPr lang="en-US" smtClean="0"/>
              <a:pPr>
                <a:defRPr/>
              </a:pPr>
              <a:t>27</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789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lvl="1" eaLnBrk="1" hangingPunct="1"/>
            <a:endParaRPr lang="en-US"/>
          </a:p>
          <a:p>
            <a:pPr lvl="1" eaLnBrk="1" hangingPunct="1"/>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noFill/>
          <a:ln>
            <a:solidFill>
              <a:srgbClr val="000000"/>
            </a:solidFill>
            <a:miter lim="800000"/>
            <a:headEnd/>
            <a:tailEnd/>
          </a:ln>
        </p:spPr>
      </p:sp>
      <p:sp>
        <p:nvSpPr>
          <p:cNvPr id="3891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a:p>
        </p:txBody>
      </p:sp>
      <p:sp>
        <p:nvSpPr>
          <p:cNvPr id="4" name="Slide Number Placeholder 3"/>
          <p:cNvSpPr>
            <a:spLocks noGrp="1"/>
          </p:cNvSpPr>
          <p:nvPr>
            <p:ph type="sldNum" sz="quarter" idx="5"/>
          </p:nvPr>
        </p:nvSpPr>
        <p:spPr/>
        <p:txBody>
          <a:bodyPr/>
          <a:lstStyle/>
          <a:p>
            <a:pPr>
              <a:defRPr/>
            </a:pPr>
            <a:fld id="{9EF95905-707A-49DE-BEBB-58E64F102D79}" type="slidenum">
              <a:rPr lang="en-US" smtClean="0"/>
              <a:pPr>
                <a:defRPr/>
              </a:pPr>
              <a:t>7</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p:spPr>
      </p:sp>
      <p:sp>
        <p:nvSpPr>
          <p:cNvPr id="3993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r>
              <a:rPr lang="en-US"/>
              <a:t> </a:t>
            </a:r>
          </a:p>
          <a:p>
            <a:pPr eaLnBrk="1" hangingPunct="1"/>
            <a:endParaRPr lang="en-US"/>
          </a:p>
        </p:txBody>
      </p:sp>
      <p:sp>
        <p:nvSpPr>
          <p:cNvPr id="4" name="Slide Number Placeholder 3"/>
          <p:cNvSpPr>
            <a:spLocks noGrp="1"/>
          </p:cNvSpPr>
          <p:nvPr>
            <p:ph type="sldNum" sz="quarter" idx="5"/>
          </p:nvPr>
        </p:nvSpPr>
        <p:spPr/>
        <p:txBody>
          <a:bodyPr/>
          <a:lstStyle/>
          <a:p>
            <a:pPr>
              <a:defRPr/>
            </a:pPr>
            <a:fld id="{13FAC1B8-7A0A-431D-9DFF-35D2377398E8}" type="slidenum">
              <a:rPr lang="en-US" smtClean="0"/>
              <a:pPr>
                <a:defRPr/>
              </a:pPr>
              <a:t>9</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bwMode="auto">
          <a:noFill/>
          <a:ln>
            <a:solidFill>
              <a:srgbClr val="000000"/>
            </a:solidFill>
            <a:miter lim="800000"/>
            <a:headEnd/>
            <a:tailEnd/>
          </a:ln>
        </p:spPr>
      </p:sp>
      <p:sp>
        <p:nvSpPr>
          <p:cNvPr id="4096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a:p>
        </p:txBody>
      </p:sp>
      <p:sp>
        <p:nvSpPr>
          <p:cNvPr id="4" name="Slide Number Placeholder 3"/>
          <p:cNvSpPr>
            <a:spLocks noGrp="1"/>
          </p:cNvSpPr>
          <p:nvPr>
            <p:ph type="sldNum" sz="quarter" idx="5"/>
          </p:nvPr>
        </p:nvSpPr>
        <p:spPr/>
        <p:txBody>
          <a:bodyPr/>
          <a:lstStyle/>
          <a:p>
            <a:pPr>
              <a:defRPr/>
            </a:pPr>
            <a:fld id="{D365596C-523F-4519-8FB4-A657C92F3516}" type="slidenum">
              <a:rPr lang="en-US" smtClean="0"/>
              <a:pPr>
                <a:defRPr/>
              </a:pPr>
              <a:t>10</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bwMode="auto">
          <a:noFill/>
          <a:ln>
            <a:solidFill>
              <a:srgbClr val="000000"/>
            </a:solidFill>
            <a:miter lim="800000"/>
            <a:headEnd/>
            <a:tailEnd/>
          </a:ln>
        </p:spPr>
      </p:sp>
      <p:sp>
        <p:nvSpPr>
          <p:cNvPr id="4198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a:p>
        </p:txBody>
      </p:sp>
      <p:sp>
        <p:nvSpPr>
          <p:cNvPr id="4" name="Slide Number Placeholder 3"/>
          <p:cNvSpPr>
            <a:spLocks noGrp="1"/>
          </p:cNvSpPr>
          <p:nvPr>
            <p:ph type="sldNum" sz="quarter" idx="5"/>
          </p:nvPr>
        </p:nvSpPr>
        <p:spPr/>
        <p:txBody>
          <a:bodyPr/>
          <a:lstStyle/>
          <a:p>
            <a:pPr>
              <a:defRPr/>
            </a:pPr>
            <a:fld id="{4936D25A-4393-4840-98C2-8C742A7089BE}" type="slidenum">
              <a:rPr lang="en-US" smtClean="0"/>
              <a:pPr>
                <a:defRPr/>
              </a:pPr>
              <a:t>12</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bwMode="auto">
          <a:noFill/>
          <a:ln>
            <a:solidFill>
              <a:srgbClr val="000000"/>
            </a:solidFill>
            <a:miter lim="800000"/>
            <a:headEnd/>
            <a:tailEnd/>
          </a:ln>
        </p:spPr>
      </p:sp>
      <p:sp>
        <p:nvSpPr>
          <p:cNvPr id="4301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a:p>
          <a:p>
            <a:pPr eaLnBrk="1" hangingPunct="1"/>
            <a:endParaRPr lang="en-US"/>
          </a:p>
        </p:txBody>
      </p:sp>
      <p:sp>
        <p:nvSpPr>
          <p:cNvPr id="4" name="Slide Number Placeholder 3"/>
          <p:cNvSpPr>
            <a:spLocks noGrp="1"/>
          </p:cNvSpPr>
          <p:nvPr>
            <p:ph type="sldNum" sz="quarter" idx="5"/>
          </p:nvPr>
        </p:nvSpPr>
        <p:spPr/>
        <p:txBody>
          <a:bodyPr/>
          <a:lstStyle/>
          <a:p>
            <a:pPr>
              <a:defRPr/>
            </a:pPr>
            <a:fld id="{89E7C888-2654-48B2-8039-30506843F47F}" type="slidenum">
              <a:rPr lang="en-US" smtClean="0"/>
              <a:pPr>
                <a:defRPr/>
              </a:pPr>
              <a:t>13</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bwMode="auto">
          <a:noFill/>
          <a:ln>
            <a:solidFill>
              <a:srgbClr val="000000"/>
            </a:solidFill>
            <a:miter lim="800000"/>
            <a:headEnd/>
            <a:tailEnd/>
          </a:ln>
        </p:spPr>
      </p:sp>
      <p:sp>
        <p:nvSpPr>
          <p:cNvPr id="4403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a:p>
          <a:p>
            <a:pPr eaLnBrk="1" hangingPunct="1"/>
            <a:endParaRPr lang="en-US"/>
          </a:p>
        </p:txBody>
      </p:sp>
      <p:sp>
        <p:nvSpPr>
          <p:cNvPr id="4" name="Slide Number Placeholder 3"/>
          <p:cNvSpPr>
            <a:spLocks noGrp="1"/>
          </p:cNvSpPr>
          <p:nvPr>
            <p:ph type="sldNum" sz="quarter" idx="5"/>
          </p:nvPr>
        </p:nvSpPr>
        <p:spPr/>
        <p:txBody>
          <a:bodyPr/>
          <a:lstStyle/>
          <a:p>
            <a:pPr>
              <a:defRPr/>
            </a:pPr>
            <a:fld id="{C91377E2-1256-4F4D-AA63-DC3C8CE7950D}" type="slidenum">
              <a:rPr lang="en-US" smtClean="0"/>
              <a:pPr>
                <a:defRPr/>
              </a:pPr>
              <a:t>14</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lstStyle/>
          <a:p>
            <a:pPr eaLnBrk="1" hangingPunct="1">
              <a:defRPr/>
            </a:pPr>
            <a:endParaRPr lang="en-US" sz="1600" dirty="0">
              <a:solidFill>
                <a:schemeClr val="accent1">
                  <a:lumMod val="75000"/>
                </a:schemeClr>
              </a:solidFill>
            </a:endParaRPr>
          </a:p>
        </p:txBody>
      </p:sp>
      <p:sp>
        <p:nvSpPr>
          <p:cNvPr id="4" name="Slide Number Placeholder 3"/>
          <p:cNvSpPr>
            <a:spLocks noGrp="1"/>
          </p:cNvSpPr>
          <p:nvPr>
            <p:ph type="sldNum" sz="quarter" idx="5"/>
          </p:nvPr>
        </p:nvSpPr>
        <p:spPr/>
        <p:txBody>
          <a:bodyPr/>
          <a:lstStyle/>
          <a:p>
            <a:pPr>
              <a:defRPr/>
            </a:pPr>
            <a:fld id="{81B3D2D4-6DCF-45CB-A5CA-3FDA746BBE9E}" type="slidenum">
              <a:rPr lang="en-US" smtClean="0"/>
              <a:pPr>
                <a:defRPr/>
              </a:pPr>
              <a:t>16</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4"/>
          <p:cNvSpPr/>
          <p:nvPr/>
        </p:nvSpPr>
        <p:spPr>
          <a:xfrm>
            <a:off x="0" y="0"/>
            <a:ext cx="9144000" cy="1828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6" name="Picture 11" descr="Phoenix-Window.png"/>
          <p:cNvPicPr>
            <a:picLocks noChangeAspect="1"/>
          </p:cNvPicPr>
          <p:nvPr/>
        </p:nvPicPr>
        <p:blipFill>
          <a:blip r:embed="rId2" cstate="print"/>
          <a:srcRect/>
          <a:stretch>
            <a:fillRect/>
          </a:stretch>
        </p:blipFill>
        <p:spPr bwMode="auto">
          <a:xfrm>
            <a:off x="5715000" y="2809875"/>
            <a:ext cx="2695575" cy="3133725"/>
          </a:xfrm>
          <a:prstGeom prst="rect">
            <a:avLst/>
          </a:prstGeom>
          <a:noFill/>
          <a:ln w="9525">
            <a:noFill/>
            <a:miter lim="800000"/>
            <a:headEnd/>
            <a:tailEnd/>
          </a:ln>
        </p:spPr>
      </p:pic>
      <p:pic>
        <p:nvPicPr>
          <p:cNvPr id="7" name="Picture 12" descr="UOPX-Signature.png"/>
          <p:cNvPicPr>
            <a:picLocks noChangeAspect="1"/>
          </p:cNvPicPr>
          <p:nvPr/>
        </p:nvPicPr>
        <p:blipFill>
          <a:blip r:embed="rId3" cstate="print"/>
          <a:srcRect/>
          <a:stretch>
            <a:fillRect/>
          </a:stretch>
        </p:blipFill>
        <p:spPr bwMode="auto">
          <a:xfrm>
            <a:off x="685800" y="457200"/>
            <a:ext cx="3244850" cy="744538"/>
          </a:xfrm>
          <a:prstGeom prst="rect">
            <a:avLst/>
          </a:prstGeom>
          <a:noFill/>
          <a:ln w="9525">
            <a:noFill/>
            <a:miter lim="800000"/>
            <a:headEnd/>
            <a:tailEnd/>
          </a:ln>
        </p:spPr>
      </p:pic>
      <p:sp>
        <p:nvSpPr>
          <p:cNvPr id="2" name="Title 1"/>
          <p:cNvSpPr>
            <a:spLocks noGrp="1"/>
          </p:cNvSpPr>
          <p:nvPr>
            <p:ph type="ctrTitle"/>
          </p:nvPr>
        </p:nvSpPr>
        <p:spPr>
          <a:xfrm>
            <a:off x="711200" y="1828800"/>
            <a:ext cx="5003800" cy="2057400"/>
          </a:xfrm>
        </p:spPr>
        <p:txBody>
          <a:bodyPr anchor="t">
            <a:normAutofit/>
          </a:bodyPr>
          <a:lstStyle>
            <a:lvl1pPr>
              <a:defRPr sz="3600" b="0">
                <a:solidFill>
                  <a:schemeClr val="tx1"/>
                </a:solidFill>
              </a:defRPr>
            </a:lvl1pPr>
          </a:lstStyle>
          <a:p>
            <a:r>
              <a:rPr lang="en-US"/>
              <a:t>Click to edit Master title style</a:t>
            </a:r>
            <a:endParaRPr lang="en-US" dirty="0"/>
          </a:p>
        </p:txBody>
      </p:sp>
      <p:sp>
        <p:nvSpPr>
          <p:cNvPr id="3" name="Subtitle 2"/>
          <p:cNvSpPr>
            <a:spLocks noGrp="1"/>
          </p:cNvSpPr>
          <p:nvPr>
            <p:ph type="subTitle" idx="1"/>
          </p:nvPr>
        </p:nvSpPr>
        <p:spPr>
          <a:xfrm>
            <a:off x="685800" y="5257800"/>
            <a:ext cx="4800600" cy="914400"/>
          </a:xfrm>
        </p:spPr>
        <p:txBody>
          <a:bodyPr>
            <a:normAutofit/>
          </a:bodyPr>
          <a:lstStyle>
            <a:lvl1pPr marL="0" indent="0" algn="l">
              <a:buNone/>
              <a:defRPr sz="16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8" name="Footer Placeholder 4"/>
          <p:cNvSpPr>
            <a:spLocks noGrp="1"/>
          </p:cNvSpPr>
          <p:nvPr>
            <p:ph type="ftr" sz="quarter" idx="10"/>
          </p:nvPr>
        </p:nvSpPr>
        <p:spPr>
          <a:xfrm>
            <a:off x="685800" y="6400800"/>
            <a:ext cx="7772400" cy="228600"/>
          </a:xfrm>
        </p:spPr>
        <p:txBody>
          <a:bodyPr/>
          <a:lstStyle>
            <a:lvl1pPr>
              <a:defRPr sz="800">
                <a:solidFill>
                  <a:schemeClr val="tx1"/>
                </a:solidFill>
              </a:defRPr>
            </a:lvl1pPr>
          </a:lstStyle>
          <a:p>
            <a:pPr>
              <a:defRPr/>
            </a:pPr>
            <a:endParaRPr lang="en-US"/>
          </a:p>
        </p:txBody>
      </p:sp>
      <p:sp>
        <p:nvSpPr>
          <p:cNvPr id="9" name="Date Placeholder 3"/>
          <p:cNvSpPr>
            <a:spLocks noGrp="1"/>
          </p:cNvSpPr>
          <p:nvPr>
            <p:ph type="dt" sz="half" idx="11"/>
          </p:nvPr>
        </p:nvSpPr>
        <p:spPr>
          <a:xfrm>
            <a:off x="0" y="0"/>
            <a:ext cx="685800" cy="228600"/>
          </a:xfrm>
        </p:spPr>
        <p:txBody>
          <a:bodyPr/>
          <a:lstStyle>
            <a:lvl1pPr algn="l">
              <a:defRPr sz="800">
                <a:solidFill>
                  <a:schemeClr val="bg1"/>
                </a:solidFill>
              </a:defRPr>
            </a:lvl1pPr>
          </a:lstStyle>
          <a:p>
            <a:pPr>
              <a:defRPr/>
            </a:pPr>
            <a:fld id="{78628D16-5817-40E9-BA2D-36DA2B8B002C}" type="datetimeFigureOut">
              <a:rPr lang="en-US"/>
              <a:pPr>
                <a:defRPr/>
              </a:pPr>
              <a:t>2/20/2017</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3"/>
          <p:cNvSpPr>
            <a:spLocks noGrp="1"/>
          </p:cNvSpPr>
          <p:nvPr>
            <p:ph type="dt" sz="half" idx="10"/>
          </p:nvPr>
        </p:nvSpPr>
        <p:spPr/>
        <p:txBody>
          <a:bodyPr/>
          <a:lstStyle>
            <a:lvl1pPr>
              <a:defRPr/>
            </a:lvl1pPr>
          </a:lstStyle>
          <a:p>
            <a:pPr>
              <a:defRPr/>
            </a:pPr>
            <a:fld id="{5CE45CBE-F063-44E4-A52D-E0D11C23E0A3}" type="datetimeFigureOut">
              <a:rPr lang="en-US"/>
              <a:pPr>
                <a:defRPr/>
              </a:pPr>
              <a:t>2/20/2017</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645E934A-99CD-4402-9955-EB26BF9A04FC}"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11" name="Content Placeholder 2"/>
          <p:cNvSpPr>
            <a:spLocks noGrp="1"/>
          </p:cNvSpPr>
          <p:nvPr>
            <p:ph idx="14"/>
          </p:nvPr>
        </p:nvSpPr>
        <p:spPr>
          <a:xfrm>
            <a:off x="3886200" y="1828800"/>
            <a:ext cx="4572000" cy="4343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3"/>
          <p:cNvSpPr>
            <a:spLocks noGrp="1"/>
          </p:cNvSpPr>
          <p:nvPr>
            <p:ph type="body" sz="half" idx="2"/>
          </p:nvPr>
        </p:nvSpPr>
        <p:spPr>
          <a:xfrm>
            <a:off x="685800" y="1828800"/>
            <a:ext cx="2743200" cy="4343400"/>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5"/>
          </p:nvPr>
        </p:nvSpPr>
        <p:spPr/>
        <p:txBody>
          <a:bodyPr/>
          <a:lstStyle>
            <a:lvl1pPr>
              <a:defRPr/>
            </a:lvl1pPr>
          </a:lstStyle>
          <a:p>
            <a:pPr>
              <a:defRPr/>
            </a:pPr>
            <a:fld id="{BB07DBD1-463F-491F-8461-045165ED8978}" type="datetimeFigureOut">
              <a:rPr lang="en-US"/>
              <a:pPr>
                <a:defRPr/>
              </a:pPr>
              <a:t>2/20/2017</a:t>
            </a:fld>
            <a:endParaRPr lang="en-US"/>
          </a:p>
        </p:txBody>
      </p:sp>
      <p:sp>
        <p:nvSpPr>
          <p:cNvPr id="6" name="Footer Placeholder 4"/>
          <p:cNvSpPr>
            <a:spLocks noGrp="1"/>
          </p:cNvSpPr>
          <p:nvPr>
            <p:ph type="ftr" sz="quarter" idx="16"/>
          </p:nvPr>
        </p:nvSpPr>
        <p:spPr/>
        <p:txBody>
          <a:bodyPr/>
          <a:lstStyle>
            <a:lvl1pPr>
              <a:defRPr/>
            </a:lvl1pPr>
          </a:lstStyle>
          <a:p>
            <a:pPr>
              <a:defRPr/>
            </a:pPr>
            <a:endParaRPr lang="en-US"/>
          </a:p>
        </p:txBody>
      </p:sp>
      <p:sp>
        <p:nvSpPr>
          <p:cNvPr id="7" name="Slide Number Placeholder 5"/>
          <p:cNvSpPr>
            <a:spLocks noGrp="1"/>
          </p:cNvSpPr>
          <p:nvPr>
            <p:ph type="sldNum" sz="quarter" idx="17"/>
          </p:nvPr>
        </p:nvSpPr>
        <p:spPr/>
        <p:txBody>
          <a:bodyPr/>
          <a:lstStyle>
            <a:lvl1pPr>
              <a:defRPr/>
            </a:lvl1pPr>
          </a:lstStyle>
          <a:p>
            <a:pPr>
              <a:defRPr/>
            </a:pPr>
            <a:fld id="{3BFCDF29-E551-4A86-9CED-98C850F3DBC0}"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B17FC207-466D-451F-B9F9-904BF1ADBE7B}" type="datetimeFigureOut">
              <a:rPr lang="en-US"/>
              <a:pPr>
                <a:defRPr/>
              </a:pPr>
              <a:t>2/20/2017</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5CDAD2F-4DD5-4C9C-9928-B5C5B5DDC331}"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4"/>
          <p:cNvSpPr/>
          <p:nvPr/>
        </p:nvSpPr>
        <p:spPr>
          <a:xfrm>
            <a:off x="228600" y="228600"/>
            <a:ext cx="8686800" cy="64008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6" name="Picture 11" descr="UOPX-2.0-Phoenix-Crop.png"/>
          <p:cNvPicPr>
            <a:picLocks noChangeAspect="1"/>
          </p:cNvPicPr>
          <p:nvPr/>
        </p:nvPicPr>
        <p:blipFill>
          <a:blip r:embed="rId2" cstate="print"/>
          <a:srcRect r="36665" b="23334"/>
          <a:stretch>
            <a:fillRect/>
          </a:stretch>
        </p:blipFill>
        <p:spPr bwMode="auto">
          <a:xfrm>
            <a:off x="4572000" y="1371600"/>
            <a:ext cx="4343400" cy="5257800"/>
          </a:xfrm>
          <a:prstGeom prst="rect">
            <a:avLst/>
          </a:prstGeom>
          <a:noFill/>
          <a:ln w="9525">
            <a:noFill/>
            <a:miter lim="800000"/>
            <a:headEnd/>
            <a:tailEnd/>
          </a:ln>
        </p:spPr>
      </p:pic>
      <p:sp>
        <p:nvSpPr>
          <p:cNvPr id="2" name="Title 1"/>
          <p:cNvSpPr>
            <a:spLocks noGrp="1"/>
          </p:cNvSpPr>
          <p:nvPr>
            <p:ph type="title"/>
          </p:nvPr>
        </p:nvSpPr>
        <p:spPr>
          <a:xfrm>
            <a:off x="685800" y="1143000"/>
            <a:ext cx="4800600" cy="1362075"/>
          </a:xfrm>
        </p:spPr>
        <p:txBody>
          <a:bodyPr anchor="t">
            <a:normAutofit/>
          </a:bodyPr>
          <a:lstStyle>
            <a:lvl1pPr algn="l">
              <a:defRPr sz="3600" b="0" cap="none" baseline="0"/>
            </a:lvl1pPr>
          </a:lstStyle>
          <a:p>
            <a:r>
              <a:rPr lang="en-US"/>
              <a:t>Click to edit Master title style</a:t>
            </a:r>
            <a:endParaRPr lang="en-US" dirty="0"/>
          </a:p>
        </p:txBody>
      </p:sp>
      <p:sp>
        <p:nvSpPr>
          <p:cNvPr id="3" name="Text Placeholder 2"/>
          <p:cNvSpPr>
            <a:spLocks noGrp="1"/>
          </p:cNvSpPr>
          <p:nvPr>
            <p:ph type="body" idx="1"/>
          </p:nvPr>
        </p:nvSpPr>
        <p:spPr>
          <a:xfrm>
            <a:off x="685800" y="2743201"/>
            <a:ext cx="3886200" cy="685800"/>
          </a:xfrm>
        </p:spPr>
        <p:txBody>
          <a:bodyPr>
            <a:normAutofit/>
          </a:bodyPr>
          <a:lstStyle>
            <a:lvl1pPr marL="0" indent="0">
              <a:buNone/>
              <a:defRPr sz="16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oC and Summar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1143000" y="1828800"/>
            <a:ext cx="6858000" cy="4343399"/>
          </a:xfrm>
        </p:spPr>
        <p:txBody>
          <a:bodyPr/>
          <a:lstStyle>
            <a:lvl1pPr marL="457200" indent="-457200">
              <a:spcAft>
                <a:spcPts val="1800"/>
              </a:spcAft>
              <a:buClr>
                <a:schemeClr val="accent2"/>
              </a:buClr>
              <a:buFont typeface="+mj-lt"/>
              <a:buAutoNum type="arabicPeriod"/>
              <a:defRPr/>
            </a:lvl1pPr>
            <a:lvl2pPr marL="800100" indent="-342900">
              <a:spcAft>
                <a:spcPts val="1800"/>
              </a:spcAft>
              <a:buClr>
                <a:schemeClr val="accent2"/>
              </a:buClr>
              <a:buFont typeface="+mj-lt"/>
              <a:buAutoNum type="arabicPeriod"/>
              <a:defRPr/>
            </a:lvl2pPr>
            <a:lvl3pPr marL="1257300" indent="-342900">
              <a:spcAft>
                <a:spcPts val="1800"/>
              </a:spcAft>
              <a:buClr>
                <a:schemeClr val="accent2"/>
              </a:buClr>
              <a:buFont typeface="+mj-lt"/>
              <a:buAutoNum type="arabicPeriod"/>
              <a:defRPr/>
            </a:lvl3pPr>
            <a:lvl4pPr>
              <a:spcAft>
                <a:spcPts val="1800"/>
              </a:spcAft>
              <a:buClr>
                <a:schemeClr val="accent2"/>
              </a:buClr>
              <a:buFont typeface="+mj-lt"/>
              <a:buAutoNum type="arabicPeriod"/>
              <a:defRPr/>
            </a:lvl4pPr>
            <a:lvl5pPr>
              <a:spcAft>
                <a:spcPts val="1800"/>
              </a:spcAft>
              <a:buClr>
                <a:schemeClr val="accent2"/>
              </a:buClr>
              <a:buFont typeface="+mj-lt"/>
              <a:buAutoNum type="arabicPeriod"/>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99C2A381-BEEB-4693-AA9C-15B69DAF9685}" type="datetimeFigureOut">
              <a:rPr lang="en-US"/>
              <a:pPr>
                <a:defRPr/>
              </a:pPr>
              <a:t>2/20/2017</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5DD67F1-3474-42A0-91B3-ABEB15D8DDAF}"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Quote">
    <p:spTree>
      <p:nvGrpSpPr>
        <p:cNvPr id="1" name=""/>
        <p:cNvGrpSpPr/>
        <p:nvPr/>
      </p:nvGrpSpPr>
      <p:grpSpPr>
        <a:xfrm>
          <a:off x="0" y="0"/>
          <a:ext cx="0" cy="0"/>
          <a:chOff x="0" y="0"/>
          <a:chExt cx="0" cy="0"/>
        </a:xfrm>
      </p:grpSpPr>
      <p:sp>
        <p:nvSpPr>
          <p:cNvPr id="4" name="Rectangle 3"/>
          <p:cNvSpPr/>
          <p:nvPr/>
        </p:nvSpPr>
        <p:spPr>
          <a:xfrm>
            <a:off x="228600" y="1371600"/>
            <a:ext cx="8686800" cy="52578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oAutofit/>
          </a:bodyPr>
          <a:lstStyle>
            <a:lvl1pPr marL="0" indent="0">
              <a:buNone/>
              <a:defRPr sz="6000" b="1">
                <a:solidFill>
                  <a:schemeClr val="bg1"/>
                </a:solidFill>
              </a:defRPr>
            </a:lvl1pPr>
            <a:lvl2pPr marL="0" indent="0">
              <a:buNone/>
              <a:defRPr sz="5400" b="1">
                <a:solidFill>
                  <a:schemeClr val="bg1"/>
                </a:solidFill>
              </a:defRPr>
            </a:lvl2pPr>
            <a:lvl3pPr marL="0" indent="0">
              <a:buNone/>
              <a:defRPr sz="4800" b="1">
                <a:solidFill>
                  <a:schemeClr val="bg1"/>
                </a:solidFill>
              </a:defRPr>
            </a:lvl3pPr>
            <a:lvl4pPr marL="0" indent="0">
              <a:buNone/>
              <a:defRPr sz="4400" b="1">
                <a:solidFill>
                  <a:schemeClr val="bg1"/>
                </a:solidFill>
              </a:defRPr>
            </a:lvl4pPr>
            <a:lvl5pPr marL="0" indent="0">
              <a:buNone/>
              <a:defRPr sz="4400" b="1">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p:cNvSpPr>
            <a:spLocks noGrp="1"/>
          </p:cNvSpPr>
          <p:nvPr>
            <p:ph type="dt" sz="half" idx="10"/>
          </p:nvPr>
        </p:nvSpPr>
        <p:spPr>
          <a:xfrm>
            <a:off x="0" y="0"/>
            <a:ext cx="685800" cy="228600"/>
          </a:xfrm>
        </p:spPr>
        <p:txBody>
          <a:bodyPr/>
          <a:lstStyle>
            <a:lvl1pPr algn="l">
              <a:defRPr sz="800">
                <a:solidFill>
                  <a:schemeClr val="bg1"/>
                </a:solidFill>
              </a:defRPr>
            </a:lvl1pPr>
          </a:lstStyle>
          <a:p>
            <a:pPr>
              <a:defRPr/>
            </a:pPr>
            <a:fld id="{BBD0D3F9-DCE9-43DF-95EA-B77862FED546}" type="datetimeFigureOut">
              <a:rPr lang="en-US"/>
              <a:pPr>
                <a:defRPr/>
              </a:pPr>
              <a:t>2/20/2017</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10" name="Content Placeholder 2"/>
          <p:cNvSpPr>
            <a:spLocks noGrp="1"/>
          </p:cNvSpPr>
          <p:nvPr>
            <p:ph idx="1"/>
          </p:nvPr>
        </p:nvSpPr>
        <p:spPr>
          <a:xfrm>
            <a:off x="685800" y="1828800"/>
            <a:ext cx="3657600" cy="43433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2"/>
          <p:cNvSpPr>
            <a:spLocks noGrp="1"/>
          </p:cNvSpPr>
          <p:nvPr>
            <p:ph idx="13"/>
          </p:nvPr>
        </p:nvSpPr>
        <p:spPr>
          <a:xfrm>
            <a:off x="4800600" y="1828800"/>
            <a:ext cx="3657600" cy="43433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p:cNvSpPr>
            <a:spLocks noGrp="1"/>
          </p:cNvSpPr>
          <p:nvPr>
            <p:ph type="dt" sz="half" idx="14"/>
          </p:nvPr>
        </p:nvSpPr>
        <p:spPr/>
        <p:txBody>
          <a:bodyPr/>
          <a:lstStyle>
            <a:lvl1pPr>
              <a:defRPr/>
            </a:lvl1pPr>
          </a:lstStyle>
          <a:p>
            <a:pPr>
              <a:defRPr/>
            </a:pPr>
            <a:fld id="{AB2A9EF8-88B3-4FEC-94F1-91A46472FE52}" type="datetimeFigureOut">
              <a:rPr lang="en-US"/>
              <a:pPr>
                <a:defRPr/>
              </a:pPr>
              <a:t>2/20/2017</a:t>
            </a:fld>
            <a:endParaRPr lang="en-US"/>
          </a:p>
        </p:txBody>
      </p:sp>
      <p:sp>
        <p:nvSpPr>
          <p:cNvPr id="6" name="Footer Placeholder 4"/>
          <p:cNvSpPr>
            <a:spLocks noGrp="1"/>
          </p:cNvSpPr>
          <p:nvPr>
            <p:ph type="ftr" sz="quarter" idx="15"/>
          </p:nvPr>
        </p:nvSpPr>
        <p:spPr/>
        <p:txBody>
          <a:bodyPr/>
          <a:lstStyle>
            <a:lvl1pPr>
              <a:defRPr/>
            </a:lvl1pPr>
          </a:lstStyle>
          <a:p>
            <a:pPr>
              <a:defRPr/>
            </a:pPr>
            <a:endParaRPr lang="en-US"/>
          </a:p>
        </p:txBody>
      </p:sp>
      <p:sp>
        <p:nvSpPr>
          <p:cNvPr id="7" name="Slide Number Placeholder 5"/>
          <p:cNvSpPr>
            <a:spLocks noGrp="1"/>
          </p:cNvSpPr>
          <p:nvPr>
            <p:ph type="sldNum" sz="quarter" idx="16"/>
          </p:nvPr>
        </p:nvSpPr>
        <p:spPr/>
        <p:txBody>
          <a:bodyPr/>
          <a:lstStyle>
            <a:lvl1pPr>
              <a:defRPr/>
            </a:lvl1pPr>
          </a:lstStyle>
          <a:p>
            <a:pPr>
              <a:defRPr/>
            </a:pPr>
            <a:fld id="{5B10C623-123B-4EF5-9596-F9C42E18C2C0}"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ubhead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85800" y="1828800"/>
            <a:ext cx="7772400" cy="685800"/>
          </a:xfrm>
        </p:spPr>
        <p:txBody>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0" y="2743200"/>
            <a:ext cx="7772400" cy="3429000"/>
          </a:xfrm>
        </p:spPr>
        <p:txBody>
          <a:bodyPr>
            <a:normAutofit/>
          </a:bodyPr>
          <a:lstStyle>
            <a:lvl1pPr>
              <a:defRPr sz="2100"/>
            </a:lvl1pPr>
            <a:lvl2pPr>
              <a:defRPr sz="1800"/>
            </a:lvl2pPr>
            <a:lvl3pPr>
              <a:defRPr sz="1500"/>
            </a:lvl3pPr>
            <a:lvl4pPr>
              <a:defRPr sz="1200"/>
            </a:lvl4pPr>
            <a:lvl5pPr>
              <a:defRPr sz="1100"/>
            </a:lvl5pPr>
            <a:lvl6pPr>
              <a:defRPr sz="1000" baseline="0"/>
            </a:lvl6pPr>
            <a:lvl7pPr>
              <a:defRPr sz="900"/>
            </a:lvl7pPr>
            <a:lvl8pPr>
              <a:defRPr sz="800"/>
            </a:lvl8pPr>
            <a:lvl9pPr>
              <a:defRPr sz="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p:cNvSpPr>
            <a:spLocks noGrp="1"/>
          </p:cNvSpPr>
          <p:nvPr>
            <p:ph type="dt" sz="half" idx="10"/>
          </p:nvPr>
        </p:nvSpPr>
        <p:spPr/>
        <p:txBody>
          <a:bodyPr/>
          <a:lstStyle>
            <a:lvl1pPr>
              <a:defRPr/>
            </a:lvl1pPr>
          </a:lstStyle>
          <a:p>
            <a:pPr>
              <a:defRPr/>
            </a:pPr>
            <a:fld id="{4BDBB39A-90DD-4C68-A054-E7D316A1D427}" type="datetimeFigureOut">
              <a:rPr lang="en-US"/>
              <a:pPr>
                <a:defRPr/>
              </a:pPr>
              <a:t>2/20/2017</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3F9B188-C7EA-44A3-AF85-AA8A125BECB7}"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85800" y="1828800"/>
            <a:ext cx="3657600" cy="914400"/>
          </a:xfrm>
        </p:spPr>
        <p:txBody>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4800601" y="1828800"/>
            <a:ext cx="3657600" cy="914400"/>
          </a:xfrm>
        </p:spPr>
        <p:txBody>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Content Placeholder 2"/>
          <p:cNvSpPr>
            <a:spLocks noGrp="1"/>
          </p:cNvSpPr>
          <p:nvPr>
            <p:ph idx="13"/>
          </p:nvPr>
        </p:nvSpPr>
        <p:spPr>
          <a:xfrm>
            <a:off x="685800" y="2971800"/>
            <a:ext cx="3657600" cy="32003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2"/>
          <p:cNvSpPr>
            <a:spLocks noGrp="1"/>
          </p:cNvSpPr>
          <p:nvPr>
            <p:ph idx="14"/>
          </p:nvPr>
        </p:nvSpPr>
        <p:spPr>
          <a:xfrm>
            <a:off x="4800600" y="2971800"/>
            <a:ext cx="3657600" cy="32003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5"/>
          </p:nvPr>
        </p:nvSpPr>
        <p:spPr/>
        <p:txBody>
          <a:bodyPr/>
          <a:lstStyle>
            <a:lvl1pPr>
              <a:defRPr/>
            </a:lvl1pPr>
          </a:lstStyle>
          <a:p>
            <a:pPr>
              <a:defRPr/>
            </a:pPr>
            <a:fld id="{B59F92C6-5C0E-42EB-A5D1-65535A1ABEF5}" type="datetimeFigureOut">
              <a:rPr lang="en-US"/>
              <a:pPr>
                <a:defRPr/>
              </a:pPr>
              <a:t>2/20/2017</a:t>
            </a:fld>
            <a:endParaRPr lang="en-US"/>
          </a:p>
        </p:txBody>
      </p:sp>
      <p:sp>
        <p:nvSpPr>
          <p:cNvPr id="8" name="Footer Placeholder 4"/>
          <p:cNvSpPr>
            <a:spLocks noGrp="1"/>
          </p:cNvSpPr>
          <p:nvPr>
            <p:ph type="ftr" sz="quarter" idx="16"/>
          </p:nvPr>
        </p:nvSpPr>
        <p:spPr/>
        <p:txBody>
          <a:bodyPr/>
          <a:lstStyle>
            <a:lvl1pPr>
              <a:defRPr/>
            </a:lvl1pPr>
          </a:lstStyle>
          <a:p>
            <a:pPr>
              <a:defRPr/>
            </a:pPr>
            <a:endParaRPr lang="en-US"/>
          </a:p>
        </p:txBody>
      </p:sp>
      <p:sp>
        <p:nvSpPr>
          <p:cNvPr id="9" name="Slide Number Placeholder 5"/>
          <p:cNvSpPr>
            <a:spLocks noGrp="1"/>
          </p:cNvSpPr>
          <p:nvPr>
            <p:ph type="sldNum" sz="quarter" idx="17"/>
          </p:nvPr>
        </p:nvSpPr>
        <p:spPr/>
        <p:txBody>
          <a:bodyPr/>
          <a:lstStyle>
            <a:lvl1pPr>
              <a:defRPr/>
            </a:lvl1pPr>
          </a:lstStyle>
          <a:p>
            <a:pPr>
              <a:defRPr/>
            </a:pPr>
            <a:fld id="{5AA297F7-298E-4D09-9DA9-704C6C113B17}"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ontent and Graphi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85800" y="1828800"/>
            <a:ext cx="3657600" cy="914400"/>
          </a:xfrm>
        </p:spPr>
        <p:txBody>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Content Placeholder 2"/>
          <p:cNvSpPr>
            <a:spLocks noGrp="1"/>
          </p:cNvSpPr>
          <p:nvPr>
            <p:ph idx="13"/>
          </p:nvPr>
        </p:nvSpPr>
        <p:spPr>
          <a:xfrm>
            <a:off x="685800" y="2971800"/>
            <a:ext cx="3657600" cy="32003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2"/>
          <p:cNvSpPr>
            <a:spLocks noGrp="1"/>
          </p:cNvSpPr>
          <p:nvPr>
            <p:ph idx="14"/>
          </p:nvPr>
        </p:nvSpPr>
        <p:spPr>
          <a:xfrm>
            <a:off x="4800600" y="1828800"/>
            <a:ext cx="3657600" cy="4343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Date Placeholder 3"/>
          <p:cNvSpPr>
            <a:spLocks noGrp="1"/>
          </p:cNvSpPr>
          <p:nvPr>
            <p:ph type="dt" sz="half" idx="15"/>
          </p:nvPr>
        </p:nvSpPr>
        <p:spPr/>
        <p:txBody>
          <a:bodyPr/>
          <a:lstStyle>
            <a:lvl1pPr>
              <a:defRPr/>
            </a:lvl1pPr>
          </a:lstStyle>
          <a:p>
            <a:pPr>
              <a:defRPr/>
            </a:pPr>
            <a:fld id="{5C95FD10-EF66-4417-8047-7C87D6BF5AD3}" type="datetimeFigureOut">
              <a:rPr lang="en-US"/>
              <a:pPr>
                <a:defRPr/>
              </a:pPr>
              <a:t>2/20/2017</a:t>
            </a:fld>
            <a:endParaRPr lang="en-US"/>
          </a:p>
        </p:txBody>
      </p:sp>
      <p:sp>
        <p:nvSpPr>
          <p:cNvPr id="7" name="Footer Placeholder 4"/>
          <p:cNvSpPr>
            <a:spLocks noGrp="1"/>
          </p:cNvSpPr>
          <p:nvPr>
            <p:ph type="ftr" sz="quarter" idx="16"/>
          </p:nvPr>
        </p:nvSpPr>
        <p:spPr/>
        <p:txBody>
          <a:bodyPr/>
          <a:lstStyle>
            <a:lvl1pPr>
              <a:defRPr/>
            </a:lvl1pPr>
          </a:lstStyle>
          <a:p>
            <a:pPr>
              <a:defRPr/>
            </a:pPr>
            <a:endParaRPr lang="en-US"/>
          </a:p>
        </p:txBody>
      </p:sp>
      <p:sp>
        <p:nvSpPr>
          <p:cNvPr id="8" name="Slide Number Placeholder 5"/>
          <p:cNvSpPr>
            <a:spLocks noGrp="1"/>
          </p:cNvSpPr>
          <p:nvPr>
            <p:ph type="sldNum" sz="quarter" idx="17"/>
          </p:nvPr>
        </p:nvSpPr>
        <p:spPr/>
        <p:txBody>
          <a:bodyPr/>
          <a:lstStyle>
            <a:lvl1pPr>
              <a:defRPr/>
            </a:lvl1pPr>
          </a:lstStyle>
          <a:p>
            <a:pPr>
              <a:defRPr/>
            </a:pPr>
            <a:fld id="{9CCF3B7B-8956-481B-B66F-5C62C1759AA7}"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26" name="Picture 52" descr="UOPX-2.0-Phoenix-Crop.png"/>
          <p:cNvPicPr>
            <a:picLocks noChangeAspect="1"/>
          </p:cNvPicPr>
          <p:nvPr/>
        </p:nvPicPr>
        <p:blipFill>
          <a:blip r:embed="rId13" cstate="print">
            <a:lum bright="-40000"/>
          </a:blip>
          <a:srcRect r="33333" b="20000"/>
          <a:stretch>
            <a:fillRect/>
          </a:stretch>
        </p:blipFill>
        <p:spPr bwMode="auto">
          <a:xfrm>
            <a:off x="4572000" y="1371600"/>
            <a:ext cx="4572000" cy="5486400"/>
          </a:xfrm>
          <a:prstGeom prst="rect">
            <a:avLst/>
          </a:prstGeom>
          <a:noFill/>
          <a:ln w="9525">
            <a:noFill/>
            <a:miter lim="800000"/>
            <a:headEnd/>
            <a:tailEnd/>
          </a:ln>
        </p:spPr>
      </p:pic>
      <p:sp>
        <p:nvSpPr>
          <p:cNvPr id="51" name="Rectangle 50"/>
          <p:cNvSpPr/>
          <p:nvPr/>
        </p:nvSpPr>
        <p:spPr>
          <a:xfrm>
            <a:off x="228600" y="228600"/>
            <a:ext cx="8686800" cy="1143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28" name="Title Placeholder 1"/>
          <p:cNvSpPr>
            <a:spLocks noGrp="1"/>
          </p:cNvSpPr>
          <p:nvPr>
            <p:ph type="title"/>
          </p:nvPr>
        </p:nvSpPr>
        <p:spPr bwMode="auto">
          <a:xfrm>
            <a:off x="685800" y="457200"/>
            <a:ext cx="5486400" cy="685800"/>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p>
            <a:pPr lvl="0"/>
            <a:r>
              <a:rPr lang="en-US"/>
              <a:t>Click to edit Master title style</a:t>
            </a:r>
          </a:p>
        </p:txBody>
      </p:sp>
      <p:sp>
        <p:nvSpPr>
          <p:cNvPr id="1029" name="Text Placeholder 2"/>
          <p:cNvSpPr>
            <a:spLocks noGrp="1"/>
          </p:cNvSpPr>
          <p:nvPr>
            <p:ph type="body" idx="1"/>
          </p:nvPr>
        </p:nvSpPr>
        <p:spPr bwMode="auto">
          <a:xfrm>
            <a:off x="685800" y="1828800"/>
            <a:ext cx="7772400" cy="43434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85800" y="6400800"/>
            <a:ext cx="685800" cy="228600"/>
          </a:xfrm>
          <a:prstGeom prst="rect">
            <a:avLst/>
          </a:prstGeom>
        </p:spPr>
        <p:txBody>
          <a:bodyPr vert="horz" lIns="0" tIns="0" rIns="0" bIns="0" rtlCol="0" anchor="t"/>
          <a:lstStyle>
            <a:lvl1pPr algn="l" fontAlgn="auto">
              <a:spcBef>
                <a:spcPts val="0"/>
              </a:spcBef>
              <a:spcAft>
                <a:spcPts val="0"/>
              </a:spcAft>
              <a:defRPr sz="800">
                <a:solidFill>
                  <a:schemeClr val="tx1"/>
                </a:solidFill>
                <a:latin typeface="+mn-lt"/>
                <a:cs typeface="+mn-cs"/>
              </a:defRPr>
            </a:lvl1pPr>
          </a:lstStyle>
          <a:p>
            <a:pPr>
              <a:defRPr/>
            </a:pPr>
            <a:fld id="{25A6F7F1-86A0-441C-8BBA-2923DE168A29}" type="datetimeFigureOut">
              <a:rPr lang="en-US"/>
              <a:pPr>
                <a:defRPr/>
              </a:pPr>
              <a:t>2/20/2017</a:t>
            </a:fld>
            <a:endParaRPr lang="en-US"/>
          </a:p>
        </p:txBody>
      </p:sp>
      <p:sp>
        <p:nvSpPr>
          <p:cNvPr id="5" name="Footer Placeholder 4"/>
          <p:cNvSpPr>
            <a:spLocks noGrp="1"/>
          </p:cNvSpPr>
          <p:nvPr>
            <p:ph type="ftr" sz="quarter" idx="3"/>
          </p:nvPr>
        </p:nvSpPr>
        <p:spPr>
          <a:xfrm>
            <a:off x="1371600" y="6400800"/>
            <a:ext cx="6629400" cy="228600"/>
          </a:xfrm>
          <a:prstGeom prst="rect">
            <a:avLst/>
          </a:prstGeom>
        </p:spPr>
        <p:txBody>
          <a:bodyPr vert="horz" lIns="0" tIns="0" rIns="0" bIns="0" rtlCol="0" anchor="t"/>
          <a:lstStyle>
            <a:lvl1pPr algn="l" fontAlgn="auto">
              <a:spcBef>
                <a:spcPts val="0"/>
              </a:spcBef>
              <a:spcAft>
                <a:spcPts val="0"/>
              </a:spcAft>
              <a:defRPr sz="800">
                <a:solidFill>
                  <a:schemeClr val="tx1"/>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8001000" y="6400800"/>
            <a:ext cx="457200" cy="228600"/>
          </a:xfrm>
          <a:prstGeom prst="rect">
            <a:avLst/>
          </a:prstGeom>
        </p:spPr>
        <p:txBody>
          <a:bodyPr vert="horz" lIns="0" tIns="0" rIns="0" bIns="0" rtlCol="0" anchor="t"/>
          <a:lstStyle>
            <a:lvl1pPr algn="r" fontAlgn="auto">
              <a:spcBef>
                <a:spcPts val="0"/>
              </a:spcBef>
              <a:spcAft>
                <a:spcPts val="0"/>
              </a:spcAft>
              <a:defRPr sz="800">
                <a:solidFill>
                  <a:schemeClr val="tx1"/>
                </a:solidFill>
                <a:latin typeface="+mn-lt"/>
                <a:cs typeface="+mn-cs"/>
              </a:defRPr>
            </a:lvl1pPr>
          </a:lstStyle>
          <a:p>
            <a:pPr>
              <a:defRPr/>
            </a:pPr>
            <a:fld id="{AAC744CF-856C-4889-957D-8C4D45F0606F}" type="slidenum">
              <a:rPr lang="en-US"/>
              <a:pPr>
                <a:defRPr/>
              </a:pPr>
              <a:t>‹#›</a:t>
            </a:fld>
            <a:endParaRPr lang="en-US"/>
          </a:p>
        </p:txBody>
      </p:sp>
      <p:pic>
        <p:nvPicPr>
          <p:cNvPr id="1033" name="Picture 51" descr="UOPX-Signature.png"/>
          <p:cNvPicPr>
            <a:picLocks noChangeAspect="1"/>
          </p:cNvPicPr>
          <p:nvPr/>
        </p:nvPicPr>
        <p:blipFill>
          <a:blip r:embed="rId14" cstate="print"/>
          <a:srcRect t="-21204"/>
          <a:stretch>
            <a:fillRect/>
          </a:stretch>
        </p:blipFill>
        <p:spPr bwMode="auto">
          <a:xfrm>
            <a:off x="6400800" y="685800"/>
            <a:ext cx="2057400" cy="5715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832" r:id="rId1"/>
    <p:sldLayoutId id="2147483833" r:id="rId2"/>
    <p:sldLayoutId id="2147483834" r:id="rId3"/>
    <p:sldLayoutId id="2147483825" r:id="rId4"/>
    <p:sldLayoutId id="2147483835" r:id="rId5"/>
    <p:sldLayoutId id="2147483826" r:id="rId6"/>
    <p:sldLayoutId id="2147483827" r:id="rId7"/>
    <p:sldLayoutId id="2147483828" r:id="rId8"/>
    <p:sldLayoutId id="2147483829" r:id="rId9"/>
    <p:sldLayoutId id="2147483830" r:id="rId10"/>
    <p:sldLayoutId id="2147483831" r:id="rId11"/>
  </p:sldLayoutIdLst>
  <p:txStyles>
    <p:titleStyle>
      <a:lvl1pPr algn="l" rtl="0" eaLnBrk="1" fontAlgn="base" hangingPunct="1">
        <a:spcBef>
          <a:spcPct val="0"/>
        </a:spcBef>
        <a:spcAft>
          <a:spcPct val="0"/>
        </a:spcAft>
        <a:defRPr sz="2100" b="1" kern="1200">
          <a:solidFill>
            <a:schemeClr val="bg1"/>
          </a:solidFill>
          <a:latin typeface="+mj-lt"/>
          <a:ea typeface="+mj-ea"/>
          <a:cs typeface="+mj-cs"/>
        </a:defRPr>
      </a:lvl1pPr>
      <a:lvl2pPr algn="l" rtl="0" eaLnBrk="1" fontAlgn="base" hangingPunct="1">
        <a:spcBef>
          <a:spcPct val="0"/>
        </a:spcBef>
        <a:spcAft>
          <a:spcPct val="0"/>
        </a:spcAft>
        <a:defRPr sz="2100" b="1">
          <a:solidFill>
            <a:schemeClr val="bg1"/>
          </a:solidFill>
          <a:latin typeface="Arial" charset="0"/>
        </a:defRPr>
      </a:lvl2pPr>
      <a:lvl3pPr algn="l" rtl="0" eaLnBrk="1" fontAlgn="base" hangingPunct="1">
        <a:spcBef>
          <a:spcPct val="0"/>
        </a:spcBef>
        <a:spcAft>
          <a:spcPct val="0"/>
        </a:spcAft>
        <a:defRPr sz="2100" b="1">
          <a:solidFill>
            <a:schemeClr val="bg1"/>
          </a:solidFill>
          <a:latin typeface="Arial" charset="0"/>
        </a:defRPr>
      </a:lvl3pPr>
      <a:lvl4pPr algn="l" rtl="0" eaLnBrk="1" fontAlgn="base" hangingPunct="1">
        <a:spcBef>
          <a:spcPct val="0"/>
        </a:spcBef>
        <a:spcAft>
          <a:spcPct val="0"/>
        </a:spcAft>
        <a:defRPr sz="2100" b="1">
          <a:solidFill>
            <a:schemeClr val="bg1"/>
          </a:solidFill>
          <a:latin typeface="Arial" charset="0"/>
        </a:defRPr>
      </a:lvl4pPr>
      <a:lvl5pPr algn="l" rtl="0" eaLnBrk="1" fontAlgn="base" hangingPunct="1">
        <a:spcBef>
          <a:spcPct val="0"/>
        </a:spcBef>
        <a:spcAft>
          <a:spcPct val="0"/>
        </a:spcAft>
        <a:defRPr sz="2100" b="1">
          <a:solidFill>
            <a:schemeClr val="bg1"/>
          </a:solidFill>
          <a:latin typeface="Arial" charset="0"/>
        </a:defRPr>
      </a:lvl5pPr>
      <a:lvl6pPr marL="457200" algn="l" rtl="0" eaLnBrk="1" fontAlgn="base" hangingPunct="1">
        <a:spcBef>
          <a:spcPct val="0"/>
        </a:spcBef>
        <a:spcAft>
          <a:spcPct val="0"/>
        </a:spcAft>
        <a:defRPr sz="2100" b="1">
          <a:solidFill>
            <a:schemeClr val="bg1"/>
          </a:solidFill>
          <a:latin typeface="Arial" charset="0"/>
        </a:defRPr>
      </a:lvl6pPr>
      <a:lvl7pPr marL="914400" algn="l" rtl="0" eaLnBrk="1" fontAlgn="base" hangingPunct="1">
        <a:spcBef>
          <a:spcPct val="0"/>
        </a:spcBef>
        <a:spcAft>
          <a:spcPct val="0"/>
        </a:spcAft>
        <a:defRPr sz="2100" b="1">
          <a:solidFill>
            <a:schemeClr val="bg1"/>
          </a:solidFill>
          <a:latin typeface="Arial" charset="0"/>
        </a:defRPr>
      </a:lvl7pPr>
      <a:lvl8pPr marL="1371600" algn="l" rtl="0" eaLnBrk="1" fontAlgn="base" hangingPunct="1">
        <a:spcBef>
          <a:spcPct val="0"/>
        </a:spcBef>
        <a:spcAft>
          <a:spcPct val="0"/>
        </a:spcAft>
        <a:defRPr sz="2100" b="1">
          <a:solidFill>
            <a:schemeClr val="bg1"/>
          </a:solidFill>
          <a:latin typeface="Arial" charset="0"/>
        </a:defRPr>
      </a:lvl8pPr>
      <a:lvl9pPr marL="1828800" algn="l" rtl="0" eaLnBrk="1" fontAlgn="base" hangingPunct="1">
        <a:spcBef>
          <a:spcPct val="0"/>
        </a:spcBef>
        <a:spcAft>
          <a:spcPct val="0"/>
        </a:spcAft>
        <a:defRPr sz="2100" b="1">
          <a:solidFill>
            <a:schemeClr val="bg1"/>
          </a:solidFill>
          <a:latin typeface="Arial" charset="0"/>
        </a:defRPr>
      </a:lvl9pPr>
    </p:titleStyle>
    <p:bodyStyle>
      <a:lvl1pPr marL="342900" indent="-342900" algn="l" rtl="0" eaLnBrk="1" fontAlgn="base" hangingPunct="1">
        <a:spcBef>
          <a:spcPts val="600"/>
        </a:spcBef>
        <a:spcAft>
          <a:spcPts val="600"/>
        </a:spcAft>
        <a:buFont typeface="Arial" charset="0"/>
        <a:buChar char="•"/>
        <a:defRPr sz="2100" kern="1200">
          <a:solidFill>
            <a:schemeClr val="tx1"/>
          </a:solidFill>
          <a:latin typeface="+mn-lt"/>
          <a:ea typeface="+mn-ea"/>
          <a:cs typeface="+mn-cs"/>
        </a:defRPr>
      </a:lvl1pPr>
      <a:lvl2pPr marL="742950" indent="-285750" algn="l" rtl="0" eaLnBrk="1" fontAlgn="base" hangingPunct="1">
        <a:spcBef>
          <a:spcPts val="600"/>
        </a:spcBef>
        <a:spcAft>
          <a:spcPts val="600"/>
        </a:spcAft>
        <a:buFont typeface="Arial" charset="0"/>
        <a:buChar char="–"/>
        <a:defRPr kern="1200">
          <a:solidFill>
            <a:schemeClr val="tx1"/>
          </a:solidFill>
          <a:latin typeface="+mn-lt"/>
          <a:ea typeface="+mn-ea"/>
          <a:cs typeface="+mn-cs"/>
        </a:defRPr>
      </a:lvl2pPr>
      <a:lvl3pPr marL="1143000" indent="-228600" algn="l" rtl="0" eaLnBrk="1" fontAlgn="base" hangingPunct="1">
        <a:spcBef>
          <a:spcPts val="600"/>
        </a:spcBef>
        <a:spcAft>
          <a:spcPts val="600"/>
        </a:spcAft>
        <a:buFont typeface="Arial" charset="0"/>
        <a:buChar char="•"/>
        <a:defRPr sz="1500" kern="1200">
          <a:solidFill>
            <a:schemeClr val="tx1"/>
          </a:solidFill>
          <a:latin typeface="+mn-lt"/>
          <a:ea typeface="+mn-ea"/>
          <a:cs typeface="+mn-cs"/>
        </a:defRPr>
      </a:lvl3pPr>
      <a:lvl4pPr marL="1600200" indent="-228600" algn="l" rtl="0" eaLnBrk="1" fontAlgn="base" hangingPunct="1">
        <a:spcBef>
          <a:spcPts val="600"/>
        </a:spcBef>
        <a:spcAft>
          <a:spcPts val="600"/>
        </a:spcAft>
        <a:buFont typeface="Arial" charset="0"/>
        <a:buChar char="–"/>
        <a:defRPr sz="1200" kern="1200">
          <a:solidFill>
            <a:schemeClr val="tx1"/>
          </a:solidFill>
          <a:latin typeface="+mn-lt"/>
          <a:ea typeface="+mn-ea"/>
          <a:cs typeface="+mn-cs"/>
        </a:defRPr>
      </a:lvl4pPr>
      <a:lvl5pPr marL="2057400" indent="-228600" algn="l" rtl="0" eaLnBrk="1" fontAlgn="base" hangingPunct="1">
        <a:spcBef>
          <a:spcPts val="600"/>
        </a:spcBef>
        <a:spcAft>
          <a:spcPts val="600"/>
        </a:spcAft>
        <a:buFont typeface="Arial" charset="0"/>
        <a:buChar char="•"/>
        <a:defRPr sz="1100" kern="1200">
          <a:solidFill>
            <a:schemeClr val="tx1"/>
          </a:solidFill>
          <a:latin typeface="+mn-lt"/>
          <a:ea typeface="+mn-ea"/>
          <a:cs typeface="+mn-cs"/>
        </a:defRPr>
      </a:lvl5pPr>
      <a:lvl6pPr marL="2514600" indent="-228600" algn="l" defTabSz="914400" rtl="0" eaLnBrk="1" latinLnBrk="0" hangingPunct="1">
        <a:spcBef>
          <a:spcPts val="600"/>
        </a:spcBef>
        <a:spcAft>
          <a:spcPts val="600"/>
        </a:spcAft>
        <a:buFont typeface="Arial" pitchFamily="34" charset="0"/>
        <a:buChar char="–"/>
        <a:defRPr sz="1000" kern="1200">
          <a:solidFill>
            <a:schemeClr val="tx1"/>
          </a:solidFill>
          <a:latin typeface="+mn-lt"/>
          <a:ea typeface="+mn-ea"/>
          <a:cs typeface="+mn-cs"/>
        </a:defRPr>
      </a:lvl6pPr>
      <a:lvl7pPr marL="2971800" indent="-228600" algn="l" defTabSz="914400" rtl="0" eaLnBrk="1" latinLnBrk="0" hangingPunct="1">
        <a:spcBef>
          <a:spcPts val="600"/>
        </a:spcBef>
        <a:spcAft>
          <a:spcPts val="600"/>
        </a:spcAft>
        <a:buFont typeface="Arial" pitchFamily="34" charset="0"/>
        <a:buChar char="•"/>
        <a:defRPr sz="900" kern="1200" baseline="0">
          <a:solidFill>
            <a:schemeClr val="tx1"/>
          </a:solidFill>
          <a:latin typeface="+mn-lt"/>
          <a:ea typeface="+mn-ea"/>
          <a:cs typeface="+mn-cs"/>
        </a:defRPr>
      </a:lvl7pPr>
      <a:lvl8pPr marL="3429000" indent="-228600" algn="l" defTabSz="914400" rtl="0" eaLnBrk="1" latinLnBrk="0" hangingPunct="1">
        <a:spcBef>
          <a:spcPts val="600"/>
        </a:spcBef>
        <a:spcAft>
          <a:spcPts val="600"/>
        </a:spcAft>
        <a:buFont typeface="Arial" pitchFamily="34" charset="0"/>
        <a:buChar char="–"/>
        <a:defRPr sz="800" kern="1200" baseline="0">
          <a:solidFill>
            <a:schemeClr val="tx1"/>
          </a:solidFill>
          <a:latin typeface="+mn-lt"/>
          <a:ea typeface="+mn-ea"/>
          <a:cs typeface="+mn-cs"/>
        </a:defRPr>
      </a:lvl8pPr>
      <a:lvl9pPr marL="3886200" indent="-228600" algn="l" defTabSz="914400" rtl="0" eaLnBrk="1" latinLnBrk="0" hangingPunct="1">
        <a:spcBef>
          <a:spcPts val="600"/>
        </a:spcBef>
        <a:spcAft>
          <a:spcPts val="600"/>
        </a:spcAft>
        <a:buFont typeface="Arial" pitchFamily="34" charset="0"/>
        <a:buChar char="•"/>
        <a:defRPr sz="7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8" Type="http://schemas.openxmlformats.org/officeDocument/2006/relationships/slide" Target="slide24.xml"/><Relationship Id="rId13" Type="http://schemas.openxmlformats.org/officeDocument/2006/relationships/slide" Target="slide22.xml"/><Relationship Id="rId3" Type="http://schemas.openxmlformats.org/officeDocument/2006/relationships/diagramData" Target="../diagrams/data6.xml"/><Relationship Id="rId7" Type="http://schemas.microsoft.com/office/2007/relationships/diagramDrawing" Target="../diagrams/drawing6.xml"/><Relationship Id="rId12" Type="http://schemas.openxmlformats.org/officeDocument/2006/relationships/slide" Target="slide23.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6.xml"/><Relationship Id="rId11" Type="http://schemas.openxmlformats.org/officeDocument/2006/relationships/slide" Target="slide20.xml"/><Relationship Id="rId5" Type="http://schemas.openxmlformats.org/officeDocument/2006/relationships/diagramQuickStyle" Target="../diagrams/quickStyle6.xml"/><Relationship Id="rId10" Type="http://schemas.openxmlformats.org/officeDocument/2006/relationships/slide" Target="slide25.xml"/><Relationship Id="rId4" Type="http://schemas.openxmlformats.org/officeDocument/2006/relationships/diagramLayout" Target="../diagrams/layout6.xml"/><Relationship Id="rId9" Type="http://schemas.openxmlformats.org/officeDocument/2006/relationships/slide" Target="slide2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slide" Target="slide19.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slide" Target="slide19.xm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slide" Target="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slide" Target="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slide" Target="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slide" Target="slide19.xm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ctrTitle"/>
          </p:nvPr>
        </p:nvSpPr>
        <p:spPr/>
        <p:txBody>
          <a:bodyPr/>
          <a:lstStyle/>
          <a:p>
            <a:pPr eaLnBrk="1" hangingPunct="1"/>
            <a:r>
              <a:rPr lang="en-US"/>
              <a:t>In-Text Citations</a:t>
            </a:r>
            <a:br>
              <a:rPr lang="en-US"/>
            </a:br>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pPr eaLnBrk="1" hangingPunct="1"/>
            <a:r>
              <a:rPr lang="en-US"/>
              <a:t>General examples of in-text citations using the formula</a:t>
            </a:r>
          </a:p>
        </p:txBody>
      </p:sp>
      <p:sp>
        <p:nvSpPr>
          <p:cNvPr id="4" name="Content Placeholder 3"/>
          <p:cNvSpPr>
            <a:spLocks noGrp="1"/>
          </p:cNvSpPr>
          <p:nvPr>
            <p:ph sz="half" idx="2"/>
          </p:nvPr>
        </p:nvSpPr>
        <p:spPr>
          <a:xfrm>
            <a:off x="685800" y="2971800"/>
            <a:ext cx="7772400" cy="3200400"/>
          </a:xfrm>
        </p:spPr>
        <p:txBody>
          <a:bodyPr/>
          <a:lstStyle/>
          <a:p>
            <a:pPr eaLnBrk="1" hangingPunct="1"/>
            <a:r>
              <a:rPr lang="en-US" sz="1800"/>
              <a:t>Smith (2010) confirmed the drastic reduction of company costs (p. 23).</a:t>
            </a:r>
          </a:p>
          <a:p>
            <a:pPr eaLnBrk="1" hangingPunct="1"/>
            <a:r>
              <a:rPr lang="en-US" sz="1800"/>
              <a:t>The reduction of company costs is drastic, according to Smith (2010, p. 23). </a:t>
            </a:r>
          </a:p>
          <a:p>
            <a:pPr eaLnBrk="1" hangingPunct="1"/>
            <a:r>
              <a:rPr lang="en-US" sz="1800"/>
              <a:t>In 2010, Smith said, “Yes, there has been a drastic reduction of company costs”  (p. 23).</a:t>
            </a:r>
          </a:p>
          <a:p>
            <a:pPr eaLnBrk="1" hangingPunct="1"/>
            <a:r>
              <a:rPr lang="en-US" sz="1800"/>
              <a:t>“Yes, there has been a drastic reduction of company costs” (Smith, 2010, p. 23).</a:t>
            </a:r>
          </a:p>
          <a:p>
            <a:pPr eaLnBrk="1" hangingPunct="1"/>
            <a:endParaRPr lang="en-US"/>
          </a:p>
        </p:txBody>
      </p:sp>
      <p:graphicFrame>
        <p:nvGraphicFramePr>
          <p:cNvPr id="6" name="Content Placeholder 10"/>
          <p:cNvGraphicFramePr>
            <a:graphicFrameLocks/>
          </p:cNvGraphicFramePr>
          <p:nvPr/>
        </p:nvGraphicFramePr>
        <p:xfrm>
          <a:off x="838200" y="1905000"/>
          <a:ext cx="7772400" cy="685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3"/>
          <p:cNvSpPr>
            <a:spLocks noGrp="1"/>
          </p:cNvSpPr>
          <p:nvPr>
            <p:ph type="title"/>
          </p:nvPr>
        </p:nvSpPr>
        <p:spPr/>
        <p:txBody>
          <a:bodyPr/>
          <a:lstStyle/>
          <a:p>
            <a:pPr eaLnBrk="1" hangingPunct="1"/>
            <a:r>
              <a:rPr lang="en-US"/>
              <a:t>In-Text Citations: Quotations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pPr eaLnBrk="1" hangingPunct="1"/>
            <a:r>
              <a:rPr lang="en-US"/>
              <a:t>How can I rearrange the in-text formula for quotations?</a:t>
            </a:r>
          </a:p>
        </p:txBody>
      </p:sp>
      <p:sp>
        <p:nvSpPr>
          <p:cNvPr id="5" name="Content Placeholder 4"/>
          <p:cNvSpPr>
            <a:spLocks noGrp="1"/>
          </p:cNvSpPr>
          <p:nvPr>
            <p:ph idx="1"/>
          </p:nvPr>
        </p:nvSpPr>
        <p:spPr>
          <a:xfrm>
            <a:off x="685800" y="2514600"/>
            <a:ext cx="7772400" cy="4343400"/>
          </a:xfrm>
        </p:spPr>
        <p:txBody>
          <a:bodyPr/>
          <a:lstStyle/>
          <a:p>
            <a:pPr marL="342900" lvl="1" indent="-342900" eaLnBrk="1" hangingPunct="1">
              <a:buFont typeface="+mj-lt"/>
              <a:buAutoNum type="arabicPeriod"/>
              <a:defRPr/>
            </a:pPr>
            <a:r>
              <a:rPr lang="en-US" dirty="0">
                <a:solidFill>
                  <a:schemeClr val="dk1"/>
                </a:solidFill>
              </a:rPr>
              <a:t>[</a:t>
            </a:r>
            <a:r>
              <a:rPr lang="en-US" dirty="0"/>
              <a:t>“Quotation”] (Author, XXXX, p. or </a:t>
            </a:r>
            <a:r>
              <a:rPr lang="en-US" dirty="0" err="1"/>
              <a:t>para</a:t>
            </a:r>
            <a:r>
              <a:rPr lang="en-US" dirty="0"/>
              <a:t>. #).</a:t>
            </a:r>
          </a:p>
          <a:p>
            <a:pPr marL="685800" lvl="2" indent="0" eaLnBrk="1" hangingPunct="1">
              <a:buFont typeface="Arial" charset="0"/>
              <a:buNone/>
              <a:defRPr/>
            </a:pPr>
            <a:r>
              <a:rPr lang="en-US" sz="1600" dirty="0">
                <a:solidFill>
                  <a:schemeClr val="accent1">
                    <a:lumMod val="75000"/>
                  </a:schemeClr>
                </a:solidFill>
                <a:latin typeface="Times New Roman" pitchFamily="18" charset="0"/>
                <a:cs typeface="Times New Roman" pitchFamily="18" charset="0"/>
              </a:rPr>
              <a:t>“Achilles personifies what is best and worst in human nature” (Rosenberg, 2006, p.121).</a:t>
            </a:r>
          </a:p>
          <a:p>
            <a:pPr marL="342900" lvl="1" indent="-342900" eaLnBrk="1" hangingPunct="1">
              <a:buFont typeface="+mj-lt"/>
              <a:buAutoNum type="arabicPeriod"/>
              <a:defRPr/>
            </a:pPr>
            <a:r>
              <a:rPr lang="en-US" dirty="0"/>
              <a:t>Author (XXXX) said, “Quotation” (p. or </a:t>
            </a:r>
            <a:r>
              <a:rPr lang="en-US" dirty="0" err="1"/>
              <a:t>para</a:t>
            </a:r>
            <a:r>
              <a:rPr lang="en-US" dirty="0"/>
              <a:t>. #).</a:t>
            </a:r>
          </a:p>
          <a:p>
            <a:pPr marL="742950" lvl="2" indent="-4763" eaLnBrk="1" hangingPunct="1">
              <a:buFont typeface="Arial" charset="0"/>
              <a:buNone/>
              <a:defRPr/>
            </a:pPr>
            <a:r>
              <a:rPr lang="en-US" sz="1600" dirty="0">
                <a:solidFill>
                  <a:schemeClr val="accent1">
                    <a:lumMod val="75000"/>
                  </a:schemeClr>
                </a:solidFill>
                <a:latin typeface="Times New Roman" pitchFamily="18" charset="0"/>
                <a:cs typeface="Times New Roman" pitchFamily="18" charset="0"/>
              </a:rPr>
              <a:t>Rosenberg (2006) said, “Achilles personifies what is best and worst in human nature” (p.121).</a:t>
            </a:r>
          </a:p>
          <a:p>
            <a:pPr marL="342900" lvl="1" indent="-342900" eaLnBrk="1" hangingPunct="1">
              <a:buFont typeface="+mj-lt"/>
              <a:buAutoNum type="arabicPeriod"/>
              <a:defRPr/>
            </a:pPr>
            <a:r>
              <a:rPr lang="en-US" dirty="0"/>
              <a:t>In XXXX, Author said, “Quotation” (p. or </a:t>
            </a:r>
            <a:r>
              <a:rPr lang="en-US" dirty="0" err="1"/>
              <a:t>para</a:t>
            </a:r>
            <a:r>
              <a:rPr lang="en-US" dirty="0"/>
              <a:t>. #).</a:t>
            </a:r>
          </a:p>
          <a:p>
            <a:pPr marL="746125" lvl="1" indent="-7938" eaLnBrk="1" hangingPunct="1">
              <a:buFont typeface="Arial" charset="0"/>
              <a:buNone/>
              <a:defRPr/>
            </a:pPr>
            <a:r>
              <a:rPr lang="en-US" sz="1600" dirty="0">
                <a:solidFill>
                  <a:schemeClr val="accent1">
                    <a:lumMod val="75000"/>
                  </a:schemeClr>
                </a:solidFill>
                <a:latin typeface="Times New Roman" pitchFamily="18" charset="0"/>
                <a:cs typeface="Times New Roman" pitchFamily="18" charset="0"/>
              </a:rPr>
              <a:t>In 2006, Rosenberg said, “Achilles personifies what is best and worst in human nature” (p.121).</a:t>
            </a:r>
          </a:p>
          <a:p>
            <a:pPr marL="1200150" lvl="3" indent="-342900" eaLnBrk="1" hangingPunct="1">
              <a:buFont typeface="Arial" charset="0"/>
              <a:buNone/>
              <a:defRPr/>
            </a:pPr>
            <a:endParaRPr lang="en-US" dirty="0"/>
          </a:p>
          <a:p>
            <a:pPr marL="342900" lvl="1" indent="-342900" eaLnBrk="1" hangingPunct="1">
              <a:buFont typeface="Arial" charset="0"/>
              <a:buNone/>
              <a:defRPr/>
            </a:pPr>
            <a:endParaRPr lang="en-US" dirty="0"/>
          </a:p>
          <a:p>
            <a:pPr marL="342900" lvl="1" indent="-342900" eaLnBrk="1" hangingPunct="1">
              <a:buFont typeface="+mj-lt"/>
              <a:buAutoNum type="arabicPeriod"/>
              <a:defRPr/>
            </a:pPr>
            <a:endParaRPr lang="en-US" dirty="0"/>
          </a:p>
          <a:p>
            <a:pPr eaLnBrk="1" hangingPunct="1">
              <a:defRPr/>
            </a:pPr>
            <a:endParaRPr lang="en-US" dirty="0"/>
          </a:p>
        </p:txBody>
      </p:sp>
      <p:graphicFrame>
        <p:nvGraphicFramePr>
          <p:cNvPr id="7" name="Content Placeholder 10"/>
          <p:cNvGraphicFramePr>
            <a:graphicFrameLocks/>
          </p:cNvGraphicFramePr>
          <p:nvPr/>
        </p:nvGraphicFramePr>
        <p:xfrm>
          <a:off x="762000" y="1600200"/>
          <a:ext cx="7772400" cy="685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xEl>
                                              <p:pRg st="0" end="0"/>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5">
                                            <p:txEl>
                                              <p:pRg st="1" end="1"/>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5">
                                            <p:txEl>
                                              <p:pRg st="2" end="2"/>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5">
                                            <p:txEl>
                                              <p:pRg st="3" end="3"/>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5">
                                            <p:txEl>
                                              <p:pRg st="4" end="4"/>
                                            </p:tx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pPr eaLnBrk="1" hangingPunct="1"/>
            <a:r>
              <a:rPr lang="en-US"/>
              <a:t>What are the rules for using direct quotations?</a:t>
            </a:r>
          </a:p>
        </p:txBody>
      </p:sp>
      <p:sp>
        <p:nvSpPr>
          <p:cNvPr id="4" name="Content Placeholder 3"/>
          <p:cNvSpPr>
            <a:spLocks noGrp="1"/>
          </p:cNvSpPr>
          <p:nvPr>
            <p:ph idx="1"/>
          </p:nvPr>
        </p:nvSpPr>
        <p:spPr/>
        <p:txBody>
          <a:bodyPr/>
          <a:lstStyle/>
          <a:p>
            <a:pPr eaLnBrk="1" hangingPunct="1">
              <a:buFont typeface="Arial" charset="0"/>
              <a:buNone/>
            </a:pPr>
            <a:r>
              <a:rPr lang="en-US" sz="1800"/>
              <a:t>For quotations with fewer than 40 words: </a:t>
            </a:r>
          </a:p>
          <a:p>
            <a:pPr eaLnBrk="1" hangingPunct="1"/>
            <a:r>
              <a:rPr lang="en-US" sz="1800"/>
              <a:t>Copy the exact words from the source and use quotation marks.</a:t>
            </a:r>
          </a:p>
          <a:p>
            <a:pPr eaLnBrk="1" hangingPunct="1"/>
            <a:r>
              <a:rPr lang="en-US" sz="1800"/>
              <a:t>Include a citation after each quotation.</a:t>
            </a:r>
          </a:p>
          <a:p>
            <a:pPr eaLnBrk="1" hangingPunct="1"/>
            <a:r>
              <a:rPr lang="en-US" sz="1800"/>
              <a:t>Include page number or paragraph number, if available.</a:t>
            </a:r>
          </a:p>
          <a:p>
            <a:pPr eaLnBrk="1" hangingPunct="1"/>
            <a:r>
              <a:rPr lang="en-US" sz="1800"/>
              <a:t>Less than 20% of your paper should consist of quotations.</a:t>
            </a:r>
          </a:p>
          <a:p>
            <a:pPr lvl="1" eaLnBrk="1" hangingPunct="1">
              <a:buFont typeface="Courier New" pitchFamily="49" charset="0"/>
              <a:buChar char="o"/>
            </a:pPr>
            <a:r>
              <a:rPr lang="en-US"/>
              <a:t>No more than two quotations per page</a:t>
            </a:r>
          </a:p>
          <a:p>
            <a:pPr eaLnBrk="1" hangingPunct="1">
              <a:buFont typeface="Arial" charset="0"/>
              <a:buNone/>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pPr eaLnBrk="1" hangingPunct="1"/>
            <a:r>
              <a:rPr lang="en-US"/>
              <a:t>How do I format a quotation of </a:t>
            </a:r>
            <a:br>
              <a:rPr lang="en-US"/>
            </a:br>
            <a:r>
              <a:rPr lang="en-US"/>
              <a:t>more than 40 words?</a:t>
            </a:r>
          </a:p>
        </p:txBody>
      </p:sp>
      <p:sp>
        <p:nvSpPr>
          <p:cNvPr id="6" name="Rectangle 5"/>
          <p:cNvSpPr/>
          <p:nvPr/>
        </p:nvSpPr>
        <p:spPr>
          <a:xfrm>
            <a:off x="304800" y="1600200"/>
            <a:ext cx="8610600" cy="2308225"/>
          </a:xfrm>
          <a:prstGeom prst="rect">
            <a:avLst/>
          </a:prstGeom>
        </p:spPr>
        <p:txBody>
          <a:bodyPr>
            <a:spAutoFit/>
          </a:bodyPr>
          <a:lstStyle/>
          <a:p>
            <a:pPr marL="344488" indent="-344488">
              <a:lnSpc>
                <a:spcPct val="150000"/>
              </a:lnSpc>
              <a:buFont typeface="Arial" pitchFamily="34" charset="0"/>
              <a:buChar char="•"/>
              <a:defRPr/>
            </a:pPr>
            <a:r>
              <a:rPr lang="en-US" dirty="0">
                <a:cs typeface="+mn-cs"/>
              </a:rPr>
              <a:t>Format it as a block of text. </a:t>
            </a:r>
          </a:p>
          <a:p>
            <a:pPr marL="344488" indent="-344488">
              <a:lnSpc>
                <a:spcPct val="150000"/>
              </a:lnSpc>
              <a:buFont typeface="Arial" pitchFamily="34" charset="0"/>
              <a:buChar char="•"/>
              <a:defRPr/>
            </a:pPr>
            <a:r>
              <a:rPr lang="en-US" dirty="0">
                <a:cs typeface="+mn-cs"/>
              </a:rPr>
              <a:t>Omit the quotation marks. </a:t>
            </a:r>
          </a:p>
          <a:p>
            <a:pPr marL="344488" indent="-344488">
              <a:lnSpc>
                <a:spcPct val="150000"/>
              </a:lnSpc>
              <a:buFont typeface="Arial" pitchFamily="34" charset="0"/>
              <a:buChar char="•"/>
              <a:defRPr/>
            </a:pPr>
            <a:r>
              <a:rPr lang="en-US" dirty="0">
                <a:cs typeface="+mn-cs"/>
              </a:rPr>
              <a:t>Indent the block about a half inch from the left margin. </a:t>
            </a:r>
          </a:p>
          <a:p>
            <a:pPr marL="344488" indent="-344488">
              <a:lnSpc>
                <a:spcPct val="150000"/>
              </a:lnSpc>
              <a:buFont typeface="Arial" pitchFamily="34" charset="0"/>
              <a:buChar char="•"/>
              <a:defRPr/>
            </a:pPr>
            <a:r>
              <a:rPr lang="en-US" dirty="0">
                <a:cs typeface="+mn-cs"/>
              </a:rPr>
              <a:t>Add the citation after the quotation.</a:t>
            </a:r>
          </a:p>
          <a:p>
            <a:pPr>
              <a:defRPr/>
            </a:pPr>
            <a:endParaRPr lang="en-US" dirty="0">
              <a:cs typeface="+mn-cs"/>
            </a:endParaRPr>
          </a:p>
          <a:p>
            <a:pPr>
              <a:defRPr/>
            </a:pPr>
            <a:endParaRPr lang="en-US" dirty="0">
              <a:cs typeface="+mn-cs"/>
            </a:endParaRPr>
          </a:p>
        </p:txBody>
      </p:sp>
      <p:sp>
        <p:nvSpPr>
          <p:cNvPr id="4" name="Flowchart: Document 3"/>
          <p:cNvSpPr/>
          <p:nvPr/>
        </p:nvSpPr>
        <p:spPr>
          <a:xfrm>
            <a:off x="381000" y="3429000"/>
            <a:ext cx="8458200" cy="3124200"/>
          </a:xfrm>
          <a:prstGeom prst="flowChartDocument">
            <a:avLst/>
          </a:prstGeom>
        </p:spPr>
        <p:style>
          <a:lnRef idx="2">
            <a:schemeClr val="accent1"/>
          </a:lnRef>
          <a:fillRef idx="1">
            <a:schemeClr val="lt1"/>
          </a:fillRef>
          <a:effectRef idx="0">
            <a:schemeClr val="accent1"/>
          </a:effectRef>
          <a:fontRef idx="minor">
            <a:schemeClr val="dk1"/>
          </a:fontRef>
        </p:style>
        <p:txBody>
          <a:bodyPr anchor="ctr"/>
          <a:lstStyle/>
          <a:p>
            <a:pPr>
              <a:defRPr/>
            </a:pPr>
            <a:r>
              <a:rPr lang="en-US" sz="1600" dirty="0">
                <a:latin typeface="Times New Roman" pitchFamily="18" charset="0"/>
                <a:cs typeface="Times New Roman" pitchFamily="18" charset="0"/>
              </a:rPr>
              <a:t>The introduction to the </a:t>
            </a:r>
            <a:r>
              <a:rPr lang="en-US" sz="1600" i="1" dirty="0">
                <a:latin typeface="Times New Roman" pitchFamily="18" charset="0"/>
                <a:cs typeface="Times New Roman" pitchFamily="18" charset="0"/>
              </a:rPr>
              <a:t>Publication Manual, </a:t>
            </a:r>
            <a:r>
              <a:rPr lang="en-US" sz="1600" dirty="0">
                <a:latin typeface="Times New Roman" pitchFamily="18" charset="0"/>
                <a:cs typeface="Times New Roman" pitchFamily="18" charset="0"/>
              </a:rPr>
              <a:t>6th edition, states the following about chapter 6 :</a:t>
            </a:r>
          </a:p>
          <a:p>
            <a:pPr>
              <a:defRPr/>
            </a:pPr>
            <a:endParaRPr lang="en-US" sz="1600" dirty="0">
              <a:latin typeface="Times New Roman" pitchFamily="18" charset="0"/>
              <a:cs typeface="Times New Roman" pitchFamily="18" charset="0"/>
            </a:endParaRPr>
          </a:p>
          <a:p>
            <a:pPr lvl="1" indent="-4763">
              <a:defRPr/>
            </a:pPr>
            <a:r>
              <a:rPr lang="en-US" sz="1600" dirty="0">
                <a:latin typeface="Times New Roman" pitchFamily="18" charset="0"/>
                <a:cs typeface="Times New Roman" pitchFamily="18" charset="0"/>
              </a:rPr>
              <a:t>In this chapter, we have consolidated information on all aspects of citations, beginning with guidance on how much to cite, how to format quotations, and how to navigate the permission process. Basic in-text citation styles and reference components are covered in detail. The discussion of electronic sources has been greatly expanded, emphasizing the role of the digital object identifier as a reliable way to locate information. (American Psychological Association, 2010, p. 6)</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pPr eaLnBrk="1" hangingPunct="1">
              <a:defRPr/>
            </a:pPr>
            <a:r>
              <a:rPr lang="en-US" dirty="0"/>
              <a:t>In-Text Citations: Summaries and Paraphrases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pPr eaLnBrk="1" hangingPunct="1"/>
            <a:r>
              <a:rPr lang="en-US"/>
              <a:t>How can I rearrange the in-text formula for summaries or paraphrases?</a:t>
            </a:r>
          </a:p>
        </p:txBody>
      </p:sp>
      <p:sp>
        <p:nvSpPr>
          <p:cNvPr id="5" name="Content Placeholder 4"/>
          <p:cNvSpPr>
            <a:spLocks noGrp="1"/>
          </p:cNvSpPr>
          <p:nvPr>
            <p:ph idx="1"/>
          </p:nvPr>
        </p:nvSpPr>
        <p:spPr>
          <a:xfrm>
            <a:off x="685800" y="2667000"/>
            <a:ext cx="7772400" cy="4191000"/>
          </a:xfrm>
        </p:spPr>
        <p:txBody>
          <a:bodyPr/>
          <a:lstStyle/>
          <a:p>
            <a:pPr marL="342900" lvl="1" indent="-342900" eaLnBrk="1" hangingPunct="1">
              <a:buFont typeface="+mj-lt"/>
              <a:buAutoNum type="arabicPeriod"/>
              <a:defRPr/>
            </a:pPr>
            <a:r>
              <a:rPr lang="en-US" dirty="0">
                <a:solidFill>
                  <a:schemeClr val="dk1"/>
                </a:solidFill>
              </a:rPr>
              <a:t>[Paraphrase or summary] (Author, XXXX, para. #).</a:t>
            </a:r>
          </a:p>
          <a:p>
            <a:pPr marL="742950" lvl="2" indent="-4763" eaLnBrk="1" hangingPunct="1">
              <a:buFont typeface="Arial" charset="0"/>
              <a:buNone/>
              <a:defRPr/>
            </a:pPr>
            <a:r>
              <a:rPr lang="en-US" sz="1600" dirty="0">
                <a:solidFill>
                  <a:schemeClr val="accent1">
                    <a:lumMod val="75000"/>
                  </a:schemeClr>
                </a:solidFill>
                <a:latin typeface="Times New Roman" pitchFamily="18" charset="0"/>
                <a:cs typeface="Times New Roman" pitchFamily="18" charset="0"/>
              </a:rPr>
              <a:t>Slide Rock State Park has natural standstone bathtubs (Czinar, 2010, p. 41).</a:t>
            </a:r>
          </a:p>
          <a:p>
            <a:pPr marL="342900" lvl="1" indent="-342900" eaLnBrk="1" hangingPunct="1">
              <a:buFont typeface="+mj-lt"/>
              <a:buAutoNum type="arabicPeriod"/>
              <a:defRPr/>
            </a:pPr>
            <a:r>
              <a:rPr lang="en-US" dirty="0"/>
              <a:t>Author (</a:t>
            </a:r>
            <a:r>
              <a:rPr lang="en-US" dirty="0">
                <a:solidFill>
                  <a:schemeClr val="dk1"/>
                </a:solidFill>
              </a:rPr>
              <a:t>XXXX</a:t>
            </a:r>
            <a:r>
              <a:rPr lang="en-US" dirty="0"/>
              <a:t>) said, </a:t>
            </a:r>
            <a:r>
              <a:rPr lang="en-US" dirty="0">
                <a:solidFill>
                  <a:schemeClr val="dk1"/>
                </a:solidFill>
              </a:rPr>
              <a:t>[Paraphrase or summary] </a:t>
            </a:r>
            <a:r>
              <a:rPr lang="en-US" dirty="0"/>
              <a:t>(p. or </a:t>
            </a:r>
            <a:r>
              <a:rPr lang="en-US" dirty="0" err="1"/>
              <a:t>para</a:t>
            </a:r>
            <a:r>
              <a:rPr lang="en-US" dirty="0"/>
              <a:t>. #).</a:t>
            </a:r>
          </a:p>
          <a:p>
            <a:pPr marL="742950" lvl="2" indent="-4763" eaLnBrk="1" hangingPunct="1">
              <a:buFont typeface="Arial" charset="0"/>
              <a:buNone/>
              <a:defRPr/>
            </a:pPr>
            <a:r>
              <a:rPr lang="en-US" sz="1600" dirty="0">
                <a:solidFill>
                  <a:schemeClr val="accent1">
                    <a:lumMod val="75000"/>
                  </a:schemeClr>
                </a:solidFill>
                <a:latin typeface="Times New Roman" pitchFamily="18" charset="0"/>
                <a:cs typeface="Times New Roman" pitchFamily="18" charset="0"/>
              </a:rPr>
              <a:t>Ciznar (2010)  stated that Slide Rock State Park has natural sandstone bathtubs </a:t>
            </a:r>
            <a:r>
              <a:rPr lang="en-US" dirty="0">
                <a:solidFill>
                  <a:schemeClr val="accent1">
                    <a:lumMod val="75000"/>
                  </a:schemeClr>
                </a:solidFill>
                <a:latin typeface="Times New Roman" pitchFamily="18" charset="0"/>
                <a:cs typeface="Times New Roman" pitchFamily="18" charset="0"/>
              </a:rPr>
              <a:t>(p. 41).</a:t>
            </a:r>
            <a:endParaRPr lang="en-US" sz="1600" dirty="0">
              <a:solidFill>
                <a:schemeClr val="accent1">
                  <a:lumMod val="75000"/>
                </a:schemeClr>
              </a:solidFill>
              <a:latin typeface="Times New Roman" pitchFamily="18" charset="0"/>
              <a:cs typeface="Times New Roman" pitchFamily="18" charset="0"/>
            </a:endParaRPr>
          </a:p>
          <a:p>
            <a:pPr marL="342900" lvl="1" indent="-342900" eaLnBrk="1" hangingPunct="1">
              <a:buFont typeface="+mj-lt"/>
              <a:buAutoNum type="arabicPeriod"/>
              <a:defRPr/>
            </a:pPr>
            <a:r>
              <a:rPr lang="en-US" dirty="0"/>
              <a:t>In </a:t>
            </a:r>
            <a:r>
              <a:rPr lang="en-US" dirty="0">
                <a:solidFill>
                  <a:schemeClr val="dk1"/>
                </a:solidFill>
              </a:rPr>
              <a:t>XXXX</a:t>
            </a:r>
            <a:r>
              <a:rPr lang="en-US" dirty="0"/>
              <a:t>, Author said, </a:t>
            </a:r>
            <a:r>
              <a:rPr lang="en-US" dirty="0">
                <a:solidFill>
                  <a:schemeClr val="dk1"/>
                </a:solidFill>
              </a:rPr>
              <a:t>[Paraphrase or summary] </a:t>
            </a:r>
            <a:r>
              <a:rPr lang="en-US" dirty="0"/>
              <a:t>(p. or </a:t>
            </a:r>
            <a:r>
              <a:rPr lang="en-US" dirty="0" err="1"/>
              <a:t>para</a:t>
            </a:r>
            <a:r>
              <a:rPr lang="en-US" dirty="0"/>
              <a:t>. #).</a:t>
            </a:r>
          </a:p>
          <a:p>
            <a:pPr marL="742950" lvl="2" indent="-4763" eaLnBrk="1" hangingPunct="1">
              <a:buFont typeface="Arial" charset="0"/>
              <a:buNone/>
              <a:defRPr/>
            </a:pPr>
            <a:r>
              <a:rPr lang="en-US" sz="1600" dirty="0">
                <a:solidFill>
                  <a:schemeClr val="accent1">
                    <a:lumMod val="75000"/>
                  </a:schemeClr>
                </a:solidFill>
                <a:latin typeface="Times New Roman" pitchFamily="18" charset="0"/>
                <a:cs typeface="Times New Roman" pitchFamily="18" charset="0"/>
              </a:rPr>
              <a:t>In 2010, Ciznar stated that Slide Rock State Park has natural standstone bathtubs (p. 41).</a:t>
            </a:r>
          </a:p>
          <a:p>
            <a:pPr marL="1200150" lvl="3" indent="-342900" eaLnBrk="1" hangingPunct="1">
              <a:buFont typeface="Arial" charset="0"/>
              <a:buNone/>
              <a:defRPr/>
            </a:pPr>
            <a:endParaRPr lang="en-US" dirty="0"/>
          </a:p>
          <a:p>
            <a:pPr marL="342900" lvl="1" indent="-342900" eaLnBrk="1" hangingPunct="1">
              <a:buFont typeface="Arial" charset="0"/>
              <a:buNone/>
              <a:defRPr/>
            </a:pPr>
            <a:endParaRPr lang="en-US" dirty="0"/>
          </a:p>
          <a:p>
            <a:pPr marL="342900" lvl="1" indent="-342900" eaLnBrk="1" hangingPunct="1">
              <a:buFont typeface="+mj-lt"/>
              <a:buAutoNum type="arabicPeriod"/>
              <a:defRPr/>
            </a:pPr>
            <a:endParaRPr lang="en-US" dirty="0"/>
          </a:p>
          <a:p>
            <a:pPr eaLnBrk="1" hangingPunct="1">
              <a:defRPr/>
            </a:pPr>
            <a:endParaRPr lang="en-US" dirty="0"/>
          </a:p>
        </p:txBody>
      </p:sp>
      <p:graphicFrame>
        <p:nvGraphicFramePr>
          <p:cNvPr id="4" name="Content Placeholder 10"/>
          <p:cNvGraphicFramePr>
            <a:graphicFrameLocks/>
          </p:cNvGraphicFramePr>
          <p:nvPr/>
        </p:nvGraphicFramePr>
        <p:xfrm>
          <a:off x="762000" y="1600200"/>
          <a:ext cx="7772400" cy="685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pPr eaLnBrk="1" hangingPunct="1"/>
            <a:r>
              <a:rPr lang="en-US"/>
              <a:t>What are the rules of paraphrases and summaries?	</a:t>
            </a:r>
          </a:p>
        </p:txBody>
      </p:sp>
      <p:sp>
        <p:nvSpPr>
          <p:cNvPr id="4" name="Content Placeholder 3"/>
          <p:cNvSpPr>
            <a:spLocks noGrp="1"/>
          </p:cNvSpPr>
          <p:nvPr>
            <p:ph idx="1"/>
          </p:nvPr>
        </p:nvSpPr>
        <p:spPr/>
        <p:txBody>
          <a:bodyPr/>
          <a:lstStyle/>
          <a:p>
            <a:pPr eaLnBrk="1" hangingPunct="1"/>
            <a:r>
              <a:rPr lang="en-US" sz="1800"/>
              <a:t>If an entire paragraph is mostly summarized or paraphrased</a:t>
            </a:r>
            <a:r>
              <a:rPr lang="en-US"/>
              <a:t>, </a:t>
            </a:r>
            <a:r>
              <a:rPr lang="en-US" sz="1800"/>
              <a:t>place the in-text citation at the end of the paragraph rather than repeating the citation after each sentence. </a:t>
            </a:r>
          </a:p>
          <a:p>
            <a:pPr eaLnBrk="1" hangingPunct="1"/>
            <a:r>
              <a:rPr lang="en-US" sz="1800"/>
              <a:t>If you use more than one reference in a section of text, insert each in-text citation after each reference or cite the references alphabetically at the end of the paragraph.</a:t>
            </a:r>
          </a:p>
          <a:p>
            <a:pPr eaLnBrk="1" hangingPunct="1"/>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pPr eaLnBrk="1" hangingPunct="1">
              <a:defRPr/>
            </a:pPr>
            <a:r>
              <a:rPr lang="en-US" dirty="0"/>
              <a:t>Examples of In-Text Citations from Different Reference Types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pPr eaLnBrk="1" hangingPunct="1"/>
            <a:r>
              <a:rPr lang="en-US"/>
              <a:t>What are some examples?</a:t>
            </a:r>
          </a:p>
        </p:txBody>
      </p:sp>
      <p:graphicFrame>
        <p:nvGraphicFramePr>
          <p:cNvPr id="4" name="Diagram 3"/>
          <p:cNvGraphicFramePr/>
          <p:nvPr/>
        </p:nvGraphicFramePr>
        <p:xfrm>
          <a:off x="304800" y="1752600"/>
          <a:ext cx="8534400" cy="4495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Action Button: Custom 4">
            <a:hlinkClick r:id="rId8" action="ppaction://hlinksldjump" highlightClick="1"/>
          </p:cNvPr>
          <p:cNvSpPr/>
          <p:nvPr/>
        </p:nvSpPr>
        <p:spPr>
          <a:xfrm>
            <a:off x="3200400" y="4114800"/>
            <a:ext cx="2667000" cy="1600200"/>
          </a:xfrm>
          <a:prstGeom prst="actionButtonBlank">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Action Button: Custom 5">
            <a:hlinkClick r:id="rId9" action="ppaction://hlinksldjump" highlightClick="1"/>
          </p:cNvPr>
          <p:cNvSpPr/>
          <p:nvPr/>
        </p:nvSpPr>
        <p:spPr>
          <a:xfrm>
            <a:off x="3276600" y="2286000"/>
            <a:ext cx="2590800" cy="1600200"/>
          </a:xfrm>
          <a:prstGeom prst="actionButtonBlank">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Action Button: Custom 6">
            <a:hlinkClick r:id="rId10" action="ppaction://hlinksldjump" highlightClick="1"/>
          </p:cNvPr>
          <p:cNvSpPr/>
          <p:nvPr/>
        </p:nvSpPr>
        <p:spPr>
          <a:xfrm>
            <a:off x="6172200" y="4114800"/>
            <a:ext cx="2590800" cy="1600200"/>
          </a:xfrm>
          <a:prstGeom prst="actionButtonBlank">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 name="Action Button: Custom 8">
            <a:hlinkClick r:id="rId11" action="ppaction://hlinksldjump" highlightClick="1"/>
          </p:cNvPr>
          <p:cNvSpPr/>
          <p:nvPr/>
        </p:nvSpPr>
        <p:spPr>
          <a:xfrm>
            <a:off x="304800" y="2286000"/>
            <a:ext cx="2667000" cy="1600200"/>
          </a:xfrm>
          <a:prstGeom prst="actionButtonBlank">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 name="Action Button: Custom 9">
            <a:hlinkClick r:id="rId12" action="ppaction://hlinksldjump" highlightClick="1"/>
          </p:cNvPr>
          <p:cNvSpPr/>
          <p:nvPr/>
        </p:nvSpPr>
        <p:spPr>
          <a:xfrm>
            <a:off x="304800" y="4191000"/>
            <a:ext cx="2667000" cy="1524000"/>
          </a:xfrm>
          <a:prstGeom prst="actionButtonBlank">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1" name="Action Button: Custom 10">
            <a:hlinkClick r:id="rId13" action="ppaction://hlinksldjump" highlightClick="1"/>
          </p:cNvPr>
          <p:cNvSpPr/>
          <p:nvPr/>
        </p:nvSpPr>
        <p:spPr>
          <a:xfrm>
            <a:off x="6172200" y="2286000"/>
            <a:ext cx="2590800" cy="1524000"/>
          </a:xfrm>
          <a:prstGeom prst="actionButtonBlank">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4586" name="Rectangle 11"/>
          <p:cNvSpPr>
            <a:spLocks noChangeArrowheads="1"/>
          </p:cNvSpPr>
          <p:nvPr/>
        </p:nvSpPr>
        <p:spPr bwMode="auto">
          <a:xfrm>
            <a:off x="457200" y="6019800"/>
            <a:ext cx="7924800" cy="369888"/>
          </a:xfrm>
          <a:prstGeom prst="rect">
            <a:avLst/>
          </a:prstGeom>
          <a:noFill/>
          <a:ln w="9525">
            <a:noFill/>
            <a:miter lim="800000"/>
            <a:headEnd/>
            <a:tailEnd/>
          </a:ln>
        </p:spPr>
        <p:txBody>
          <a:bodyPr>
            <a:spAutoFit/>
          </a:bodyPr>
          <a:lstStyle/>
          <a:p>
            <a:r>
              <a:rPr lang="en-US"/>
              <a:t>Click on each type to see a specific example.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Content Placeholder 2"/>
          <p:cNvSpPr>
            <a:spLocks noGrp="1"/>
          </p:cNvSpPr>
          <p:nvPr>
            <p:ph idx="1"/>
          </p:nvPr>
        </p:nvSpPr>
        <p:spPr>
          <a:xfrm>
            <a:off x="685800" y="1828800"/>
            <a:ext cx="7772400" cy="2362200"/>
          </a:xfrm>
        </p:spPr>
        <p:txBody>
          <a:bodyPr/>
          <a:lstStyle/>
          <a:p>
            <a:pPr eaLnBrk="1" hangingPunct="1"/>
            <a:r>
              <a:rPr lang="en-US" sz="2400"/>
              <a:t>According to the </a:t>
            </a:r>
            <a:r>
              <a:rPr lang="en-US" sz="2400" i="1"/>
              <a:t>Publication Manual of the American Psychological Association</a:t>
            </a:r>
            <a:r>
              <a:rPr lang="en-US" sz="2400"/>
              <a:t> (2010), the in-text citation “briefly identifies the source for readers and enables them to locate the source of information in the alphabetical reference list at the end of the article” (p. 174). </a:t>
            </a:r>
          </a:p>
          <a:p>
            <a:pPr eaLnBrk="1" hangingPunct="1"/>
            <a:endParaRPr lang="en-US" sz="2400"/>
          </a:p>
          <a:p>
            <a:pPr eaLnBrk="1" hangingPunct="1"/>
            <a:endParaRPr lang="en-US" sz="2400"/>
          </a:p>
        </p:txBody>
      </p:sp>
    </p:spTree>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eaLnBrk="1" hangingPunct="1"/>
            <a:r>
              <a:rPr lang="en-US"/>
              <a:t>Summary from a book</a:t>
            </a:r>
          </a:p>
        </p:txBody>
      </p:sp>
      <p:sp>
        <p:nvSpPr>
          <p:cNvPr id="25603" name="Content Placeholder 2"/>
          <p:cNvSpPr>
            <a:spLocks noGrp="1"/>
          </p:cNvSpPr>
          <p:nvPr>
            <p:ph idx="1"/>
          </p:nvPr>
        </p:nvSpPr>
        <p:spPr/>
        <p:txBody>
          <a:bodyPr/>
          <a:lstStyle/>
          <a:p>
            <a:pPr indent="9525" eaLnBrk="1" hangingPunct="1">
              <a:buFont typeface="Arial" charset="0"/>
              <a:buNone/>
            </a:pPr>
            <a:r>
              <a:rPr lang="en-US" sz="1600">
                <a:latin typeface="Times New Roman" pitchFamily="18" charset="0"/>
                <a:cs typeface="Times New Roman" pitchFamily="18" charset="0"/>
              </a:rPr>
              <a:t>Mark Noll (1994), a leading evangelistic scholar, stated that for nearly two centuries evangelicals have removed themselves from the discussion of issues vital to all people and have lost touch with the habits of the mind. </a:t>
            </a:r>
          </a:p>
          <a:p>
            <a:pPr indent="9525" eaLnBrk="1" hangingPunct="1">
              <a:buFont typeface="Arial" charset="0"/>
              <a:buNone/>
            </a:pPr>
            <a:r>
              <a:rPr lang="en-US" sz="1800" b="1"/>
              <a:t>For subsequent citations from the same source within the paragraph, when the author’s name is part of the narrative (not in parentheses), there is no need to include the year.  </a:t>
            </a:r>
          </a:p>
          <a:p>
            <a:pPr indent="9525" eaLnBrk="1" hangingPunct="1">
              <a:buFont typeface="Arial" charset="0"/>
              <a:buNone/>
            </a:pPr>
            <a:r>
              <a:rPr lang="en-US" sz="1600">
                <a:latin typeface="Times New Roman" pitchFamily="18" charset="0"/>
                <a:cs typeface="Times New Roman" pitchFamily="18" charset="0"/>
              </a:rPr>
              <a:t>Noll thinks this was a mistake.</a:t>
            </a:r>
          </a:p>
          <a:p>
            <a:pPr indent="9525" eaLnBrk="1" hangingPunct="1">
              <a:buFont typeface="Arial" charset="0"/>
              <a:buNone/>
            </a:pPr>
            <a:endParaRPr lang="en-US" sz="1800"/>
          </a:p>
          <a:p>
            <a:pPr indent="9525" eaLnBrk="1" hangingPunct="1">
              <a:buFont typeface="Arial" charset="0"/>
              <a:buNone/>
            </a:pPr>
            <a:endParaRPr lang="en-US"/>
          </a:p>
        </p:txBody>
      </p:sp>
      <p:sp>
        <p:nvSpPr>
          <p:cNvPr id="25604" name="Rectangle 4"/>
          <p:cNvSpPr>
            <a:spLocks noChangeArrowheads="1"/>
          </p:cNvSpPr>
          <p:nvPr/>
        </p:nvSpPr>
        <p:spPr bwMode="auto">
          <a:xfrm>
            <a:off x="8229600" y="6324600"/>
            <a:ext cx="696913" cy="369888"/>
          </a:xfrm>
          <a:prstGeom prst="rect">
            <a:avLst/>
          </a:prstGeom>
          <a:noFill/>
          <a:ln w="9525">
            <a:noFill/>
            <a:miter lim="800000"/>
            <a:headEnd/>
            <a:tailEnd/>
          </a:ln>
        </p:spPr>
        <p:txBody>
          <a:bodyPr wrap="none">
            <a:spAutoFit/>
          </a:bodyPr>
          <a:lstStyle/>
          <a:p>
            <a:r>
              <a:rPr lang="en-US">
                <a:hlinkClick r:id="rId3" action="ppaction://hlinksldjump"/>
              </a:rPr>
              <a:t>Back</a:t>
            </a:r>
            <a:endParaRPr lang="en-US"/>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pPr eaLnBrk="1" hangingPunct="1"/>
            <a:r>
              <a:rPr lang="en-US"/>
              <a:t>Quotation from an eBook</a:t>
            </a:r>
          </a:p>
        </p:txBody>
      </p:sp>
      <p:sp>
        <p:nvSpPr>
          <p:cNvPr id="3" name="Content Placeholder 2"/>
          <p:cNvSpPr>
            <a:spLocks noGrp="1"/>
          </p:cNvSpPr>
          <p:nvPr>
            <p:ph idx="1"/>
          </p:nvPr>
        </p:nvSpPr>
        <p:spPr/>
        <p:txBody>
          <a:bodyPr/>
          <a:lstStyle/>
          <a:p>
            <a:pPr eaLnBrk="1" hangingPunct="1">
              <a:buFont typeface="Arial" charset="0"/>
              <a:buNone/>
              <a:defRPr/>
            </a:pPr>
            <a:r>
              <a:rPr lang="en-US" dirty="0"/>
              <a:t>	</a:t>
            </a:r>
            <a:r>
              <a:rPr lang="en-US" sz="1800" dirty="0" err="1">
                <a:latin typeface="Times New Roman" pitchFamily="18" charset="0"/>
                <a:cs typeface="Times New Roman" pitchFamily="18" charset="0"/>
              </a:rPr>
              <a:t>Cleckley</a:t>
            </a:r>
            <a:r>
              <a:rPr lang="en-US" sz="1800" dirty="0">
                <a:latin typeface="Times New Roman" pitchFamily="18" charset="0"/>
                <a:cs typeface="Times New Roman" pitchFamily="18" charset="0"/>
              </a:rPr>
              <a:t> (1997) stated, “Because youth have had experience working and playing with children of other races and cultures while growing up, they will be better able to interact with those of other cultures when working within intercultural corporations” (p. 37).</a:t>
            </a:r>
          </a:p>
          <a:p>
            <a:pPr indent="9525" eaLnBrk="1" hangingPunct="1">
              <a:buFont typeface="Arial" charset="0"/>
              <a:buNone/>
              <a:defRPr/>
            </a:pPr>
            <a:r>
              <a:rPr lang="en-US" sz="1800" b="1" dirty="0"/>
              <a:t>For subsequent citations from the same source within the paragraph, when the author’s name is part of the narrative (not in parentheses), include the page or paragraph number: </a:t>
            </a:r>
          </a:p>
          <a:p>
            <a:pPr indent="9525" eaLnBrk="1" hangingPunct="1">
              <a:buFont typeface="Arial" charset="0"/>
              <a:buNone/>
              <a:defRPr/>
            </a:pPr>
            <a:r>
              <a:rPr lang="en-US" sz="1800" dirty="0" err="1">
                <a:latin typeface="Times New Roman" pitchFamily="18" charset="0"/>
                <a:cs typeface="Times New Roman" pitchFamily="18" charset="0"/>
              </a:rPr>
              <a:t>Cleckley</a:t>
            </a:r>
            <a:r>
              <a:rPr lang="en-US" sz="1800" dirty="0">
                <a:latin typeface="Times New Roman" pitchFamily="18" charset="0"/>
                <a:cs typeface="Times New Roman" pitchFamily="18" charset="0"/>
              </a:rPr>
              <a:t> also stated  … (p. 38).</a:t>
            </a:r>
          </a:p>
          <a:p>
            <a:pPr indent="9525" eaLnBrk="1" hangingPunct="1">
              <a:buFont typeface="Arial" charset="0"/>
              <a:buNone/>
              <a:defRPr/>
            </a:pPr>
            <a:endParaRPr lang="en-US" sz="1800" dirty="0">
              <a:latin typeface="Times New Roman" pitchFamily="18" charset="0"/>
              <a:cs typeface="Times New Roman" pitchFamily="18" charset="0"/>
            </a:endParaRPr>
          </a:p>
          <a:p>
            <a:pPr indent="9525" eaLnBrk="1" hangingPunct="1">
              <a:buFont typeface="Arial" charset="0"/>
              <a:buNone/>
              <a:defRPr/>
            </a:pPr>
            <a:r>
              <a:rPr lang="en-US" sz="1800" i="1" dirty="0"/>
              <a:t>Note.</a:t>
            </a:r>
            <a:r>
              <a:rPr lang="en-US" sz="1800" dirty="0"/>
              <a:t> University of Phoenix eBooks have page numbers; Custom e-texts may not, but they usually have chapter numbers. Make this distinction when using the Reference and Citation Generator.</a:t>
            </a:r>
          </a:p>
          <a:p>
            <a:pPr indent="9525" eaLnBrk="1" hangingPunct="1">
              <a:buFont typeface="Arial" charset="0"/>
              <a:buNone/>
              <a:defRPr/>
            </a:pPr>
            <a:endParaRPr lang="en-US" sz="1800" dirty="0">
              <a:latin typeface="Times New Roman" pitchFamily="18" charset="0"/>
              <a:cs typeface="Times New Roman" pitchFamily="18" charset="0"/>
            </a:endParaRPr>
          </a:p>
          <a:p>
            <a:pPr eaLnBrk="1" hangingPunct="1">
              <a:buFont typeface="Arial" charset="0"/>
              <a:buNone/>
              <a:defRPr/>
            </a:pPr>
            <a:endParaRPr lang="en-US" sz="1800" dirty="0"/>
          </a:p>
          <a:p>
            <a:pPr eaLnBrk="1" hangingPunct="1">
              <a:buFont typeface="Arial" charset="0"/>
              <a:buNone/>
              <a:defRPr/>
            </a:pPr>
            <a:endParaRPr lang="en-US" dirty="0"/>
          </a:p>
        </p:txBody>
      </p:sp>
      <p:sp>
        <p:nvSpPr>
          <p:cNvPr id="26628" name="Rectangle 4"/>
          <p:cNvSpPr>
            <a:spLocks noChangeArrowheads="1"/>
          </p:cNvSpPr>
          <p:nvPr/>
        </p:nvSpPr>
        <p:spPr bwMode="auto">
          <a:xfrm>
            <a:off x="8447088" y="6488113"/>
            <a:ext cx="696912" cy="369887"/>
          </a:xfrm>
          <a:prstGeom prst="rect">
            <a:avLst/>
          </a:prstGeom>
          <a:noFill/>
          <a:ln w="9525">
            <a:noFill/>
            <a:miter lim="800000"/>
            <a:headEnd/>
            <a:tailEnd/>
          </a:ln>
        </p:spPr>
        <p:txBody>
          <a:bodyPr>
            <a:spAutoFit/>
          </a:bodyPr>
          <a:lstStyle/>
          <a:p>
            <a:r>
              <a:rPr lang="en-US">
                <a:hlinkClick r:id="rId3" action="ppaction://hlinksldjump"/>
              </a:rPr>
              <a:t>Back</a:t>
            </a:r>
            <a:endParaRPr lang="en-US"/>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pPr eaLnBrk="1" hangingPunct="1"/>
            <a:r>
              <a:rPr lang="en-US"/>
              <a:t>Summary from a website with no author</a:t>
            </a:r>
          </a:p>
        </p:txBody>
      </p:sp>
      <p:sp>
        <p:nvSpPr>
          <p:cNvPr id="3" name="Content Placeholder 2"/>
          <p:cNvSpPr>
            <a:spLocks noGrp="1"/>
          </p:cNvSpPr>
          <p:nvPr>
            <p:ph idx="1"/>
          </p:nvPr>
        </p:nvSpPr>
        <p:spPr/>
        <p:txBody>
          <a:bodyPr/>
          <a:lstStyle/>
          <a:p>
            <a:pPr indent="9525" eaLnBrk="1" hangingPunct="1">
              <a:buFont typeface="Arial" charset="0"/>
              <a:buNone/>
              <a:defRPr/>
            </a:pPr>
            <a:r>
              <a:rPr lang="en-US" sz="1800" dirty="0">
                <a:latin typeface="Times New Roman" pitchFamily="18" charset="0"/>
                <a:cs typeface="Times New Roman" pitchFamily="18" charset="0"/>
              </a:rPr>
              <a:t>Subaru currently has six models in its lineup (Subaru of America, 2010).</a:t>
            </a:r>
          </a:p>
          <a:p>
            <a:pPr eaLnBrk="1" hangingPunct="1">
              <a:buFont typeface="Arial" charset="0"/>
              <a:buNone/>
              <a:defRPr/>
            </a:pPr>
            <a:endParaRPr lang="en-US" sz="1800" dirty="0"/>
          </a:p>
          <a:p>
            <a:pPr indent="9525" eaLnBrk="1" hangingPunct="1">
              <a:buFont typeface="Arial" charset="0"/>
              <a:buNone/>
              <a:defRPr/>
            </a:pPr>
            <a:r>
              <a:rPr lang="en-US" sz="1800" b="1" dirty="0"/>
              <a:t>When the author or title is in parentheses in the first citation, include the year in parentheses for subsequent citations.  </a:t>
            </a:r>
          </a:p>
          <a:p>
            <a:pPr indent="9525" eaLnBrk="1" hangingPunct="1">
              <a:buFont typeface="Arial" charset="0"/>
              <a:buNone/>
              <a:defRPr/>
            </a:pPr>
            <a:r>
              <a:rPr lang="en-US" sz="1800" dirty="0">
                <a:latin typeface="Times New Roman" pitchFamily="18" charset="0"/>
                <a:cs typeface="Times New Roman" pitchFamily="18" charset="0"/>
              </a:rPr>
              <a:t>The Subaru </a:t>
            </a:r>
            <a:r>
              <a:rPr lang="en-US" sz="1800" dirty="0" err="1">
                <a:latin typeface="Times New Roman" pitchFamily="18" charset="0"/>
                <a:cs typeface="Times New Roman" pitchFamily="18" charset="0"/>
              </a:rPr>
              <a:t>Impreza</a:t>
            </a:r>
            <a:r>
              <a:rPr lang="en-US" sz="1800" dirty="0">
                <a:latin typeface="Times New Roman" pitchFamily="18" charset="0"/>
                <a:cs typeface="Times New Roman" pitchFamily="18" charset="0"/>
              </a:rPr>
              <a:t> “earned top ratings in all three of the Institute's crash tests” (2010).</a:t>
            </a:r>
            <a:endParaRPr lang="en-US" dirty="0">
              <a:latin typeface="Times New Roman" pitchFamily="18" charset="0"/>
              <a:cs typeface="Times New Roman" pitchFamily="18" charset="0"/>
            </a:endParaRPr>
          </a:p>
        </p:txBody>
      </p:sp>
      <p:sp>
        <p:nvSpPr>
          <p:cNvPr id="27652" name="Rectangle 4"/>
          <p:cNvSpPr>
            <a:spLocks noChangeArrowheads="1"/>
          </p:cNvSpPr>
          <p:nvPr/>
        </p:nvSpPr>
        <p:spPr bwMode="auto">
          <a:xfrm>
            <a:off x="8447088" y="6488113"/>
            <a:ext cx="696912" cy="369887"/>
          </a:xfrm>
          <a:prstGeom prst="rect">
            <a:avLst/>
          </a:prstGeom>
          <a:noFill/>
          <a:ln w="9525">
            <a:noFill/>
            <a:miter lim="800000"/>
            <a:headEnd/>
            <a:tailEnd/>
          </a:ln>
        </p:spPr>
        <p:txBody>
          <a:bodyPr wrap="none">
            <a:spAutoFit/>
          </a:bodyPr>
          <a:lstStyle/>
          <a:p>
            <a:r>
              <a:rPr lang="en-US">
                <a:hlinkClick r:id="rId2" action="ppaction://hlinksldjump"/>
              </a:rPr>
              <a:t>Back</a:t>
            </a:r>
            <a:endParaRPr lang="en-US"/>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pPr eaLnBrk="1" hangingPunct="1"/>
            <a:r>
              <a:rPr lang="en-US"/>
              <a:t>Quotation and paraphrase from a periodical</a:t>
            </a:r>
          </a:p>
        </p:txBody>
      </p:sp>
      <p:sp>
        <p:nvSpPr>
          <p:cNvPr id="3" name="Content Placeholder 2"/>
          <p:cNvSpPr>
            <a:spLocks noGrp="1"/>
          </p:cNvSpPr>
          <p:nvPr>
            <p:ph idx="1"/>
          </p:nvPr>
        </p:nvSpPr>
        <p:spPr/>
        <p:txBody>
          <a:bodyPr/>
          <a:lstStyle/>
          <a:p>
            <a:pPr eaLnBrk="1" hangingPunct="1">
              <a:buFont typeface="Arial" charset="0"/>
              <a:buNone/>
              <a:defRPr/>
            </a:pPr>
            <a:r>
              <a:rPr lang="en-US" sz="1800" b="1" dirty="0"/>
              <a:t>Quotation from an online database journal:</a:t>
            </a:r>
            <a:r>
              <a:rPr lang="en-US" sz="1800" dirty="0"/>
              <a:t>	</a:t>
            </a:r>
          </a:p>
          <a:p>
            <a:pPr indent="9525" eaLnBrk="1" hangingPunct="1">
              <a:buFont typeface="Arial" charset="0"/>
              <a:buNone/>
              <a:defRPr/>
            </a:pPr>
            <a:r>
              <a:rPr lang="en-US" sz="1800" dirty="0">
                <a:latin typeface="Times New Roman" pitchFamily="18" charset="0"/>
                <a:cs typeface="Times New Roman" pitchFamily="18" charset="0"/>
              </a:rPr>
              <a:t>Daniels (2004) stated, “At the Olive Garden and Red Lobster chains, diversity efforts are encouraged from ‘boardroom to dining room’” (</a:t>
            </a:r>
            <a:r>
              <a:rPr lang="en-US" sz="1800" dirty="0" err="1">
                <a:latin typeface="Times New Roman" pitchFamily="18" charset="0"/>
                <a:cs typeface="Times New Roman" pitchFamily="18" charset="0"/>
              </a:rPr>
              <a:t>para</a:t>
            </a:r>
            <a:r>
              <a:rPr lang="en-US" sz="1800" dirty="0">
                <a:latin typeface="Times New Roman" pitchFamily="18" charset="0"/>
                <a:cs typeface="Times New Roman" pitchFamily="18" charset="0"/>
              </a:rPr>
              <a:t>. 5).</a:t>
            </a:r>
          </a:p>
          <a:p>
            <a:pPr marL="641350" indent="9525" eaLnBrk="1" hangingPunct="1">
              <a:buFont typeface="Arial" charset="0"/>
              <a:buNone/>
              <a:defRPr/>
            </a:pPr>
            <a:r>
              <a:rPr lang="en-US" sz="1800" i="1" dirty="0"/>
              <a:t>Note. </a:t>
            </a:r>
            <a:r>
              <a:rPr lang="en-US" sz="1800" dirty="0"/>
              <a:t>Use single quotation marks for a quotation within a quotation.</a:t>
            </a:r>
            <a:endParaRPr lang="en-US" sz="1800" i="1" dirty="0"/>
          </a:p>
          <a:p>
            <a:pPr eaLnBrk="1" hangingPunct="1">
              <a:buFont typeface="Arial" charset="0"/>
              <a:buNone/>
              <a:defRPr/>
            </a:pPr>
            <a:r>
              <a:rPr lang="en-US" sz="1800" b="1" dirty="0"/>
              <a:t>Paraphrase from a magazine article with no author:</a:t>
            </a:r>
          </a:p>
          <a:p>
            <a:pPr marL="342900" lvl="1" indent="9525" eaLnBrk="1" hangingPunct="1">
              <a:buFont typeface="Arial" charset="0"/>
              <a:buNone/>
              <a:defRPr/>
            </a:pPr>
            <a:r>
              <a:rPr lang="en-US" dirty="0">
                <a:latin typeface="Times New Roman" pitchFamily="18" charset="0"/>
                <a:cs typeface="Times New Roman" pitchFamily="18" charset="0"/>
              </a:rPr>
              <a:t>According to </a:t>
            </a:r>
            <a:r>
              <a:rPr lang="en-US" i="1" dirty="0">
                <a:latin typeface="Times New Roman" pitchFamily="18" charset="0"/>
                <a:cs typeface="Times New Roman" pitchFamily="18" charset="0"/>
              </a:rPr>
              <a:t>Phoenix Magazine’s Travel Guide 2010</a:t>
            </a:r>
            <a:r>
              <a:rPr lang="en-US" dirty="0">
                <a:latin typeface="Times New Roman" pitchFamily="18" charset="0"/>
                <a:cs typeface="Times New Roman" pitchFamily="18" charset="0"/>
              </a:rPr>
              <a:t>, art and history meet in the artist colony of </a:t>
            </a:r>
            <a:r>
              <a:rPr lang="en-US" dirty="0" err="1">
                <a:latin typeface="Times New Roman" pitchFamily="18" charset="0"/>
                <a:cs typeface="Times New Roman" pitchFamily="18" charset="0"/>
              </a:rPr>
              <a:t>Tubac</a:t>
            </a:r>
            <a:r>
              <a:rPr lang="en-US" dirty="0">
                <a:latin typeface="Times New Roman" pitchFamily="18" charset="0"/>
                <a:cs typeface="Times New Roman" pitchFamily="18" charset="0"/>
              </a:rPr>
              <a:t>, which is near the border of Mexico (“</a:t>
            </a:r>
            <a:r>
              <a:rPr lang="en-US" dirty="0" err="1">
                <a:latin typeface="Times New Roman" pitchFamily="18" charset="0"/>
                <a:cs typeface="Times New Roman" pitchFamily="18" charset="0"/>
              </a:rPr>
              <a:t>Tubac</a:t>
            </a:r>
            <a:r>
              <a:rPr lang="en-US" dirty="0">
                <a:latin typeface="Times New Roman" pitchFamily="18" charset="0"/>
                <a:cs typeface="Times New Roman" pitchFamily="18" charset="0"/>
              </a:rPr>
              <a:t>”, 2010).</a:t>
            </a:r>
          </a:p>
          <a:p>
            <a:pPr marL="693738" lvl="1" indent="9525" eaLnBrk="1" hangingPunct="1">
              <a:buFont typeface="Arial" charset="0"/>
              <a:buNone/>
              <a:defRPr/>
            </a:pPr>
            <a:r>
              <a:rPr lang="en-US" i="1" dirty="0">
                <a:solidFill>
                  <a:schemeClr val="dk1"/>
                </a:solidFill>
              </a:rPr>
              <a:t>Note. </a:t>
            </a:r>
            <a:r>
              <a:rPr lang="en-US" dirty="0">
                <a:solidFill>
                  <a:schemeClr val="dk1"/>
                </a:solidFill>
              </a:rPr>
              <a:t>Italicize titles of publications (books, magazines, journals), such as </a:t>
            </a:r>
            <a:r>
              <a:rPr lang="en-US" i="1" dirty="0">
                <a:solidFill>
                  <a:schemeClr val="dk1"/>
                </a:solidFill>
              </a:rPr>
              <a:t>Phoenix Magazine’s Travel Guide 2010. </a:t>
            </a:r>
            <a:r>
              <a:rPr lang="en-US" dirty="0">
                <a:solidFill>
                  <a:schemeClr val="dk1"/>
                </a:solidFill>
              </a:rPr>
              <a:t>When there is no author, use the title of the article in quotation marks instead, such as “</a:t>
            </a:r>
            <a:r>
              <a:rPr lang="en-US" dirty="0" err="1">
                <a:solidFill>
                  <a:schemeClr val="dk1"/>
                </a:solidFill>
              </a:rPr>
              <a:t>Tubac</a:t>
            </a:r>
            <a:r>
              <a:rPr lang="en-US" dirty="0">
                <a:solidFill>
                  <a:schemeClr val="dk1"/>
                </a:solidFill>
              </a:rPr>
              <a:t>”.</a:t>
            </a:r>
          </a:p>
          <a:p>
            <a:pPr eaLnBrk="1" hangingPunct="1">
              <a:buFont typeface="Arial" charset="0"/>
              <a:buNone/>
              <a:defRPr/>
            </a:pPr>
            <a:endParaRPr lang="en-US" sz="1800" b="1" dirty="0"/>
          </a:p>
        </p:txBody>
      </p:sp>
      <p:sp>
        <p:nvSpPr>
          <p:cNvPr id="28676" name="Rectangle 4"/>
          <p:cNvSpPr>
            <a:spLocks noChangeArrowheads="1"/>
          </p:cNvSpPr>
          <p:nvPr/>
        </p:nvSpPr>
        <p:spPr bwMode="auto">
          <a:xfrm>
            <a:off x="8447088" y="6488113"/>
            <a:ext cx="696912" cy="369887"/>
          </a:xfrm>
          <a:prstGeom prst="rect">
            <a:avLst/>
          </a:prstGeom>
          <a:noFill/>
          <a:ln w="9525">
            <a:noFill/>
            <a:miter lim="800000"/>
            <a:headEnd/>
            <a:tailEnd/>
          </a:ln>
        </p:spPr>
        <p:txBody>
          <a:bodyPr wrap="none">
            <a:spAutoFit/>
          </a:bodyPr>
          <a:lstStyle/>
          <a:p>
            <a:r>
              <a:rPr lang="en-US">
                <a:hlinkClick r:id="rId2" action="ppaction://hlinksldjump"/>
              </a:rPr>
              <a:t>Back</a:t>
            </a:r>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pPr eaLnBrk="1" hangingPunct="1"/>
            <a:r>
              <a:rPr lang="en-US"/>
              <a:t>Quotation from a course material</a:t>
            </a:r>
          </a:p>
        </p:txBody>
      </p:sp>
      <p:sp>
        <p:nvSpPr>
          <p:cNvPr id="29699" name="Content Placeholder 2"/>
          <p:cNvSpPr>
            <a:spLocks noGrp="1"/>
          </p:cNvSpPr>
          <p:nvPr>
            <p:ph idx="1"/>
          </p:nvPr>
        </p:nvSpPr>
        <p:spPr/>
        <p:txBody>
          <a:bodyPr/>
          <a:lstStyle/>
          <a:p>
            <a:pPr indent="9525" eaLnBrk="1" hangingPunct="1">
              <a:buFont typeface="Arial" charset="0"/>
              <a:buNone/>
            </a:pPr>
            <a:r>
              <a:rPr lang="en-US" sz="1800">
                <a:latin typeface="Times New Roman" pitchFamily="18" charset="0"/>
                <a:cs typeface="Times New Roman" pitchFamily="18" charset="0"/>
              </a:rPr>
              <a:t>A key question to ask is “Which source is strongest?” (University of Phoenix, 2006, Week Three Supplement).</a:t>
            </a:r>
          </a:p>
        </p:txBody>
      </p:sp>
      <p:sp>
        <p:nvSpPr>
          <p:cNvPr id="29700" name="Rectangle 4"/>
          <p:cNvSpPr>
            <a:spLocks noChangeArrowheads="1"/>
          </p:cNvSpPr>
          <p:nvPr/>
        </p:nvSpPr>
        <p:spPr bwMode="auto">
          <a:xfrm>
            <a:off x="8447088" y="6488113"/>
            <a:ext cx="696912" cy="369887"/>
          </a:xfrm>
          <a:prstGeom prst="rect">
            <a:avLst/>
          </a:prstGeom>
          <a:noFill/>
          <a:ln w="9525">
            <a:noFill/>
            <a:miter lim="800000"/>
            <a:headEnd/>
            <a:tailEnd/>
          </a:ln>
        </p:spPr>
        <p:txBody>
          <a:bodyPr wrap="none">
            <a:spAutoFit/>
          </a:bodyPr>
          <a:lstStyle/>
          <a:p>
            <a:r>
              <a:rPr lang="en-US">
                <a:hlinkClick r:id="rId2" action="ppaction://hlinksldjump"/>
              </a:rPr>
              <a:t>Back</a:t>
            </a:r>
            <a:endParaRPr lang="en-US"/>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pPr eaLnBrk="1" hangingPunct="1"/>
            <a:r>
              <a:rPr lang="en-US"/>
              <a:t>In-text citations for miscellaneous items</a:t>
            </a:r>
          </a:p>
        </p:txBody>
      </p:sp>
      <p:sp>
        <p:nvSpPr>
          <p:cNvPr id="3" name="Content Placeholder 2"/>
          <p:cNvSpPr>
            <a:spLocks noGrp="1"/>
          </p:cNvSpPr>
          <p:nvPr>
            <p:ph idx="1"/>
          </p:nvPr>
        </p:nvSpPr>
        <p:spPr/>
        <p:txBody>
          <a:bodyPr/>
          <a:lstStyle/>
          <a:p>
            <a:pPr eaLnBrk="1" hangingPunct="1">
              <a:buFont typeface="Arial" charset="0"/>
              <a:buNone/>
              <a:defRPr/>
            </a:pPr>
            <a:r>
              <a:rPr lang="en-US" sz="1800" b="1" dirty="0"/>
              <a:t>Paraphrase from an online dictionary or encyclopedia:</a:t>
            </a:r>
            <a:r>
              <a:rPr lang="en-US" dirty="0"/>
              <a:t>	</a:t>
            </a:r>
          </a:p>
          <a:p>
            <a:pPr indent="9525" eaLnBrk="1" hangingPunct="1">
              <a:buFont typeface="Arial" charset="0"/>
              <a:buNone/>
              <a:defRPr/>
            </a:pPr>
            <a:r>
              <a:rPr lang="en-US" sz="1800" dirty="0"/>
              <a:t>A </a:t>
            </a:r>
            <a:r>
              <a:rPr lang="en-US" sz="1800" i="1" dirty="0"/>
              <a:t>caucus</a:t>
            </a:r>
            <a:r>
              <a:rPr lang="en-US" sz="1800" dirty="0"/>
              <a:t> (</a:t>
            </a:r>
            <a:r>
              <a:rPr lang="en-US" sz="1800" dirty="0" err="1"/>
              <a:t>n.d</a:t>
            </a:r>
            <a:r>
              <a:rPr lang="en-US" sz="1800" dirty="0"/>
              <a:t>.), according to the </a:t>
            </a:r>
            <a:r>
              <a:rPr lang="en-US" sz="1800" i="1" dirty="0"/>
              <a:t>Oxford English Dictionary</a:t>
            </a:r>
            <a:r>
              <a:rPr lang="en-US" sz="1800" dirty="0"/>
              <a:t>, is a political party meeting that occurs prior to an election and is used to further the party’s interests</a:t>
            </a:r>
            <a:r>
              <a:rPr lang="en-US" dirty="0"/>
              <a:t>.</a:t>
            </a:r>
          </a:p>
          <a:p>
            <a:pPr eaLnBrk="1" hangingPunct="1">
              <a:buFont typeface="Arial" charset="0"/>
              <a:buNone/>
              <a:defRPr/>
            </a:pPr>
            <a:r>
              <a:rPr lang="en-US" sz="1800" b="1" dirty="0"/>
              <a:t>A quotation from an online video:</a:t>
            </a:r>
          </a:p>
          <a:p>
            <a:pPr indent="-61913" eaLnBrk="1" hangingPunct="1">
              <a:buFont typeface="Arial" charset="0"/>
              <a:buNone/>
              <a:defRPr/>
            </a:pPr>
            <a:r>
              <a:rPr lang="en-US" sz="1800" dirty="0"/>
              <a:t>Brooks claims that politicians have “incredible social skills” (Brooks, “The Social Animal,”  2011).</a:t>
            </a:r>
          </a:p>
        </p:txBody>
      </p:sp>
      <p:sp>
        <p:nvSpPr>
          <p:cNvPr id="30724" name="Rectangle 4"/>
          <p:cNvSpPr>
            <a:spLocks noChangeArrowheads="1"/>
          </p:cNvSpPr>
          <p:nvPr/>
        </p:nvSpPr>
        <p:spPr bwMode="auto">
          <a:xfrm>
            <a:off x="8447088" y="6488113"/>
            <a:ext cx="696912" cy="369887"/>
          </a:xfrm>
          <a:prstGeom prst="rect">
            <a:avLst/>
          </a:prstGeom>
          <a:noFill/>
          <a:ln w="9525">
            <a:noFill/>
            <a:miter lim="800000"/>
            <a:headEnd/>
            <a:tailEnd/>
          </a:ln>
        </p:spPr>
        <p:txBody>
          <a:bodyPr wrap="none">
            <a:spAutoFit/>
          </a:bodyPr>
          <a:lstStyle/>
          <a:p>
            <a:r>
              <a:rPr lang="en-US">
                <a:hlinkClick r:id="rId3" action="ppaction://hlinksldjump"/>
              </a:rPr>
              <a:t>Back</a:t>
            </a:r>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pPr eaLnBrk="1" hangingPunct="1"/>
            <a:r>
              <a:rPr lang="en-US"/>
              <a:t>What about personal communications?</a:t>
            </a:r>
          </a:p>
        </p:txBody>
      </p:sp>
      <p:sp>
        <p:nvSpPr>
          <p:cNvPr id="24579" name="Content Placeholder 2"/>
          <p:cNvSpPr>
            <a:spLocks noGrp="1"/>
          </p:cNvSpPr>
          <p:nvPr>
            <p:ph idx="1"/>
          </p:nvPr>
        </p:nvSpPr>
        <p:spPr/>
        <p:txBody>
          <a:bodyPr/>
          <a:lstStyle/>
          <a:p>
            <a:pPr eaLnBrk="1" hangingPunct="1"/>
            <a:r>
              <a:rPr lang="en-US" sz="1800"/>
              <a:t>Personal communications include information from interviews, e-mails, newsgroups, letters, memos, lectures, and Microsoft</a:t>
            </a:r>
            <a:r>
              <a:rPr lang="en-US" sz="1800" baseline="30000"/>
              <a:t>®</a:t>
            </a:r>
            <a:r>
              <a:rPr lang="en-US" sz="1800"/>
              <a:t> PowerPoint</a:t>
            </a:r>
            <a:r>
              <a:rPr lang="en-US" sz="1800" baseline="30000"/>
              <a:t>®</a:t>
            </a:r>
            <a:r>
              <a:rPr lang="en-US" sz="1800"/>
              <a:t> presentations. </a:t>
            </a:r>
          </a:p>
          <a:p>
            <a:pPr lvl="1" eaLnBrk="1" hangingPunct="1"/>
            <a:r>
              <a:rPr lang="en-US"/>
              <a:t>This includes information facilitators or students present in the classroom.</a:t>
            </a:r>
          </a:p>
          <a:p>
            <a:pPr eaLnBrk="1" hangingPunct="1"/>
            <a:r>
              <a:rPr lang="en-US" sz="1800"/>
              <a:t>They are cited only within the text—not on the reference page</a:t>
            </a:r>
            <a:r>
              <a:rPr lang="en-US"/>
              <a:t>. </a:t>
            </a:r>
          </a:p>
          <a:p>
            <a:pPr lvl="1" eaLnBrk="1" hangingPunct="1"/>
            <a:r>
              <a:rPr lang="en-US"/>
              <a:t>Rationale: Items in the reference page at the end of a paper are reserved for sources that can be retrieved by the reader. </a:t>
            </a:r>
          </a:p>
          <a:p>
            <a:pPr eaLnBrk="1" hangingPunct="1"/>
            <a:endParaRPr lang="en-US"/>
          </a:p>
        </p:txBody>
      </p:sp>
      <p:sp>
        <p:nvSpPr>
          <p:cNvPr id="4" name="Flowchart: Document 3"/>
          <p:cNvSpPr/>
          <p:nvPr/>
        </p:nvSpPr>
        <p:spPr>
          <a:xfrm>
            <a:off x="304800" y="4876800"/>
            <a:ext cx="8458200" cy="1828800"/>
          </a:xfrm>
          <a:prstGeom prst="flowChartDocumen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1749" name="TextBox 5"/>
          <p:cNvSpPr txBox="1">
            <a:spLocks noChangeArrowheads="1"/>
          </p:cNvSpPr>
          <p:nvPr/>
        </p:nvSpPr>
        <p:spPr bwMode="auto">
          <a:xfrm>
            <a:off x="685800" y="5181600"/>
            <a:ext cx="7924800" cy="923925"/>
          </a:xfrm>
          <a:prstGeom prst="rect">
            <a:avLst/>
          </a:prstGeom>
          <a:noFill/>
          <a:ln w="9525">
            <a:noFill/>
            <a:miter lim="800000"/>
            <a:headEnd/>
            <a:tailEnd/>
          </a:ln>
        </p:spPr>
        <p:txBody>
          <a:bodyPr>
            <a:spAutoFit/>
          </a:bodyPr>
          <a:lstStyle/>
          <a:p>
            <a:r>
              <a:rPr lang="en-US"/>
              <a:t>Many Phoenix grocery stores and gas stations now provide antibacterial wipes, which may help reduce the spread of viruses (K. Rozum, personal communication, April 5, 2011).</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57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57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57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457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pPr eaLnBrk="1" hangingPunct="1"/>
            <a:r>
              <a:rPr lang="en-US"/>
              <a:t>What if there is no date or no author?</a:t>
            </a:r>
          </a:p>
        </p:txBody>
      </p:sp>
      <p:sp>
        <p:nvSpPr>
          <p:cNvPr id="3" name="Content Placeholder 2"/>
          <p:cNvSpPr>
            <a:spLocks noGrp="1"/>
          </p:cNvSpPr>
          <p:nvPr>
            <p:ph idx="1"/>
          </p:nvPr>
        </p:nvSpPr>
        <p:spPr>
          <a:xfrm>
            <a:off x="609600" y="1828800"/>
            <a:ext cx="7772400" cy="5029200"/>
          </a:xfrm>
        </p:spPr>
        <p:txBody>
          <a:bodyPr/>
          <a:lstStyle/>
          <a:p>
            <a:pPr eaLnBrk="1" hangingPunct="1">
              <a:defRPr/>
            </a:pPr>
            <a:r>
              <a:rPr lang="en-US" sz="1800" dirty="0"/>
              <a:t>No date</a:t>
            </a:r>
          </a:p>
          <a:p>
            <a:pPr lvl="1" eaLnBrk="1" hangingPunct="1">
              <a:defRPr/>
            </a:pPr>
            <a:r>
              <a:rPr lang="en-US" dirty="0"/>
              <a:t>Use “</a:t>
            </a:r>
            <a:r>
              <a:rPr lang="en-US" dirty="0" err="1"/>
              <a:t>n.d</a:t>
            </a:r>
            <a:r>
              <a:rPr lang="en-US" dirty="0"/>
              <a:t>.” </a:t>
            </a:r>
          </a:p>
          <a:p>
            <a:pPr lvl="1" indent="-4763" eaLnBrk="1" hangingPunct="1">
              <a:buFont typeface="Arial" charset="0"/>
              <a:buNone/>
              <a:defRPr/>
            </a:pPr>
            <a:r>
              <a:rPr lang="en-US" dirty="0">
                <a:solidFill>
                  <a:srgbClr val="002060"/>
                </a:solidFill>
                <a:latin typeface="Times New Roman" pitchFamily="18" charset="0"/>
                <a:cs typeface="Times New Roman" pitchFamily="18" charset="0"/>
              </a:rPr>
              <a:t>The book </a:t>
            </a:r>
            <a:r>
              <a:rPr lang="en-US" i="1" dirty="0">
                <a:solidFill>
                  <a:srgbClr val="002060"/>
                </a:solidFill>
                <a:latin typeface="Times New Roman" pitchFamily="18" charset="0"/>
                <a:cs typeface="Times New Roman" pitchFamily="18" charset="0"/>
              </a:rPr>
              <a:t>Fun with Calculus </a:t>
            </a:r>
            <a:r>
              <a:rPr lang="en-US" dirty="0">
                <a:solidFill>
                  <a:srgbClr val="002060"/>
                </a:solidFill>
                <a:latin typeface="Times New Roman" pitchFamily="18" charset="0"/>
                <a:cs typeface="Times New Roman" pitchFamily="18" charset="0"/>
              </a:rPr>
              <a:t>(</a:t>
            </a:r>
            <a:r>
              <a:rPr lang="en-US" dirty="0" err="1">
                <a:solidFill>
                  <a:srgbClr val="002060"/>
                </a:solidFill>
                <a:latin typeface="Times New Roman" pitchFamily="18" charset="0"/>
                <a:cs typeface="Times New Roman" pitchFamily="18" charset="0"/>
              </a:rPr>
              <a:t>n.d</a:t>
            </a:r>
            <a:r>
              <a:rPr lang="en-US" dirty="0">
                <a:solidFill>
                  <a:srgbClr val="002060"/>
                </a:solidFill>
                <a:latin typeface="Times New Roman" pitchFamily="18" charset="0"/>
                <a:cs typeface="Times New Roman" pitchFamily="18" charset="0"/>
              </a:rPr>
              <a:t>.) …</a:t>
            </a:r>
          </a:p>
          <a:p>
            <a:pPr eaLnBrk="1" hangingPunct="1">
              <a:defRPr/>
            </a:pPr>
            <a:r>
              <a:rPr lang="en-US" sz="1800" dirty="0"/>
              <a:t>No author</a:t>
            </a:r>
          </a:p>
          <a:p>
            <a:pPr lvl="1" eaLnBrk="1" hangingPunct="1">
              <a:defRPr/>
            </a:pPr>
            <a:r>
              <a:rPr lang="en-US" dirty="0"/>
              <a:t>Cite in text the first few words of the source—usually title—and the year. Italicize the publication (magazine, book, brochure, and so forth.) Use quotation marks around the title of work (article, a chapter, or a web page). </a:t>
            </a:r>
          </a:p>
          <a:p>
            <a:pPr lvl="1" indent="-4763" eaLnBrk="1" hangingPunct="1">
              <a:buFont typeface="Arial" charset="0"/>
              <a:buNone/>
              <a:defRPr/>
            </a:pPr>
            <a:r>
              <a:rPr lang="en-US" dirty="0">
                <a:solidFill>
                  <a:srgbClr val="002060"/>
                </a:solidFill>
                <a:latin typeface="Times New Roman" pitchFamily="18" charset="0"/>
                <a:cs typeface="Times New Roman" pitchFamily="18" charset="0"/>
              </a:rPr>
              <a:t>In the article “Social Responsibility” (</a:t>
            </a:r>
            <a:r>
              <a:rPr lang="en-US" i="1" dirty="0">
                <a:solidFill>
                  <a:srgbClr val="002060"/>
                </a:solidFill>
                <a:latin typeface="Times New Roman" pitchFamily="18" charset="0"/>
                <a:cs typeface="Times New Roman" pitchFamily="18" charset="0"/>
              </a:rPr>
              <a:t>Vogue</a:t>
            </a:r>
            <a:r>
              <a:rPr lang="en-US" dirty="0">
                <a:solidFill>
                  <a:srgbClr val="002060"/>
                </a:solidFill>
                <a:latin typeface="Times New Roman" pitchFamily="18" charset="0"/>
                <a:cs typeface="Times New Roman" pitchFamily="18" charset="0"/>
              </a:rPr>
              <a:t>, 2011) …</a:t>
            </a:r>
          </a:p>
          <a:p>
            <a:pPr eaLnBrk="1" hangingPunct="1">
              <a:defRPr/>
            </a:pPr>
            <a:r>
              <a:rPr lang="en-US" sz="1800" dirty="0"/>
              <a:t>Anonymous author</a:t>
            </a:r>
          </a:p>
          <a:p>
            <a:pPr lvl="1" eaLnBrk="1" hangingPunct="1">
              <a:defRPr/>
            </a:pPr>
            <a:r>
              <a:rPr lang="en-US" dirty="0"/>
              <a:t>Use “Anonymous”</a:t>
            </a:r>
          </a:p>
          <a:p>
            <a:pPr lvl="1" indent="-4763" eaLnBrk="1" hangingPunct="1">
              <a:buFont typeface="Arial" charset="0"/>
              <a:buNone/>
              <a:defRPr/>
            </a:pPr>
            <a:r>
              <a:rPr lang="en-US" dirty="0">
                <a:solidFill>
                  <a:srgbClr val="002060"/>
                </a:solidFill>
                <a:latin typeface="Times New Roman" pitchFamily="18" charset="0"/>
                <a:cs typeface="Times New Roman" pitchFamily="18" charset="0"/>
              </a:rPr>
              <a:t>“No man walks with dignity whose step is rushed” (Anonymous, </a:t>
            </a:r>
            <a:r>
              <a:rPr lang="en-US" dirty="0" err="1">
                <a:solidFill>
                  <a:srgbClr val="002060"/>
                </a:solidFill>
                <a:latin typeface="Times New Roman" pitchFamily="18" charset="0"/>
                <a:cs typeface="Times New Roman" pitchFamily="18" charset="0"/>
              </a:rPr>
              <a:t>n.d</a:t>
            </a:r>
            <a:r>
              <a:rPr lang="en-US" dirty="0">
                <a:solidFill>
                  <a:srgbClr val="002060"/>
                </a:solidFill>
                <a:latin typeface="Times New Roman" pitchFamily="18" charset="0"/>
                <a:cs typeface="Times New Roman" pitchFamily="18" charset="0"/>
              </a:rPr>
              <a:t>.).</a:t>
            </a:r>
          </a:p>
          <a:p>
            <a:pPr lvl="1" eaLnBrk="1" hangingPunct="1">
              <a:buFont typeface="Arial" charset="0"/>
              <a:buNone/>
              <a:defRPr/>
            </a:pPr>
            <a:endParaRPr lang="en-US" dirty="0"/>
          </a:p>
          <a:p>
            <a:pPr lvl="1" eaLnBrk="1" hangingPunct="1">
              <a:defRPr/>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Content Placeholder 2"/>
          <p:cNvSpPr>
            <a:spLocks noGrp="1"/>
          </p:cNvSpPr>
          <p:nvPr>
            <p:ph idx="1"/>
          </p:nvPr>
        </p:nvSpPr>
        <p:spPr/>
        <p:txBody>
          <a:bodyPr/>
          <a:lstStyle/>
          <a:p>
            <a:pPr eaLnBrk="1" hangingPunct="1"/>
            <a:r>
              <a:rPr lang="en-US" sz="1800"/>
              <a:t>Complete Exercise 3:  In-text Citations Activity and Exercise 4: In-Text Citations Worksheet. </a:t>
            </a:r>
          </a:p>
        </p:txBody>
      </p:sp>
      <p:sp>
        <p:nvSpPr>
          <p:cNvPr id="33795" name="Title 3"/>
          <p:cNvSpPr>
            <a:spLocks noGrp="1"/>
          </p:cNvSpPr>
          <p:nvPr>
            <p:ph type="title"/>
          </p:nvPr>
        </p:nvSpPr>
        <p:spPr/>
        <p:txBody>
          <a:bodyPr/>
          <a:lstStyle/>
          <a:p>
            <a:pPr eaLnBrk="1" hangingPunct="1"/>
            <a:r>
              <a:rPr lang="en-US"/>
              <a:t>How can I practice what I learned today?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pPr eaLnBrk="1" hangingPunct="1"/>
            <a:r>
              <a:rPr lang="en-US"/>
              <a:t>Reference</a:t>
            </a:r>
          </a:p>
        </p:txBody>
      </p:sp>
      <p:sp>
        <p:nvSpPr>
          <p:cNvPr id="3" name="Content Placeholder 2"/>
          <p:cNvSpPr>
            <a:spLocks noGrp="1"/>
          </p:cNvSpPr>
          <p:nvPr>
            <p:ph idx="1"/>
          </p:nvPr>
        </p:nvSpPr>
        <p:spPr/>
        <p:txBody>
          <a:bodyPr/>
          <a:lstStyle/>
          <a:p>
            <a:pPr eaLnBrk="1" hangingPunct="1">
              <a:lnSpc>
                <a:spcPct val="200000"/>
              </a:lnSpc>
              <a:buFont typeface="Arial" charset="0"/>
              <a:buNone/>
              <a:defRPr/>
            </a:pPr>
            <a:r>
              <a:rPr lang="en-US" sz="1800" dirty="0"/>
              <a:t>American Psychological Association. (2010). </a:t>
            </a:r>
            <a:r>
              <a:rPr lang="en-US" sz="1800" i="1" dirty="0"/>
              <a:t>Publication manual of the American Psychological Association </a:t>
            </a:r>
            <a:r>
              <a:rPr lang="en-US" sz="1800" dirty="0"/>
              <a:t>(6th ed.). Washington, DC: Author.</a:t>
            </a:r>
          </a:p>
          <a:p>
            <a:pPr marL="0" indent="0" eaLnBrk="1" hangingPunct="1">
              <a:lnSpc>
                <a:spcPct val="200000"/>
              </a:lnSpc>
              <a:buFont typeface="Arial" charset="0"/>
              <a:buNone/>
              <a:defRPr/>
            </a:pPr>
            <a:r>
              <a:rPr lang="en-US" sz="1500" i="1" dirty="0"/>
              <a:t>Note.</a:t>
            </a:r>
            <a:r>
              <a:rPr lang="en-US" sz="1500" dirty="0"/>
              <a:t> When the author and publisher are the same, use the word </a:t>
            </a:r>
            <a:r>
              <a:rPr lang="en-US" sz="1500" i="1" dirty="0"/>
              <a:t>Author</a:t>
            </a:r>
            <a:r>
              <a:rPr lang="en-US" sz="1500" dirty="0"/>
              <a:t> as the name of the publisher.</a:t>
            </a:r>
          </a:p>
          <a:p>
            <a:pPr eaLnBrk="1" hangingPunct="1">
              <a:buFont typeface="Arial" charset="0"/>
              <a:buNone/>
              <a:defRPr/>
            </a:pPr>
            <a:endParaRPr lang="en-US" dirty="0"/>
          </a:p>
          <a:p>
            <a:pPr eaLnBrk="1" hangingPunct="1">
              <a:buFont typeface="Arial" charset="0"/>
              <a:buNone/>
              <a:defRPr/>
            </a:pPr>
            <a:endParaRPr lang="en-US" dirty="0"/>
          </a:p>
          <a:p>
            <a:pPr eaLnBrk="1" hangingPunct="1">
              <a:buFont typeface="Arial" charset="0"/>
              <a:buNone/>
              <a:defRPr/>
            </a:pPr>
            <a:endParaRPr lang="en-US" dirty="0"/>
          </a:p>
          <a:p>
            <a:pPr indent="0">
              <a:buFont typeface="Arial" charset="0"/>
              <a:buNone/>
              <a:defRPr/>
            </a:pPr>
            <a:r>
              <a:rPr lang="en-US" sz="1400" dirty="0">
                <a:solidFill>
                  <a:srgbClr val="FF0000"/>
                </a:solidFill>
              </a:rPr>
              <a:t>*To print this presentation, you must save the presentation to your desktop. To save the presentation, click </a:t>
            </a:r>
            <a:r>
              <a:rPr lang="en-US" sz="1400" i="1" dirty="0">
                <a:solidFill>
                  <a:srgbClr val="FF0000"/>
                </a:solidFill>
              </a:rPr>
              <a:t>In-Text Citations </a:t>
            </a:r>
            <a:r>
              <a:rPr lang="en-US" sz="1400" dirty="0">
                <a:solidFill>
                  <a:srgbClr val="FF0000"/>
                </a:solidFill>
              </a:rPr>
              <a:t>under the Materials heading for Day 2. Click Save (Do not click open). Locate the file on your computer, right click on the file, and select Print.  </a:t>
            </a:r>
          </a:p>
          <a:p>
            <a:pPr eaLnBrk="1" hangingPunct="1">
              <a:buFont typeface="Arial" charset="0"/>
              <a:buNone/>
              <a:defRPr/>
            </a:pPr>
            <a:endParaRPr lang="en-US" dirty="0"/>
          </a:p>
          <a:p>
            <a:pPr eaLnBrk="1" hangingPunct="1">
              <a:buFont typeface="Arial" charset="0"/>
              <a:buNone/>
              <a:defRPr/>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3"/>
          <p:cNvSpPr>
            <a:spLocks noGrp="1"/>
          </p:cNvSpPr>
          <p:nvPr>
            <p:ph type="title"/>
          </p:nvPr>
        </p:nvSpPr>
        <p:spPr/>
        <p:txBody>
          <a:bodyPr/>
          <a:lstStyle/>
          <a:p>
            <a:pPr eaLnBrk="1" hangingPunct="1"/>
            <a:r>
              <a:rPr lang="en-US"/>
              <a:t>In-Text Citations Overview</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idx="4294967295"/>
          </p:nvPr>
        </p:nvSpPr>
        <p:spPr/>
        <p:txBody>
          <a:bodyPr/>
          <a:lstStyle/>
          <a:p>
            <a:pPr eaLnBrk="1" hangingPunct="1"/>
            <a:r>
              <a:rPr lang="en-US"/>
              <a:t>What are in-text citations?</a:t>
            </a:r>
          </a:p>
        </p:txBody>
      </p:sp>
      <p:sp>
        <p:nvSpPr>
          <p:cNvPr id="6147" name="Rectangle 3"/>
          <p:cNvSpPr>
            <a:spLocks noGrp="1" noChangeArrowheads="1"/>
          </p:cNvSpPr>
          <p:nvPr>
            <p:ph type="body" idx="4294967295"/>
          </p:nvPr>
        </p:nvSpPr>
        <p:spPr>
          <a:xfrm>
            <a:off x="685800" y="1828800"/>
            <a:ext cx="7772400" cy="4495800"/>
          </a:xfrm>
        </p:spPr>
        <p:txBody>
          <a:bodyPr/>
          <a:lstStyle/>
          <a:p>
            <a:pPr eaLnBrk="1" hangingPunct="1">
              <a:lnSpc>
                <a:spcPct val="80000"/>
              </a:lnSpc>
            </a:pPr>
            <a:r>
              <a:rPr lang="en-US" sz="1800"/>
              <a:t>Resources such as quotations, paraphrases, and summaries documented within the body of a paper</a:t>
            </a:r>
          </a:p>
          <a:p>
            <a:pPr eaLnBrk="1" hangingPunct="1">
              <a:lnSpc>
                <a:spcPct val="80000"/>
              </a:lnSpc>
            </a:pPr>
            <a:r>
              <a:rPr lang="en-US" sz="1800"/>
              <a:t>Parenthetical citations </a:t>
            </a:r>
          </a:p>
          <a:p>
            <a:pPr lvl="1" eaLnBrk="1" hangingPunct="1">
              <a:lnSpc>
                <a:spcPct val="80000"/>
              </a:lnSpc>
            </a:pPr>
            <a:r>
              <a:rPr lang="en-US" sz="1500">
                <a:cs typeface="Times New Roman" pitchFamily="18" charset="0"/>
              </a:rPr>
              <a:t>Example</a:t>
            </a:r>
            <a:r>
              <a:rPr lang="en-US" sz="1600">
                <a:cs typeface="Times New Roman" pitchFamily="18" charset="0"/>
              </a:rPr>
              <a:t>: </a:t>
            </a:r>
            <a:r>
              <a:rPr lang="en-US" sz="1600">
                <a:latin typeface="Times New Roman" pitchFamily="18" charset="0"/>
                <a:cs typeface="Times New Roman" pitchFamily="18" charset="0"/>
              </a:rPr>
              <a:t>(Smith, 2007, para. 6). </a:t>
            </a:r>
          </a:p>
          <a:p>
            <a:pPr eaLnBrk="1" hangingPunct="1">
              <a:lnSpc>
                <a:spcPct val="80000"/>
              </a:lnSpc>
            </a:pPr>
            <a:r>
              <a:rPr lang="en-US" sz="1800"/>
              <a:t>Citations that are also listed on the reference page </a:t>
            </a:r>
          </a:p>
          <a:p>
            <a:pPr eaLnBrk="1" hangingPunct="1">
              <a:lnSpc>
                <a:spcPct val="80000"/>
              </a:lnSpc>
            </a:pPr>
            <a:r>
              <a:rPr lang="en-US" sz="1800"/>
              <a:t>Any ideas or facts within a paper that can be attributed to a source, excluding common knowledge</a:t>
            </a:r>
          </a:p>
          <a:p>
            <a:pPr eaLnBrk="1" hangingPunct="1">
              <a:lnSpc>
                <a:spcPct val="80000"/>
              </a:lnSpc>
              <a:buFont typeface="Arial" charset="0"/>
              <a:buNone/>
            </a:pPr>
            <a:endParaRPr lang="en-US" sz="1800"/>
          </a:p>
          <a:p>
            <a:pPr eaLnBrk="1" hangingPunct="1">
              <a:lnSpc>
                <a:spcPct val="80000"/>
              </a:lnSpc>
            </a:pPr>
            <a:endParaRPr lang="en-US" sz="1800"/>
          </a:p>
          <a:p>
            <a:pPr eaLnBrk="1" hangingPunct="1">
              <a:lnSpc>
                <a:spcPct val="80000"/>
              </a:lnSpc>
              <a:buFont typeface="Arial" charset="0"/>
              <a:buNone/>
            </a:pPr>
            <a:endParaRPr lang="en-US" sz="2400"/>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14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14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14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14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685800" y="457200"/>
            <a:ext cx="5943600" cy="685800"/>
          </a:xfrm>
        </p:spPr>
        <p:txBody>
          <a:bodyPr/>
          <a:lstStyle/>
          <a:p>
            <a:pPr eaLnBrk="1" hangingPunct="1"/>
            <a:r>
              <a:rPr lang="en-US"/>
              <a:t>What is an example </a:t>
            </a:r>
            <a:br>
              <a:rPr lang="en-US"/>
            </a:br>
            <a:r>
              <a:rPr lang="en-US"/>
              <a:t>of common knowledge?</a:t>
            </a:r>
          </a:p>
        </p:txBody>
      </p:sp>
      <p:sp>
        <p:nvSpPr>
          <p:cNvPr id="3" name="Content Placeholder 2"/>
          <p:cNvSpPr>
            <a:spLocks noGrp="1"/>
          </p:cNvSpPr>
          <p:nvPr>
            <p:ph idx="1"/>
          </p:nvPr>
        </p:nvSpPr>
        <p:spPr/>
        <p:txBody>
          <a:bodyPr/>
          <a:lstStyle/>
          <a:p>
            <a:pPr lvl="1" eaLnBrk="1" hangingPunct="1">
              <a:buFont typeface="Arial" charset="0"/>
              <a:buNone/>
            </a:pPr>
            <a:r>
              <a:rPr lang="en-US"/>
              <a:t>Common knowledge: </a:t>
            </a:r>
          </a:p>
          <a:p>
            <a:pPr lvl="1" eaLnBrk="1" hangingPunct="1">
              <a:buFont typeface="Arial" charset="0"/>
              <a:buChar char="•"/>
            </a:pPr>
            <a:r>
              <a:rPr lang="en-US"/>
              <a:t>George Washington was the first president of the United States. </a:t>
            </a:r>
          </a:p>
          <a:p>
            <a:pPr lvl="2" eaLnBrk="1" hangingPunct="1">
              <a:buFont typeface="Courier New" pitchFamily="49" charset="0"/>
              <a:buChar char="o"/>
            </a:pPr>
            <a:r>
              <a:rPr lang="en-US"/>
              <a:t>Most people know that George Washington was the first president.</a:t>
            </a:r>
          </a:p>
          <a:p>
            <a:pPr lvl="1" eaLnBrk="1" hangingPunct="1">
              <a:buFont typeface="Arial" charset="0"/>
              <a:buNone/>
            </a:pPr>
            <a:r>
              <a:rPr lang="en-US"/>
              <a:t>Not common knowledge: </a:t>
            </a:r>
          </a:p>
          <a:p>
            <a:pPr lvl="1" eaLnBrk="1" hangingPunct="1">
              <a:buFont typeface="Arial" charset="0"/>
              <a:buChar char="•"/>
            </a:pPr>
            <a:r>
              <a:rPr lang="en-US"/>
              <a:t>George Washington owned a distillery.</a:t>
            </a:r>
          </a:p>
          <a:p>
            <a:pPr lvl="2" eaLnBrk="1" hangingPunct="1">
              <a:buFont typeface="Courier New" pitchFamily="49" charset="0"/>
              <a:buChar char="o"/>
            </a:pPr>
            <a:r>
              <a:rPr lang="en-US"/>
              <a:t>The general public does not know this, so a citation is required.  </a:t>
            </a:r>
          </a:p>
          <a:p>
            <a:pPr eaLnBrk="1" hangingPunct="1"/>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685800" y="457200"/>
            <a:ext cx="5638800" cy="685800"/>
          </a:xfrm>
        </p:spPr>
        <p:txBody>
          <a:bodyPr/>
          <a:lstStyle/>
          <a:p>
            <a:pPr eaLnBrk="1" hangingPunct="1"/>
            <a:r>
              <a:rPr lang="en-US"/>
              <a:t>What are some examples</a:t>
            </a:r>
            <a:br>
              <a:rPr lang="en-US"/>
            </a:br>
            <a:r>
              <a:rPr lang="en-US"/>
              <a:t>of in-text citations?</a:t>
            </a:r>
          </a:p>
        </p:txBody>
      </p:sp>
      <p:sp>
        <p:nvSpPr>
          <p:cNvPr id="4" name="Flowchart: Document 3"/>
          <p:cNvSpPr/>
          <p:nvPr/>
        </p:nvSpPr>
        <p:spPr>
          <a:xfrm flipV="1">
            <a:off x="1143000" y="1981200"/>
            <a:ext cx="6781800" cy="1295400"/>
          </a:xfrm>
          <a:prstGeom prst="flowChartDocument">
            <a:avLst/>
          </a:prstGeom>
        </p:spPr>
        <p:style>
          <a:lnRef idx="2">
            <a:schemeClr val="accent1"/>
          </a:lnRef>
          <a:fillRef idx="1">
            <a:schemeClr val="lt1"/>
          </a:fillRef>
          <a:effectRef idx="0">
            <a:schemeClr val="accent1"/>
          </a:effectRef>
          <a:fontRef idx="minor">
            <a:schemeClr val="dk1"/>
          </a:fontRef>
        </p:style>
        <p:txBody>
          <a:bodyPr anchor="ctr"/>
          <a:lstStyle/>
          <a:p>
            <a:pPr lvl="1">
              <a:defRPr/>
            </a:pPr>
            <a:endParaRPr lang="en-US" dirty="0"/>
          </a:p>
        </p:txBody>
      </p:sp>
      <p:sp>
        <p:nvSpPr>
          <p:cNvPr id="5" name="Flowchart: Document 4"/>
          <p:cNvSpPr/>
          <p:nvPr/>
        </p:nvSpPr>
        <p:spPr>
          <a:xfrm>
            <a:off x="1143000" y="3429000"/>
            <a:ext cx="6781800" cy="1752600"/>
          </a:xfrm>
          <a:prstGeom prst="flowChartDocument">
            <a:avLst/>
          </a:prstGeom>
        </p:spPr>
        <p:style>
          <a:lnRef idx="2">
            <a:schemeClr val="accent1"/>
          </a:lnRef>
          <a:fillRef idx="1">
            <a:schemeClr val="lt1"/>
          </a:fillRef>
          <a:effectRef idx="0">
            <a:schemeClr val="accent1"/>
          </a:effectRef>
          <a:fontRef idx="minor">
            <a:schemeClr val="dk1"/>
          </a:fontRef>
        </p:style>
        <p:txBody>
          <a:bodyPr anchor="ctr"/>
          <a:lstStyle/>
          <a:p>
            <a:pPr lvl="1">
              <a:defRPr/>
            </a:pPr>
            <a:r>
              <a:rPr lang="en-US" sz="1600" dirty="0">
                <a:latin typeface="Times New Roman" pitchFamily="18" charset="0"/>
                <a:cs typeface="Times New Roman" pitchFamily="18" charset="0"/>
              </a:rPr>
              <a:t>Page or paragraph numbers are not required for paraphrased material, but the </a:t>
            </a:r>
            <a:r>
              <a:rPr lang="en-US" sz="1600" i="1" dirty="0">
                <a:latin typeface="Times New Roman" pitchFamily="18" charset="0"/>
                <a:cs typeface="Times New Roman" pitchFamily="18" charset="0"/>
              </a:rPr>
              <a:t>Publication Manual </a:t>
            </a:r>
            <a:r>
              <a:rPr lang="en-US" sz="1600" dirty="0">
                <a:latin typeface="Times New Roman" pitchFamily="18" charset="0"/>
                <a:cs typeface="Times New Roman" pitchFamily="18" charset="0"/>
              </a:rPr>
              <a:t>recommends that writers include a page or paragraph number to help the reader easily locate the information (American Psychological Association, 2010, p. 171).</a:t>
            </a:r>
          </a:p>
        </p:txBody>
      </p:sp>
      <p:sp>
        <p:nvSpPr>
          <p:cNvPr id="11269" name="Rectangle 6"/>
          <p:cNvSpPr>
            <a:spLocks noChangeArrowheads="1"/>
          </p:cNvSpPr>
          <p:nvPr/>
        </p:nvSpPr>
        <p:spPr bwMode="auto">
          <a:xfrm>
            <a:off x="1676400" y="2173288"/>
            <a:ext cx="6324600" cy="584200"/>
          </a:xfrm>
          <a:prstGeom prst="rect">
            <a:avLst/>
          </a:prstGeom>
          <a:noFill/>
          <a:ln w="9525">
            <a:noFill/>
            <a:miter lim="800000"/>
            <a:headEnd/>
            <a:tailEnd/>
          </a:ln>
        </p:spPr>
        <p:txBody>
          <a:bodyPr>
            <a:spAutoFit/>
          </a:bodyPr>
          <a:lstStyle/>
          <a:p>
            <a:pPr marL="0" lvl="1"/>
            <a:r>
              <a:rPr lang="en-US" sz="1600">
                <a:latin typeface="Times New Roman" pitchFamily="18" charset="0"/>
                <a:cs typeface="Times New Roman" pitchFamily="18" charset="0"/>
              </a:rPr>
              <a:t>Venes (2001) stated, “The types of influenza doctors must prepare for fall into three categories” (p. 106).</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pPr eaLnBrk="1" hangingPunct="1"/>
            <a:r>
              <a:rPr lang="en-US"/>
              <a:t>What is the difference between these reference types?</a:t>
            </a:r>
          </a:p>
        </p:txBody>
      </p:sp>
      <p:graphicFrame>
        <p:nvGraphicFramePr>
          <p:cNvPr id="4" name="Content Placeholder 3"/>
          <p:cNvGraphicFramePr>
            <a:graphicFrameLocks noGrp="1"/>
          </p:cNvGraphicFramePr>
          <p:nvPr>
            <p:ph idx="1"/>
          </p:nvPr>
        </p:nvGraphicFramePr>
        <p:xfrm>
          <a:off x="685800" y="1828800"/>
          <a:ext cx="7772400" cy="4343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nchor="ctr"/>
          <a:lstStyle/>
          <a:p>
            <a:pPr eaLnBrk="1" hangingPunct="1"/>
            <a:r>
              <a:rPr lang="en-US"/>
              <a:t>How do I format in-text citations?</a:t>
            </a:r>
          </a:p>
        </p:txBody>
      </p:sp>
      <p:sp>
        <p:nvSpPr>
          <p:cNvPr id="3" name="Content Placeholder 2"/>
          <p:cNvSpPr>
            <a:spLocks noGrp="1"/>
          </p:cNvSpPr>
          <p:nvPr>
            <p:ph idx="1"/>
          </p:nvPr>
        </p:nvSpPr>
        <p:spPr>
          <a:xfrm>
            <a:off x="685800" y="1828800"/>
            <a:ext cx="7772400" cy="4572000"/>
          </a:xfrm>
        </p:spPr>
        <p:txBody>
          <a:bodyPr/>
          <a:lstStyle/>
          <a:p>
            <a:pPr eaLnBrk="1" hangingPunct="1"/>
            <a:r>
              <a:rPr lang="en-US" sz="1800"/>
              <a:t>Enclose quotations with quotation marks. Do not use quotation marks with paraphrases or summaries.</a:t>
            </a:r>
          </a:p>
          <a:p>
            <a:pPr eaLnBrk="1" hangingPunct="1"/>
            <a:r>
              <a:rPr lang="en-US" sz="1800"/>
              <a:t>Enclose the author’s last name and the publication year in parentheses, or work one or both of these elements into the narrative.</a:t>
            </a:r>
          </a:p>
          <a:p>
            <a:pPr eaLnBrk="1" hangingPunct="1"/>
            <a:r>
              <a:rPr lang="en-US" sz="1800"/>
              <a:t>If the author’s name is stated prior to the quotation, paraphrase, or summary, include the date of publication (in parentheses) after the author’s name, and follow the quotation with the page or paragraph number (in parentheses).</a:t>
            </a:r>
          </a:p>
          <a:p>
            <a:pPr eaLnBrk="1" hangingPunct="1"/>
            <a:r>
              <a:rPr lang="en-US" sz="1800"/>
              <a:t>If you use the quotation, paraphrase, or summary in midsentence, cite the source (in parentheses) right after the quotation marks or reference and continue the sentence.</a:t>
            </a:r>
          </a:p>
          <a:p>
            <a:pPr eaLnBrk="1" hangingPunct="1"/>
            <a:r>
              <a:rPr lang="en-US" sz="1800"/>
              <a:t>If you use the quotation at the end of a sentence, cite the source (in parentheses) and after the quotation marks place the period after the citation. For summaries and paraphrases, place the period after the parenthetical citation.</a:t>
            </a:r>
          </a:p>
          <a:p>
            <a:pPr eaLnBrk="1" hangingPunct="1">
              <a:buFont typeface="Arial" charset="0"/>
              <a:buNone/>
            </a:pPr>
            <a:endParaRPr lang="en-US" sz="1800"/>
          </a:p>
          <a:p>
            <a:pPr eaLnBrk="1" hangingPunct="1"/>
            <a:endParaRPr lang="en-US" sz="1800"/>
          </a:p>
          <a:p>
            <a:pPr eaLnBrk="1" hangingPunct="1"/>
            <a:endParaRPr lang="en-US" sz="1800"/>
          </a:p>
          <a:p>
            <a:pPr eaLnBrk="1" hangingPunct="1"/>
            <a:endParaRPr lang="en-US"/>
          </a:p>
          <a:p>
            <a:pPr eaLnBrk="1" hangingPunct="1"/>
            <a:endParaRPr lang="en-US"/>
          </a:p>
          <a:p>
            <a:pPr eaLnBrk="1" hangingPunct="1"/>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eaLnBrk="1" hangingPunct="1"/>
            <a:r>
              <a:rPr lang="en-US"/>
              <a:t>What is the basic formula for in-text citations?</a:t>
            </a:r>
          </a:p>
        </p:txBody>
      </p:sp>
      <p:sp>
        <p:nvSpPr>
          <p:cNvPr id="14339" name="Content Placeholder 4"/>
          <p:cNvSpPr>
            <a:spLocks noGrp="1"/>
          </p:cNvSpPr>
          <p:nvPr>
            <p:ph idx="1"/>
          </p:nvPr>
        </p:nvSpPr>
        <p:spPr>
          <a:xfrm>
            <a:off x="685800" y="3352800"/>
            <a:ext cx="7772400" cy="762000"/>
          </a:xfrm>
        </p:spPr>
        <p:txBody>
          <a:bodyPr/>
          <a:lstStyle/>
          <a:p>
            <a:pPr eaLnBrk="1" hangingPunct="1"/>
            <a:r>
              <a:rPr lang="en-US" sz="1800"/>
              <a:t>All in-text citations—including direct quotations, paraphrases, and summaries—use this formula. </a:t>
            </a:r>
          </a:p>
        </p:txBody>
      </p:sp>
      <p:graphicFrame>
        <p:nvGraphicFramePr>
          <p:cNvPr id="4" name="Diagram 3"/>
          <p:cNvGraphicFramePr/>
          <p:nvPr/>
        </p:nvGraphicFramePr>
        <p:xfrm>
          <a:off x="609600" y="1828800"/>
          <a:ext cx="8077200" cy="1143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Box 7"/>
          <p:cNvSpPr txBox="1"/>
          <p:nvPr/>
        </p:nvSpPr>
        <p:spPr>
          <a:xfrm>
            <a:off x="533400" y="5867400"/>
            <a:ext cx="7696200" cy="523875"/>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p>
            <a:pPr>
              <a:defRPr/>
            </a:pPr>
            <a:r>
              <a:rPr lang="en-US" sz="1400" dirty="0"/>
              <a:t>XXXX= Publication date. Periodicals often have a month and day. If so, include that in your citation.</a:t>
            </a: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OSWAPA101_r2_2.01_materials_IP_In-text_citation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UOPX 2.0">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742A6F4A024D04795019560E8B63E6E" ma:contentTypeVersion="6" ma:contentTypeDescription="Create a new document." ma:contentTypeScope="" ma:versionID="9c8455003a2d15e34aa7b4d7251e2dd5">
  <xsd:schema xmlns:xsd="http://www.w3.org/2001/XMLSchema" xmlns:p="http://schemas.microsoft.com/office/2006/metadata/properties" xmlns:ns1="http://schemas.microsoft.com/sharepoint/v3" xmlns:ns2="http://schemas.microsoft.com/sharepoint/v3/fields" targetNamespace="http://schemas.microsoft.com/office/2006/metadata/properties" ma:root="true" ma:fieldsID="d5729b7c8ddc37b2fc7305e4a34c8e47" ns1:_="" ns2:_="">
    <xsd:import namespace="http://schemas.microsoft.com/sharepoint/v3"/>
    <xsd:import namespace="http://schemas.microsoft.com/sharepoint/v3/fields"/>
    <xsd:element name="properties">
      <xsd:complexType>
        <xsd:sequence>
          <xsd:element name="documentManagement">
            <xsd:complexType>
              <xsd:all>
                <xsd:element ref="ns1:EmailSender" minOccurs="0"/>
                <xsd:element ref="ns1:EmailTo" minOccurs="0"/>
                <xsd:element ref="ns1:EmailCc" minOccurs="0"/>
                <xsd:element ref="ns1:EmailFrom" minOccurs="0"/>
                <xsd:element ref="ns1:EmailSubject" minOccurs="0"/>
                <xsd:element ref="ns2:_DCDateModified" minOccurs="0"/>
              </xsd:all>
            </xsd:complexType>
          </xsd:element>
        </xsd:sequence>
      </xsd:complexType>
    </xsd:element>
  </xsd:schema>
  <xsd:schema xmlns:xsd="http://www.w3.org/2001/XMLSchema" xmlns:dms="http://schemas.microsoft.com/office/2006/documentManagement/types" targetNamespace="http://schemas.microsoft.com/sharepoint/v3" elementFormDefault="qualified">
    <xsd:import namespace="http://schemas.microsoft.com/office/2006/documentManagement/types"/>
    <xsd:element name="EmailSender" ma:index="8" nillable="true" ma:displayName="E-Mail Sender" ma:hidden="true" ma:internalName="EmailSender">
      <xsd:simpleType>
        <xsd:restriction base="dms:Note"/>
      </xsd:simpleType>
    </xsd:element>
    <xsd:element name="EmailTo" ma:index="9" nillable="true" ma:displayName="E-Mail To" ma:hidden="true" ma:internalName="EmailTo">
      <xsd:simpleType>
        <xsd:restriction base="dms:Note"/>
      </xsd:simpleType>
    </xsd:element>
    <xsd:element name="EmailCc" ma:index="10" nillable="true" ma:displayName="E-Mail Cc" ma:hidden="true" ma:internalName="EmailCc">
      <xsd:simpleType>
        <xsd:restriction base="dms:Note"/>
      </xsd:simpleType>
    </xsd:element>
    <xsd:element name="EmailFrom" ma:index="11" nillable="true" ma:displayName="E-Mail From" ma:hidden="true" ma:internalName="EmailFrom">
      <xsd:simpleType>
        <xsd:restriction base="dms:Text"/>
      </xsd:simpleType>
    </xsd:element>
    <xsd:element name="EmailSubject" ma:index="12" nillable="true" ma:displayName="E-Mail Subject" ma:hidden="true" ma:internalName="EmailSubject">
      <xsd:simpleType>
        <xsd:restriction base="dms:Text"/>
      </xsd:simpleType>
    </xsd:element>
  </xsd:schema>
  <xsd:schema xmlns:xsd="http://www.w3.org/2001/XMLSchema" xmlns:dms="http://schemas.microsoft.com/office/2006/documentManagement/types" targetNamespace="http://schemas.microsoft.com/sharepoint/v3/fields" elementFormDefault="qualified">
    <xsd:import namespace="http://schemas.microsoft.com/office/2006/documentManagement/types"/>
    <xsd:element name="_DCDateModified" ma:index="13" nillable="true" ma:displayName="Date Modified" ma:description="The date on which this resource was last modified" ma:format="DateTime" ma:internalName="_DCDateModified">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3.xml><?xml version="1.0" encoding="utf-8"?>
<p:properties xmlns:p="http://schemas.microsoft.com/office/2006/metadata/properties" xmlns:xsi="http://www.w3.org/2001/XMLSchema-instance">
  <documentManagement>
    <EmailTo xmlns="http://schemas.microsoft.com/sharepoint/v3" xsi:nil="true"/>
    <_DCDateModified xmlns="http://schemas.microsoft.com/sharepoint/v3/fields" xsi:nil="true"/>
    <EmailSender xmlns="http://schemas.microsoft.com/sharepoint/v3" xsi:nil="true"/>
    <EmailFrom xmlns="http://schemas.microsoft.com/sharepoint/v3" xsi:nil="true"/>
    <EmailSubject xmlns="http://schemas.microsoft.com/sharepoint/v3" xsi:nil="true"/>
    <EmailCc xmlns="http://schemas.microsoft.com/sharepoint/v3" xsi:nil="true"/>
  </documentManagement>
</p:properties>
</file>

<file path=customXml/itemProps1.xml><?xml version="1.0" encoding="utf-8"?>
<ds:datastoreItem xmlns:ds="http://schemas.openxmlformats.org/officeDocument/2006/customXml" ds:itemID="{753BBFE1-288F-43C9-8BBA-E3D68D3C39B4}">
  <ds:schemaRefs>
    <ds:schemaRef ds:uri="http://schemas.microsoft.com/sharepoint/v3/contenttype/forms"/>
  </ds:schemaRefs>
</ds:datastoreItem>
</file>

<file path=customXml/itemProps2.xml><?xml version="1.0" encoding="utf-8"?>
<ds:datastoreItem xmlns:ds="http://schemas.openxmlformats.org/officeDocument/2006/customXml" ds:itemID="{95C38DA0-43B0-4EC0-A21E-C19B146C939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sharepoint/v3/fields"/>
    <ds:schemaRef ds:uri="http://schemas.microsoft.com/office/2006/documentManagement/typ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3.xml><?xml version="1.0" encoding="utf-8"?>
<ds:datastoreItem xmlns:ds="http://schemas.openxmlformats.org/officeDocument/2006/customXml" ds:itemID="{530FEE69-8D87-42B7-BE88-2354C7903655}">
  <ds:schemaRefs>
    <ds:schemaRef ds:uri="http://schemas.microsoft.com/office/2006/documentManagement/types"/>
    <ds:schemaRef ds:uri="http://purl.org/dc/elements/1.1/"/>
    <ds:schemaRef ds:uri="http://schemas.microsoft.com/office/2006/metadata/properties"/>
    <ds:schemaRef ds:uri="http://schemas.microsoft.com/sharepoint/v3"/>
    <ds:schemaRef ds:uri="http://purl.org/dc/terms/"/>
    <ds:schemaRef ds:uri="http://schemas.openxmlformats.org/package/2006/metadata/core-properties"/>
    <ds:schemaRef ds:uri="http://schemas.microsoft.com/sharepoint/v3/field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OSWAPA101_r2_2.01_materials_IP_In-text_citations</Template>
  <TotalTime>119</TotalTime>
  <Words>1808</Words>
  <Application>Microsoft Office PowerPoint</Application>
  <PresentationFormat>On-screen Show (4:3)</PresentationFormat>
  <Paragraphs>187</Paragraphs>
  <Slides>29</Slides>
  <Notes>14</Notes>
  <HiddenSlides>6</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29</vt:i4>
      </vt:variant>
    </vt:vector>
  </HeadingPairs>
  <TitlesOfParts>
    <vt:vector size="34" baseType="lpstr">
      <vt:lpstr>Arial</vt:lpstr>
      <vt:lpstr>Calibri</vt:lpstr>
      <vt:lpstr>Courier New</vt:lpstr>
      <vt:lpstr>Times New Roman</vt:lpstr>
      <vt:lpstr>OSWAPA101_r2_2.01_materials_IP_In-text_citations</vt:lpstr>
      <vt:lpstr>In-Text Citations </vt:lpstr>
      <vt:lpstr>PowerPoint Presentation</vt:lpstr>
      <vt:lpstr>In-Text Citations Overview</vt:lpstr>
      <vt:lpstr>What are in-text citations?</vt:lpstr>
      <vt:lpstr>What is an example  of common knowledge?</vt:lpstr>
      <vt:lpstr>What are some examples of in-text citations?</vt:lpstr>
      <vt:lpstr>What is the difference between these reference types?</vt:lpstr>
      <vt:lpstr>How do I format in-text citations?</vt:lpstr>
      <vt:lpstr>What is the basic formula for in-text citations?</vt:lpstr>
      <vt:lpstr>General examples of in-text citations using the formula</vt:lpstr>
      <vt:lpstr>In-Text Citations: Quotations</vt:lpstr>
      <vt:lpstr>How can I rearrange the in-text formula for quotations?</vt:lpstr>
      <vt:lpstr>What are the rules for using direct quotations?</vt:lpstr>
      <vt:lpstr>How do I format a quotation of  more than 40 words?</vt:lpstr>
      <vt:lpstr>In-Text Citations: Summaries and Paraphrases</vt:lpstr>
      <vt:lpstr>How can I rearrange the in-text formula for summaries or paraphrases?</vt:lpstr>
      <vt:lpstr>What are the rules of paraphrases and summaries? </vt:lpstr>
      <vt:lpstr>Examples of In-Text Citations from Different Reference Types</vt:lpstr>
      <vt:lpstr>What are some examples?</vt:lpstr>
      <vt:lpstr>Summary from a book</vt:lpstr>
      <vt:lpstr>Quotation from an eBook</vt:lpstr>
      <vt:lpstr>Summary from a website with no author</vt:lpstr>
      <vt:lpstr>Quotation and paraphrase from a periodical</vt:lpstr>
      <vt:lpstr>Quotation from a course material</vt:lpstr>
      <vt:lpstr>In-text citations for miscellaneous items</vt:lpstr>
      <vt:lpstr>What about personal communications?</vt:lpstr>
      <vt:lpstr>What if there is no date or no author?</vt:lpstr>
      <vt:lpstr>How can I practice what I learned today?</vt:lpstr>
      <vt:lpstr>Reference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In-Text Citations</dc:title>
  <dc:creator>AIMinc</dc:creator>
  <cp:lastModifiedBy>A1</cp:lastModifiedBy>
  <cp:revision>2</cp:revision>
  <dcterms:created xsi:type="dcterms:W3CDTF">2012-05-20T17:18:00Z</dcterms:created>
  <dcterms:modified xsi:type="dcterms:W3CDTF">2017-02-20T19:02:57Z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0x010100C742A6F4A024D04795019560E8B63E6E</vt:lpwstr>
  </property>
  <property fmtid="{D5CDD505-2E9C-101B-9397-08002B2CF9AE}" pid="3" name="EmailTo">
    <vt:lpwstr/>
  </property>
  <property fmtid="{D5CDD505-2E9C-101B-9397-08002B2CF9AE}" pid="4" name="_DCDateModified">
    <vt:lpwstr/>
  </property>
  <property fmtid="{D5CDD505-2E9C-101B-9397-08002B2CF9AE}" pid="5" name="EmailSender">
    <vt:lpwstr/>
  </property>
  <property fmtid="{D5CDD505-2E9C-101B-9397-08002B2CF9AE}" pid="6" name="EmailFrom">
    <vt:lpwstr/>
  </property>
  <property fmtid="{D5CDD505-2E9C-101B-9397-08002B2CF9AE}" pid="7" name="EmailSubject">
    <vt:lpwstr/>
  </property>
  <property fmtid="{D5CDD505-2E9C-101B-9397-08002B2CF9AE}" pid="8" name="EmailCc">
    <vt:lpwstr/>
  </property>
</Properties>
</file>