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257" r:id="rId2"/>
    <p:sldId id="258" r:id="rId3"/>
  </p:sldIdLst>
  <p:sldSz cx="9144000" cy="6858000" type="screen4x3"/>
  <p:notesSz cx="6858000" cy="9144000"/>
  <p:custDataLst>
    <p:tags r:id="rId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5A11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45875" autoAdjust="0"/>
  </p:normalViewPr>
  <p:slideViewPr>
    <p:cSldViewPr>
      <p:cViewPr varScale="1">
        <p:scale>
          <a:sx n="52" d="100"/>
          <a:sy n="52" d="100"/>
        </p:scale>
        <p:origin x="725" y="4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tags" Target="tags/tag1.xml"/><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4883FF-1DDA-44D2-AD86-07ACC8D8A0DD}" type="datetimeFigureOut">
              <a:rPr lang="en-US" smtClean="0"/>
              <a:pPr/>
              <a:t>2/20/2017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F1EF874-9861-493C-BAB5-489A84300854}" type="slidenum">
              <a:rPr lang="en-US" smtClean="0"/>
              <a:pPr/>
              <a:t>‹#›</a:t>
            </a:fld>
            <a:endParaRPr lang="en-US"/>
          </a:p>
        </p:txBody>
      </p:sp>
    </p:spTree>
    <p:extLst>
      <p:ext uri="{BB962C8B-B14F-4D97-AF65-F5344CB8AC3E}">
        <p14:creationId xmlns:p14="http://schemas.microsoft.com/office/powerpoint/2010/main" val="4280924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spcBef>
                <a:spcPct val="0"/>
              </a:spcBef>
            </a:pPr>
            <a:r>
              <a:rPr lang="en-US" dirty="0"/>
              <a:t>Page ID: </a:t>
            </a:r>
            <a:r>
              <a:rPr lang="en-US" b="0" dirty="0"/>
              <a:t>1090</a:t>
            </a:r>
          </a:p>
          <a:p>
            <a:pPr eaLnBrk="1" hangingPunct="1">
              <a:spcBef>
                <a:spcPct val="0"/>
              </a:spcBef>
            </a:pPr>
            <a:endParaRPr lang="en-US" dirty="0"/>
          </a:p>
          <a:p>
            <a:pPr eaLnBrk="1" hangingPunct="1">
              <a:spcBef>
                <a:spcPct val="0"/>
              </a:spcBef>
            </a:pPr>
            <a:r>
              <a:rPr lang="en-US" dirty="0"/>
              <a:t>Audio: </a:t>
            </a:r>
            <a:r>
              <a:rPr lang="en-US" b="0" dirty="0"/>
              <a:t>Take</a:t>
            </a:r>
            <a:r>
              <a:rPr lang="en-US" b="0" baseline="0" dirty="0"/>
              <a:t> a moment to review some </a:t>
            </a:r>
            <a:r>
              <a:rPr lang="en-US" b="0" dirty="0"/>
              <a:t>key information regarding our CIA. </a:t>
            </a:r>
          </a:p>
          <a:p>
            <a:pPr eaLnBrk="1" hangingPunct="1">
              <a:spcBef>
                <a:spcPct val="0"/>
              </a:spcBef>
            </a:pPr>
            <a:endParaRPr lang="en-US" dirty="0"/>
          </a:p>
          <a:p>
            <a:pPr marL="0" marR="0" indent="0" algn="l" defTabSz="914400" rtl="0" eaLnBrk="1" fontAlgn="base" latinLnBrk="0" hangingPunct="1">
              <a:lnSpc>
                <a:spcPct val="100000"/>
              </a:lnSpc>
              <a:spcBef>
                <a:spcPct val="0"/>
              </a:spcBef>
              <a:spcAft>
                <a:spcPct val="0"/>
              </a:spcAft>
              <a:buClrTx/>
              <a:buSzTx/>
              <a:buFontTx/>
              <a:buNone/>
              <a:tabLst/>
              <a:defRPr/>
            </a:pPr>
            <a:r>
              <a:rPr lang="en-US" dirty="0"/>
              <a:t>Graphic Notes and Source File (if applicable):</a:t>
            </a:r>
            <a:r>
              <a:rPr lang="en-US" baseline="0" dirty="0"/>
              <a:t>  </a:t>
            </a:r>
            <a:r>
              <a:rPr lang="en-US" b="0" baseline="0" dirty="0"/>
              <a:t>When and Why: </a:t>
            </a:r>
            <a:r>
              <a:rPr lang="en-US" b="0" dirty="0"/>
              <a:t>105616681, Requirements:</a:t>
            </a:r>
            <a:r>
              <a:rPr lang="en-US" b="0" baseline="0" dirty="0"/>
              <a:t> </a:t>
            </a:r>
            <a:r>
              <a:rPr lang="en-US" b="0" dirty="0"/>
              <a:t>iStock_000003526052Small (please add a column of checkmarks),</a:t>
            </a:r>
            <a:r>
              <a:rPr lang="en-US" b="0" baseline="0" dirty="0"/>
              <a:t> Duration: </a:t>
            </a:r>
            <a:r>
              <a:rPr lang="en-US" b="0" dirty="0"/>
              <a:t>101473380</a:t>
            </a:r>
          </a:p>
          <a:p>
            <a:pPr eaLnBrk="1" hangingPunct="1">
              <a:spcBef>
                <a:spcPct val="0"/>
              </a:spcBef>
            </a:pPr>
            <a:endParaRPr lang="en-US" dirty="0"/>
          </a:p>
          <a:p>
            <a:pPr eaLnBrk="1" hangingPunct="1">
              <a:spcBef>
                <a:spcPct val="0"/>
              </a:spcBef>
            </a:pPr>
            <a:r>
              <a:rPr lang="en-US" dirty="0"/>
              <a:t>Programming Notes:</a:t>
            </a:r>
          </a:p>
          <a:p>
            <a:pPr marL="0" marR="0" indent="0" algn="l" defTabSz="914400" rtl="0" eaLnBrk="1" fontAlgn="base" latinLnBrk="0" hangingPunct="1">
              <a:lnSpc>
                <a:spcPct val="100000"/>
              </a:lnSpc>
              <a:spcBef>
                <a:spcPct val="0"/>
              </a:spcBef>
              <a:spcAft>
                <a:spcPct val="0"/>
              </a:spcAft>
              <a:buClrTx/>
              <a:buSzTx/>
              <a:buFontTx/>
              <a:buNone/>
              <a:tabLst/>
              <a:defRPr/>
            </a:pPr>
            <a:r>
              <a:rPr lang="en-US" b="0" dirty="0"/>
              <a:t>When and Why:</a:t>
            </a:r>
            <a:r>
              <a:rPr lang="en-US" b="0" baseline="0" dirty="0"/>
              <a:t> </a:t>
            </a:r>
            <a:r>
              <a:rPr lang="en-US" b="0" dirty="0"/>
              <a:t>In 2014, Shire entered into a Corporate Integrity Agreement with the Office of Inspector General of the United States Department of Health and Human Services. This agreement was established to ensure our compliance with all US general healthcare programs and Food and Drug Administration laws and regulations.</a:t>
            </a:r>
          </a:p>
          <a:p>
            <a:pPr marL="0" marR="0" indent="0" algn="l" defTabSz="914400" rtl="0" eaLnBrk="1" fontAlgn="base" latinLnBrk="0" hangingPunct="1">
              <a:lnSpc>
                <a:spcPct val="100000"/>
              </a:lnSpc>
              <a:spcBef>
                <a:spcPct val="0"/>
              </a:spcBef>
              <a:spcAft>
                <a:spcPct val="0"/>
              </a:spcAft>
              <a:buClrTx/>
              <a:buSzTx/>
              <a:buFontTx/>
              <a:buNone/>
              <a:tabLst/>
              <a:defRPr/>
            </a:pPr>
            <a:endParaRPr lang="en-US" b="0" dirty="0"/>
          </a:p>
          <a:p>
            <a:pPr marL="0" marR="0" indent="0" algn="l" defTabSz="914400" rtl="0" eaLnBrk="1" fontAlgn="base" latinLnBrk="0" hangingPunct="1">
              <a:lnSpc>
                <a:spcPct val="100000"/>
              </a:lnSpc>
              <a:spcBef>
                <a:spcPct val="0"/>
              </a:spcBef>
              <a:spcAft>
                <a:spcPct val="0"/>
              </a:spcAft>
              <a:buClrTx/>
              <a:buSzTx/>
              <a:buFontTx/>
              <a:buNone/>
              <a:tabLst/>
              <a:defRPr/>
            </a:pPr>
            <a:r>
              <a:rPr lang="en-US" b="0" baseline="0" dirty="0"/>
              <a:t>Duration: </a:t>
            </a:r>
            <a:r>
              <a:rPr lang="en-US" sz="1200" b="0" kern="1200" dirty="0">
                <a:solidFill>
                  <a:schemeClr val="tx1"/>
                </a:solidFill>
                <a:effectLst/>
                <a:latin typeface="+mn-lt"/>
                <a:ea typeface="+mn-ea"/>
                <a:cs typeface="+mn-cs"/>
              </a:rPr>
              <a:t>Shire will be conducting business under the CIA for five years from the effective date of the agreement. Each one-year period following the effective date is called a “reporting period.” The CIA defines specific requirements that Shire must meet each reporting period.</a:t>
            </a:r>
            <a:endParaRPr lang="en-US" b="0" dirty="0"/>
          </a:p>
          <a:p>
            <a:pPr marL="0" marR="0" indent="0" algn="l" defTabSz="914400" rtl="0" eaLnBrk="1" fontAlgn="base" latinLnBrk="0" hangingPunct="1">
              <a:lnSpc>
                <a:spcPct val="100000"/>
              </a:lnSpc>
              <a:spcBef>
                <a:spcPct val="0"/>
              </a:spcBef>
              <a:spcAft>
                <a:spcPct val="0"/>
              </a:spcAft>
              <a:buClrTx/>
              <a:buSzTx/>
              <a:buFontTx/>
              <a:buNone/>
              <a:tabLst/>
              <a:defRPr/>
            </a:pPr>
            <a:endParaRPr lang="en-US" b="0" dirty="0"/>
          </a:p>
          <a:p>
            <a:pPr marL="0" marR="0" indent="0" algn="l" defTabSz="914400" rtl="0" eaLnBrk="1" fontAlgn="base" latinLnBrk="0" hangingPunct="1">
              <a:lnSpc>
                <a:spcPct val="100000"/>
              </a:lnSpc>
              <a:spcBef>
                <a:spcPct val="0"/>
              </a:spcBef>
              <a:spcAft>
                <a:spcPct val="0"/>
              </a:spcAft>
              <a:buClrTx/>
              <a:buSzTx/>
              <a:buFontTx/>
              <a:buNone/>
              <a:tabLst/>
              <a:defRPr/>
            </a:pPr>
            <a:r>
              <a:rPr lang="en-US" b="0" dirty="0"/>
              <a:t>Requirements</a:t>
            </a:r>
            <a:r>
              <a:rPr lang="en-US" b="0" baseline="0" dirty="0"/>
              <a:t>: Our CIA requires the following:</a:t>
            </a:r>
          </a:p>
          <a:p>
            <a:pPr marL="171450" indent="-171450">
              <a:buFont typeface="Arial" pitchFamily="34" charset="0"/>
              <a:buChar char="•"/>
            </a:pPr>
            <a:r>
              <a:rPr lang="en-US" sz="1200" b="0" kern="1200" dirty="0">
                <a:solidFill>
                  <a:schemeClr val="tx1"/>
                </a:solidFill>
                <a:effectLst/>
                <a:latin typeface="+mn-lt"/>
                <a:ea typeface="+mn-ea"/>
                <a:cs typeface="+mn-cs"/>
              </a:rPr>
              <a:t>Board of Director Obligations – Our</a:t>
            </a:r>
            <a:r>
              <a:rPr lang="en-US" sz="1200" b="0" kern="1200" baseline="0" dirty="0">
                <a:solidFill>
                  <a:schemeClr val="tx1"/>
                </a:solidFill>
                <a:effectLst/>
                <a:latin typeface="+mn-lt"/>
                <a:ea typeface="+mn-ea"/>
                <a:cs typeface="+mn-cs"/>
              </a:rPr>
              <a:t> Board of Directors</a:t>
            </a:r>
            <a:r>
              <a:rPr lang="en-US" sz="1200" b="0" kern="1200" dirty="0">
                <a:solidFill>
                  <a:schemeClr val="tx1"/>
                </a:solidFill>
                <a:effectLst/>
                <a:latin typeface="+mn-lt"/>
                <a:ea typeface="+mn-ea"/>
                <a:cs typeface="+mn-cs"/>
              </a:rPr>
              <a:t> are responsible for the review and oversight of matters related to compliance with the Federal Healthcare program, FDA requirements and the obligations of the CIA.  Our</a:t>
            </a:r>
            <a:r>
              <a:rPr lang="en-US" sz="1200" b="0" kern="1200" baseline="0" dirty="0">
                <a:solidFill>
                  <a:schemeClr val="tx1"/>
                </a:solidFill>
                <a:effectLst/>
                <a:latin typeface="+mn-lt"/>
                <a:ea typeface="+mn-ea"/>
                <a:cs typeface="+mn-cs"/>
              </a:rPr>
              <a:t> </a:t>
            </a:r>
            <a:r>
              <a:rPr lang="en-US" sz="1200" b="0" kern="1200" dirty="0">
                <a:solidFill>
                  <a:schemeClr val="tx1"/>
                </a:solidFill>
                <a:effectLst/>
                <a:latin typeface="+mn-lt"/>
                <a:ea typeface="+mn-ea"/>
                <a:cs typeface="+mn-cs"/>
              </a:rPr>
              <a:t>Board of Directors also require 3 hours of training.  </a:t>
            </a:r>
          </a:p>
          <a:p>
            <a:pPr marL="171450" indent="-171450">
              <a:buFont typeface="Arial" pitchFamily="34" charset="0"/>
              <a:buChar char="•"/>
            </a:pPr>
            <a:r>
              <a:rPr lang="en-US" sz="1200" b="0" kern="1200" dirty="0">
                <a:solidFill>
                  <a:schemeClr val="tx1"/>
                </a:solidFill>
                <a:effectLst/>
                <a:latin typeface="+mn-lt"/>
                <a:ea typeface="+mn-ea"/>
                <a:cs typeface="+mn-cs"/>
              </a:rPr>
              <a:t>Management Accountability and Certifications  – Certifications shall be conducted annually indicating that the business units are compliant with applicable federal healthcare program and FDA requirements and with the obligations of the CIA.  </a:t>
            </a:r>
          </a:p>
          <a:p>
            <a:pPr marL="171450" indent="-171450">
              <a:buFont typeface="Arial" pitchFamily="34" charset="0"/>
              <a:buChar char="•"/>
            </a:pPr>
            <a:r>
              <a:rPr lang="en-US" sz="1200" b="0" kern="1200" dirty="0">
                <a:solidFill>
                  <a:schemeClr val="tx1"/>
                </a:solidFill>
                <a:effectLst/>
                <a:latin typeface="+mn-lt"/>
                <a:ea typeface="+mn-ea"/>
                <a:cs typeface="+mn-cs"/>
              </a:rPr>
              <a:t>Training – The</a:t>
            </a:r>
            <a:r>
              <a:rPr lang="en-US" sz="1200" b="0" kern="1200" baseline="0" dirty="0">
                <a:solidFill>
                  <a:schemeClr val="tx1"/>
                </a:solidFill>
                <a:effectLst/>
                <a:latin typeface="+mn-lt"/>
                <a:ea typeface="+mn-ea"/>
                <a:cs typeface="+mn-cs"/>
              </a:rPr>
              <a:t> CIA requires that all Covered Persons complete f</a:t>
            </a:r>
            <a:r>
              <a:rPr lang="en-US" sz="1200" b="0" kern="1200" dirty="0">
                <a:solidFill>
                  <a:schemeClr val="tx1"/>
                </a:solidFill>
                <a:effectLst/>
                <a:latin typeface="+mn-lt"/>
                <a:ea typeface="+mn-ea"/>
                <a:cs typeface="+mn-cs"/>
              </a:rPr>
              <a:t>our hours of annual training required within 120 days. You will learn</a:t>
            </a:r>
            <a:r>
              <a:rPr lang="en-US" sz="1200" b="0" kern="1200" baseline="0" dirty="0">
                <a:solidFill>
                  <a:schemeClr val="tx1"/>
                </a:solidFill>
                <a:effectLst/>
                <a:latin typeface="+mn-lt"/>
                <a:ea typeface="+mn-ea"/>
                <a:cs typeface="+mn-cs"/>
              </a:rPr>
              <a:t> more about  Covered Persons later in the course.</a:t>
            </a:r>
            <a:endParaRPr lang="en-US" b="0" baseline="0" dirty="0"/>
          </a:p>
          <a:p>
            <a:pPr marL="0" marR="0" indent="0" algn="l" defTabSz="914400" rtl="0" eaLnBrk="1" fontAlgn="base" latinLnBrk="0" hangingPunct="1">
              <a:lnSpc>
                <a:spcPct val="100000"/>
              </a:lnSpc>
              <a:spcBef>
                <a:spcPct val="0"/>
              </a:spcBef>
              <a:spcAft>
                <a:spcPct val="0"/>
              </a:spcAft>
              <a:buClrTx/>
              <a:buSzTx/>
              <a:buFontTx/>
              <a:buNone/>
              <a:tabLst/>
              <a:defRPr/>
            </a:pPr>
            <a:endParaRPr lang="en-US" b="0" baseline="0" dirty="0"/>
          </a:p>
          <a:p>
            <a:pPr eaLnBrk="1" hangingPunct="1">
              <a:spcBef>
                <a:spcPct val="0"/>
              </a:spcBef>
            </a:pPr>
            <a:endParaRPr lang="en-US" dirty="0"/>
          </a:p>
          <a:p>
            <a:pPr eaLnBrk="1" hangingPunct="1">
              <a:spcBef>
                <a:spcPct val="0"/>
              </a:spcBef>
            </a:pPr>
            <a:endParaRPr lang="en-US" dirty="0"/>
          </a:p>
          <a:p>
            <a:endParaRPr lang="en-US" dirty="0"/>
          </a:p>
        </p:txBody>
      </p:sp>
      <p:sp>
        <p:nvSpPr>
          <p:cNvPr id="4" name="Slide Number Placeholder 3"/>
          <p:cNvSpPr>
            <a:spLocks noGrp="1"/>
          </p:cNvSpPr>
          <p:nvPr>
            <p:ph type="sldNum" sz="quarter" idx="10"/>
          </p:nvPr>
        </p:nvSpPr>
        <p:spPr/>
        <p:txBody>
          <a:bodyPr/>
          <a:lstStyle/>
          <a:p>
            <a:pPr>
              <a:defRPr/>
            </a:pPr>
            <a:fld id="{D6C81604-FDF8-46FB-B698-A019C6264F7F}" type="slidenum">
              <a:rPr lang="en-US" smtClean="0">
                <a:solidFill>
                  <a:prstClr val="black"/>
                </a:solidFill>
              </a:rPr>
              <a:pPr>
                <a:defRPr/>
              </a:pPr>
              <a:t>1</a:t>
            </a:fld>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spcBef>
                <a:spcPct val="0"/>
              </a:spcBef>
            </a:pPr>
            <a:r>
              <a:rPr lang="en-US" dirty="0"/>
              <a:t>Page ID: </a:t>
            </a:r>
            <a:r>
              <a:rPr lang="en-US" b="0" dirty="0" err="1"/>
              <a:t>1090b</a:t>
            </a:r>
            <a:r>
              <a:rPr lang="en-US" b="0" dirty="0"/>
              <a:t> – For display purposes</a:t>
            </a:r>
            <a:r>
              <a:rPr lang="en-US" b="0" baseline="0" dirty="0"/>
              <a:t> only to show the reveal box. </a:t>
            </a:r>
            <a:r>
              <a:rPr lang="en-US" b="0" dirty="0"/>
              <a:t>Delete this slide</a:t>
            </a:r>
            <a:r>
              <a:rPr lang="en-US" b="0" baseline="0" dirty="0"/>
              <a:t> </a:t>
            </a:r>
            <a:r>
              <a:rPr lang="en-US" b="0" dirty="0"/>
              <a:t>after client review.</a:t>
            </a:r>
          </a:p>
          <a:p>
            <a:pPr eaLnBrk="1" hangingPunct="1">
              <a:spcBef>
                <a:spcPct val="0"/>
              </a:spcBef>
            </a:pPr>
            <a:endParaRPr lang="en-US" dirty="0"/>
          </a:p>
        </p:txBody>
      </p:sp>
      <p:sp>
        <p:nvSpPr>
          <p:cNvPr id="4" name="Slide Number Placeholder 3"/>
          <p:cNvSpPr>
            <a:spLocks noGrp="1"/>
          </p:cNvSpPr>
          <p:nvPr>
            <p:ph type="sldNum" sz="quarter" idx="10"/>
          </p:nvPr>
        </p:nvSpPr>
        <p:spPr/>
        <p:txBody>
          <a:bodyPr/>
          <a:lstStyle/>
          <a:p>
            <a:pPr>
              <a:defRPr/>
            </a:pPr>
            <a:fld id="{D6C81604-FDF8-46FB-B698-A019C6264F7F}" type="slidenum">
              <a:rPr lang="en-US" smtClean="0">
                <a:solidFill>
                  <a:prstClr val="black"/>
                </a:solidFill>
              </a:rPr>
              <a:pPr>
                <a:defRPr/>
              </a:pPr>
              <a:t>2</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ull Page Graphic">
    <p:spTree>
      <p:nvGrpSpPr>
        <p:cNvPr id="1" name=""/>
        <p:cNvGrpSpPr/>
        <p:nvPr/>
      </p:nvGrpSpPr>
      <p:grpSpPr>
        <a:xfrm>
          <a:off x="0" y="0"/>
          <a:ext cx="0" cy="0"/>
          <a:chOff x="0" y="0"/>
          <a:chExt cx="0" cy="0"/>
        </a:xfrm>
      </p:grpSpPr>
      <p:sp>
        <p:nvSpPr>
          <p:cNvPr id="5" name="TextBox 4"/>
          <p:cNvSpPr txBox="1">
            <a:spLocks noChangeArrowheads="1"/>
          </p:cNvSpPr>
          <p:nvPr userDrawn="1"/>
        </p:nvSpPr>
        <p:spPr bwMode="auto">
          <a:xfrm>
            <a:off x="7315200" y="6477000"/>
            <a:ext cx="1727200" cy="323850"/>
          </a:xfrm>
          <a:prstGeom prst="rect">
            <a:avLst/>
          </a:prstGeom>
          <a:noFill/>
          <a:ln w="9525">
            <a:noFill/>
            <a:miter lim="800000"/>
            <a:headEnd/>
            <a:tailEnd/>
          </a:ln>
        </p:spPr>
        <p:txBody>
          <a:bodyPr wrap="none">
            <a:spAutoFit/>
          </a:bodyPr>
          <a:lstStyle/>
          <a:p>
            <a:pPr algn="r" fontAlgn="base">
              <a:spcBef>
                <a:spcPct val="0"/>
              </a:spcBef>
              <a:spcAft>
                <a:spcPct val="0"/>
              </a:spcAft>
              <a:defRPr/>
            </a:pPr>
            <a:r>
              <a:rPr lang="en-US" sz="1500">
                <a:solidFill>
                  <a:srgbClr val="5C5C5C"/>
                </a:solidFill>
                <a:latin typeface="Arial" charset="0"/>
                <a:cs typeface="Arial" charset="0"/>
              </a:rPr>
              <a:t>Full Page Graphic</a:t>
            </a:r>
          </a:p>
        </p:txBody>
      </p:sp>
      <p:sp>
        <p:nvSpPr>
          <p:cNvPr id="4" name="Picture Placeholder 3"/>
          <p:cNvSpPr>
            <a:spLocks noGrp="1"/>
          </p:cNvSpPr>
          <p:nvPr>
            <p:ph type="pic" sz="quarter" idx="10"/>
          </p:nvPr>
        </p:nvSpPr>
        <p:spPr>
          <a:xfrm>
            <a:off x="0" y="1180406"/>
            <a:ext cx="9144000" cy="4729943"/>
          </a:xfrm>
          <a:prstGeom prst="rect">
            <a:avLst/>
          </a:prstGeom>
        </p:spPr>
        <p:txBody>
          <a:bodyPr/>
          <a:lstStyle>
            <a:lvl1pPr marL="0" indent="0">
              <a:buNone/>
              <a:defRPr baseline="0"/>
            </a:lvl1pPr>
          </a:lstStyle>
          <a:p>
            <a:pPr lvl="0"/>
            <a:r>
              <a:rPr lang="en-US" noProof="0"/>
              <a:t>Click icon to add picture</a:t>
            </a:r>
            <a:endParaRPr lang="en-US" noProof="0" dirty="0"/>
          </a:p>
        </p:txBody>
      </p:sp>
      <p:sp>
        <p:nvSpPr>
          <p:cNvPr id="3" name="Text Placeholder 2"/>
          <p:cNvSpPr>
            <a:spLocks noGrp="1"/>
          </p:cNvSpPr>
          <p:nvPr>
            <p:ph type="body" sz="quarter" idx="11"/>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a:t>Click to edit Master text styles</a:t>
            </a:r>
          </a:p>
        </p:txBody>
      </p:sp>
      <p:sp>
        <p:nvSpPr>
          <p:cNvPr id="8" name="Text Placeholder 2"/>
          <p:cNvSpPr>
            <a:spLocks noGrp="1"/>
          </p:cNvSpPr>
          <p:nvPr>
            <p:ph type="body" sz="quarter" idx="12"/>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a:t>Click to edit Master text styles</a:t>
            </a:r>
          </a:p>
        </p:txBody>
      </p:sp>
    </p:spTree>
    <p:extLst>
      <p:ext uri="{BB962C8B-B14F-4D97-AF65-F5344CB8AC3E}">
        <p14:creationId xmlns:p14="http://schemas.microsoft.com/office/powerpoint/2010/main" val="1764821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ocus Content">
    <p:spTree>
      <p:nvGrpSpPr>
        <p:cNvPr id="1" name=""/>
        <p:cNvGrpSpPr/>
        <p:nvPr/>
      </p:nvGrpSpPr>
      <p:grpSpPr>
        <a:xfrm>
          <a:off x="0" y="0"/>
          <a:ext cx="0" cy="0"/>
          <a:chOff x="0" y="0"/>
          <a:chExt cx="0" cy="0"/>
        </a:xfrm>
      </p:grpSpPr>
      <p:cxnSp>
        <p:nvCxnSpPr>
          <p:cNvPr id="7" name="Straight Connector 6"/>
          <p:cNvCxnSpPr/>
          <p:nvPr userDrawn="1"/>
        </p:nvCxnSpPr>
        <p:spPr>
          <a:xfrm>
            <a:off x="304800" y="1795463"/>
            <a:ext cx="44196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8" name="TextBox 7"/>
          <p:cNvSpPr txBox="1">
            <a:spLocks noChangeArrowheads="1"/>
          </p:cNvSpPr>
          <p:nvPr userDrawn="1"/>
        </p:nvSpPr>
        <p:spPr bwMode="auto">
          <a:xfrm>
            <a:off x="7696200" y="6457950"/>
            <a:ext cx="1287463" cy="323850"/>
          </a:xfrm>
          <a:prstGeom prst="rect">
            <a:avLst/>
          </a:prstGeom>
          <a:noFill/>
          <a:ln w="9525">
            <a:noFill/>
            <a:miter lim="800000"/>
            <a:headEnd/>
            <a:tailEnd/>
          </a:ln>
        </p:spPr>
        <p:txBody>
          <a:bodyPr wrap="none">
            <a:spAutoFit/>
          </a:bodyPr>
          <a:lstStyle/>
          <a:p>
            <a:pPr fontAlgn="base">
              <a:spcBef>
                <a:spcPct val="0"/>
              </a:spcBef>
              <a:spcAft>
                <a:spcPct val="0"/>
              </a:spcAft>
              <a:defRPr/>
            </a:pPr>
            <a:r>
              <a:rPr lang="en-US" sz="1500">
                <a:solidFill>
                  <a:srgbClr val="5F5F5F"/>
                </a:solidFill>
                <a:latin typeface="Arial" charset="0"/>
                <a:cs typeface="Arial" charset="0"/>
              </a:rPr>
              <a:t>Mentor Page</a:t>
            </a:r>
          </a:p>
        </p:txBody>
      </p:sp>
      <p:sp>
        <p:nvSpPr>
          <p:cNvPr id="9" name="Picture Placeholder 8"/>
          <p:cNvSpPr>
            <a:spLocks noGrp="1"/>
          </p:cNvSpPr>
          <p:nvPr>
            <p:ph type="pic" sz="quarter" idx="10"/>
          </p:nvPr>
        </p:nvSpPr>
        <p:spPr>
          <a:xfrm>
            <a:off x="5181600" y="1143000"/>
            <a:ext cx="3962400" cy="4875415"/>
          </a:xfrm>
          <a:prstGeom prst="rect">
            <a:avLst/>
          </a:prstGeom>
          <a:solidFill>
            <a:schemeClr val="bg1">
              <a:lumMod val="85000"/>
            </a:schemeClr>
          </a:solidFill>
        </p:spPr>
        <p:txBody>
          <a:bodyPr/>
          <a:lstStyle>
            <a:lvl1pPr marL="0" indent="0">
              <a:buNone/>
              <a:defRPr/>
            </a:lvl1pPr>
          </a:lstStyle>
          <a:p>
            <a:pPr lvl="0"/>
            <a:endParaRPr lang="en-US" noProof="0" dirty="0"/>
          </a:p>
        </p:txBody>
      </p:sp>
      <p:sp>
        <p:nvSpPr>
          <p:cNvPr id="11" name="Text Placeholder 10"/>
          <p:cNvSpPr>
            <a:spLocks noGrp="1"/>
          </p:cNvSpPr>
          <p:nvPr>
            <p:ph type="body" sz="quarter" idx="11"/>
          </p:nvPr>
        </p:nvSpPr>
        <p:spPr>
          <a:xfrm>
            <a:off x="304800" y="1905000"/>
            <a:ext cx="4419600" cy="369332"/>
          </a:xfrm>
          <a:prstGeom prst="rect">
            <a:avLst/>
          </a:prstGeom>
          <a:solidFill>
            <a:srgbClr val="AADAF0"/>
          </a:solidFill>
        </p:spPr>
        <p:txBody>
          <a:bodyPr tIns="91440" bIns="91440">
            <a:spAutoFit/>
          </a:bodyPr>
          <a:lstStyle>
            <a:lvl1pPr marL="0" indent="0">
              <a:buNone/>
              <a:defRPr sz="1200" baseline="0">
                <a:solidFill>
                  <a:schemeClr val="tx1"/>
                </a:solidFill>
                <a:latin typeface="Arial" pitchFamily="34" charset="0"/>
                <a:cs typeface="Arial" pitchFamily="34" charset="0"/>
              </a:defRPr>
            </a:lvl1pPr>
          </a:lstStyle>
          <a:p>
            <a:pPr lvl="0"/>
            <a:r>
              <a:rPr lang="en-US"/>
              <a:t>Click to edit Master text styles</a:t>
            </a:r>
          </a:p>
        </p:txBody>
      </p:sp>
      <p:sp>
        <p:nvSpPr>
          <p:cNvPr id="15" name="Text Placeholder 14"/>
          <p:cNvSpPr>
            <a:spLocks noGrp="1"/>
          </p:cNvSpPr>
          <p:nvPr>
            <p:ph type="body" sz="quarter" idx="12"/>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a:t>Click to edit Master text styles</a:t>
            </a:r>
          </a:p>
        </p:txBody>
      </p:sp>
      <p:sp>
        <p:nvSpPr>
          <p:cNvPr id="10" name="Text Placeholder 2"/>
          <p:cNvSpPr>
            <a:spLocks noGrp="1"/>
          </p:cNvSpPr>
          <p:nvPr>
            <p:ph type="body" sz="quarter" idx="13"/>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a:t>Click to edit Master text styles</a:t>
            </a:r>
          </a:p>
        </p:txBody>
      </p:sp>
      <p:sp>
        <p:nvSpPr>
          <p:cNvPr id="12" name="Text Placeholder 2"/>
          <p:cNvSpPr>
            <a:spLocks noGrp="1"/>
          </p:cNvSpPr>
          <p:nvPr>
            <p:ph type="body" sz="quarter" idx="14"/>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a:t>Click to edit Master text styles</a:t>
            </a:r>
          </a:p>
        </p:txBody>
      </p:sp>
    </p:spTree>
    <p:extLst>
      <p:ext uri="{BB962C8B-B14F-4D97-AF65-F5344CB8AC3E}">
        <p14:creationId xmlns:p14="http://schemas.microsoft.com/office/powerpoint/2010/main" val="2854702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_Top_Graphic_Bottom">
    <p:spTree>
      <p:nvGrpSpPr>
        <p:cNvPr id="1" name=""/>
        <p:cNvGrpSpPr/>
        <p:nvPr/>
      </p:nvGrpSpPr>
      <p:grpSpPr>
        <a:xfrm>
          <a:off x="0" y="0"/>
          <a:ext cx="0" cy="0"/>
          <a:chOff x="0" y="0"/>
          <a:chExt cx="0" cy="0"/>
        </a:xfrm>
      </p:grpSpPr>
      <p:cxnSp>
        <p:nvCxnSpPr>
          <p:cNvPr id="7" name="Straight Connector 6"/>
          <p:cNvCxnSpPr/>
          <p:nvPr userDrawn="1"/>
        </p:nvCxnSpPr>
        <p:spPr>
          <a:xfrm>
            <a:off x="304800" y="1795463"/>
            <a:ext cx="86106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8" name="TextBox 7"/>
          <p:cNvSpPr txBox="1">
            <a:spLocks noChangeArrowheads="1"/>
          </p:cNvSpPr>
          <p:nvPr userDrawn="1"/>
        </p:nvSpPr>
        <p:spPr bwMode="auto">
          <a:xfrm>
            <a:off x="6781800" y="6477000"/>
            <a:ext cx="2286000" cy="323850"/>
          </a:xfrm>
          <a:prstGeom prst="rect">
            <a:avLst/>
          </a:prstGeom>
          <a:noFill/>
          <a:ln w="9525">
            <a:noFill/>
            <a:miter lim="800000"/>
            <a:headEnd/>
            <a:tailEnd/>
          </a:ln>
        </p:spPr>
        <p:txBody>
          <a:bodyPr wrap="none">
            <a:spAutoFit/>
          </a:bodyPr>
          <a:lstStyle/>
          <a:p>
            <a:pPr algn="r" fontAlgn="base">
              <a:spcBef>
                <a:spcPct val="0"/>
              </a:spcBef>
              <a:spcAft>
                <a:spcPct val="0"/>
              </a:spcAft>
              <a:defRPr/>
            </a:pPr>
            <a:r>
              <a:rPr lang="en-US" sz="1500">
                <a:solidFill>
                  <a:srgbClr val="5C5C5C"/>
                </a:solidFill>
                <a:latin typeface="Arial" charset="0"/>
                <a:cs typeface="Arial" charset="0"/>
              </a:rPr>
              <a:t>Text Top Graphic Bottom</a:t>
            </a:r>
          </a:p>
        </p:txBody>
      </p:sp>
      <p:sp>
        <p:nvSpPr>
          <p:cNvPr id="9" name="Picture Placeholder 8"/>
          <p:cNvSpPr>
            <a:spLocks noGrp="1"/>
          </p:cNvSpPr>
          <p:nvPr>
            <p:ph type="pic" sz="quarter" idx="10"/>
          </p:nvPr>
        </p:nvSpPr>
        <p:spPr>
          <a:xfrm>
            <a:off x="0" y="3291840"/>
            <a:ext cx="9144000" cy="2624052"/>
          </a:xfrm>
          <a:prstGeom prst="rect">
            <a:avLst/>
          </a:prstGeom>
          <a:solidFill>
            <a:schemeClr val="bg1">
              <a:lumMod val="85000"/>
            </a:schemeClr>
          </a:solidFill>
        </p:spPr>
        <p:txBody>
          <a:bodyPr/>
          <a:lstStyle>
            <a:lvl1pPr marL="0" indent="0">
              <a:buNone/>
              <a:defRPr/>
            </a:lvl1pPr>
          </a:lstStyle>
          <a:p>
            <a:pPr lvl="0"/>
            <a:endParaRPr lang="en-US" noProof="0" dirty="0"/>
          </a:p>
        </p:txBody>
      </p:sp>
      <p:sp>
        <p:nvSpPr>
          <p:cNvPr id="11" name="Text Placeholder 10"/>
          <p:cNvSpPr>
            <a:spLocks noGrp="1"/>
          </p:cNvSpPr>
          <p:nvPr>
            <p:ph type="body" sz="quarter" idx="11"/>
          </p:nvPr>
        </p:nvSpPr>
        <p:spPr>
          <a:xfrm>
            <a:off x="304800" y="1905000"/>
            <a:ext cx="8610600" cy="1295400"/>
          </a:xfrm>
          <a:prstGeom prst="rect">
            <a:avLst/>
          </a:prstGeom>
        </p:spPr>
        <p:txBody>
          <a:bodyPr lIns="0" tIns="0" rIns="0" bIns="0"/>
          <a:lstStyle>
            <a:lvl1pPr marL="0" indent="0">
              <a:buNone/>
              <a:defRPr sz="1200" baseline="0">
                <a:latin typeface="Arial" pitchFamily="34" charset="0"/>
                <a:cs typeface="Arial" pitchFamily="34" charset="0"/>
              </a:defRPr>
            </a:lvl1pPr>
          </a:lstStyle>
          <a:p>
            <a:pPr lvl="0"/>
            <a:r>
              <a:rPr lang="en-US"/>
              <a:t>Click to edit Master text styles</a:t>
            </a:r>
          </a:p>
        </p:txBody>
      </p:sp>
      <p:sp>
        <p:nvSpPr>
          <p:cNvPr id="15" name="Text Placeholder 14"/>
          <p:cNvSpPr>
            <a:spLocks noGrp="1"/>
          </p:cNvSpPr>
          <p:nvPr>
            <p:ph type="body" sz="quarter" idx="12"/>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a:t>Click to edit Master text styles</a:t>
            </a:r>
          </a:p>
        </p:txBody>
      </p:sp>
      <p:sp>
        <p:nvSpPr>
          <p:cNvPr id="10" name="Text Placeholder 2"/>
          <p:cNvSpPr>
            <a:spLocks noGrp="1"/>
          </p:cNvSpPr>
          <p:nvPr>
            <p:ph type="body" sz="quarter" idx="13"/>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a:t>Click to edit Master text styles</a:t>
            </a:r>
          </a:p>
        </p:txBody>
      </p:sp>
      <p:sp>
        <p:nvSpPr>
          <p:cNvPr id="12" name="Text Placeholder 2"/>
          <p:cNvSpPr>
            <a:spLocks noGrp="1"/>
          </p:cNvSpPr>
          <p:nvPr>
            <p:ph type="body" sz="quarter" idx="14"/>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a:t>Click to edit Master text styles</a:t>
            </a:r>
          </a:p>
        </p:txBody>
      </p:sp>
    </p:spTree>
    <p:extLst>
      <p:ext uri="{BB962C8B-B14F-4D97-AF65-F5344CB8AC3E}">
        <p14:creationId xmlns:p14="http://schemas.microsoft.com/office/powerpoint/2010/main" val="35310173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lick_text_reveal_text">
    <p:spTree>
      <p:nvGrpSpPr>
        <p:cNvPr id="1" name=""/>
        <p:cNvGrpSpPr/>
        <p:nvPr/>
      </p:nvGrpSpPr>
      <p:grpSpPr>
        <a:xfrm>
          <a:off x="0" y="0"/>
          <a:ext cx="0" cy="0"/>
          <a:chOff x="0" y="0"/>
          <a:chExt cx="0" cy="0"/>
        </a:xfrm>
      </p:grpSpPr>
      <p:cxnSp>
        <p:nvCxnSpPr>
          <p:cNvPr id="20" name="Straight Connector 19"/>
          <p:cNvCxnSpPr/>
          <p:nvPr userDrawn="1"/>
        </p:nvCxnSpPr>
        <p:spPr>
          <a:xfrm>
            <a:off x="304800" y="1795463"/>
            <a:ext cx="44196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22" name="TextBox 21"/>
          <p:cNvSpPr txBox="1">
            <a:spLocks noChangeArrowheads="1"/>
          </p:cNvSpPr>
          <p:nvPr userDrawn="1"/>
        </p:nvSpPr>
        <p:spPr bwMode="auto">
          <a:xfrm>
            <a:off x="7007225" y="6477000"/>
            <a:ext cx="2060575" cy="323850"/>
          </a:xfrm>
          <a:prstGeom prst="rect">
            <a:avLst/>
          </a:prstGeom>
          <a:noFill/>
          <a:ln w="9525">
            <a:noFill/>
            <a:miter lim="800000"/>
            <a:headEnd/>
            <a:tailEnd/>
          </a:ln>
        </p:spPr>
        <p:txBody>
          <a:bodyPr wrap="none">
            <a:spAutoFit/>
          </a:bodyPr>
          <a:lstStyle/>
          <a:p>
            <a:pPr fontAlgn="base">
              <a:spcBef>
                <a:spcPct val="0"/>
              </a:spcBef>
              <a:spcAft>
                <a:spcPct val="0"/>
              </a:spcAft>
              <a:defRPr/>
            </a:pPr>
            <a:r>
              <a:rPr lang="en-US" sz="1500">
                <a:solidFill>
                  <a:srgbClr val="5C5C5C"/>
                </a:solidFill>
                <a:latin typeface="Arial" charset="0"/>
                <a:cs typeface="Arial" charset="0"/>
              </a:rPr>
              <a:t>Click Text Reveal Text</a:t>
            </a:r>
          </a:p>
        </p:txBody>
      </p:sp>
      <p:sp>
        <p:nvSpPr>
          <p:cNvPr id="23" name="TextBox 22"/>
          <p:cNvSpPr txBox="1">
            <a:spLocks noChangeArrowheads="1"/>
          </p:cNvSpPr>
          <p:nvPr userDrawn="1"/>
        </p:nvSpPr>
        <p:spPr bwMode="auto">
          <a:xfrm>
            <a:off x="198438" y="2378075"/>
            <a:ext cx="8534400" cy="276225"/>
          </a:xfrm>
          <a:prstGeom prst="rect">
            <a:avLst/>
          </a:prstGeom>
          <a:noFill/>
          <a:ln w="9525">
            <a:noFill/>
            <a:miter lim="800000"/>
            <a:headEnd/>
            <a:tailEnd/>
          </a:ln>
        </p:spPr>
        <p:txBody>
          <a:bodyPr>
            <a:spAutoFit/>
          </a:bodyPr>
          <a:lstStyle/>
          <a:p>
            <a:pPr fontAlgn="base">
              <a:spcBef>
                <a:spcPct val="0"/>
              </a:spcBef>
              <a:spcAft>
                <a:spcPct val="0"/>
              </a:spcAft>
              <a:defRPr/>
            </a:pPr>
            <a:r>
              <a:rPr lang="en-US" sz="1200" b="1">
                <a:solidFill>
                  <a:srgbClr val="118DCC"/>
                </a:solidFill>
                <a:latin typeface="Arial" charset="0"/>
                <a:cs typeface="Arial" charset="0"/>
              </a:rPr>
              <a:t>Click each item to learn more.</a:t>
            </a:r>
          </a:p>
        </p:txBody>
      </p:sp>
      <p:sp>
        <p:nvSpPr>
          <p:cNvPr id="11" name="Text Placeholder 10"/>
          <p:cNvSpPr>
            <a:spLocks noGrp="1"/>
          </p:cNvSpPr>
          <p:nvPr>
            <p:ph type="body" sz="quarter" idx="11"/>
          </p:nvPr>
        </p:nvSpPr>
        <p:spPr>
          <a:xfrm>
            <a:off x="304800" y="1905000"/>
            <a:ext cx="4419600" cy="457200"/>
          </a:xfrm>
          <a:prstGeom prst="rect">
            <a:avLst/>
          </a:prstGeom>
        </p:spPr>
        <p:txBody>
          <a:bodyPr lIns="0" tIns="0" rIns="0" bIns="0"/>
          <a:lstStyle>
            <a:lvl1pPr marL="0" indent="0">
              <a:buNone/>
              <a:defRPr sz="1200" baseline="0">
                <a:latin typeface="Arial" pitchFamily="34" charset="0"/>
                <a:cs typeface="Arial" pitchFamily="34" charset="0"/>
              </a:defRPr>
            </a:lvl1pPr>
          </a:lstStyle>
          <a:p>
            <a:pPr lvl="0"/>
            <a:r>
              <a:rPr lang="en-US"/>
              <a:t>Click to edit Master text styles</a:t>
            </a:r>
          </a:p>
        </p:txBody>
      </p:sp>
      <p:sp>
        <p:nvSpPr>
          <p:cNvPr id="15" name="Text Placeholder 14"/>
          <p:cNvSpPr>
            <a:spLocks noGrp="1"/>
          </p:cNvSpPr>
          <p:nvPr>
            <p:ph type="body" sz="quarter" idx="12"/>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a:t>Click to edit Master text styles</a:t>
            </a:r>
          </a:p>
        </p:txBody>
      </p:sp>
      <p:sp>
        <p:nvSpPr>
          <p:cNvPr id="10" name="Text Placeholder 7"/>
          <p:cNvSpPr>
            <a:spLocks noGrp="1"/>
          </p:cNvSpPr>
          <p:nvPr>
            <p:ph type="body" sz="quarter" idx="23"/>
          </p:nvPr>
        </p:nvSpPr>
        <p:spPr>
          <a:xfrm>
            <a:off x="304800" y="2743200"/>
            <a:ext cx="441960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a:t>Click to edit Master text styles</a:t>
            </a:r>
          </a:p>
        </p:txBody>
      </p:sp>
      <p:sp>
        <p:nvSpPr>
          <p:cNvPr id="12" name="Text Placeholder 7"/>
          <p:cNvSpPr>
            <a:spLocks noGrp="1"/>
          </p:cNvSpPr>
          <p:nvPr>
            <p:ph type="body" sz="quarter" idx="24"/>
          </p:nvPr>
        </p:nvSpPr>
        <p:spPr>
          <a:xfrm>
            <a:off x="304800" y="3124200"/>
            <a:ext cx="441960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a:t>Click to edit Master text styles</a:t>
            </a:r>
          </a:p>
        </p:txBody>
      </p:sp>
      <p:sp>
        <p:nvSpPr>
          <p:cNvPr id="14" name="Text Placeholder 7"/>
          <p:cNvSpPr>
            <a:spLocks noGrp="1"/>
          </p:cNvSpPr>
          <p:nvPr>
            <p:ph type="body" sz="quarter" idx="25"/>
          </p:nvPr>
        </p:nvSpPr>
        <p:spPr>
          <a:xfrm>
            <a:off x="304800" y="3505200"/>
            <a:ext cx="441960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a:t>Click to edit Master text styles</a:t>
            </a:r>
          </a:p>
        </p:txBody>
      </p:sp>
      <p:sp>
        <p:nvSpPr>
          <p:cNvPr id="16" name="Text Placeholder 7"/>
          <p:cNvSpPr>
            <a:spLocks noGrp="1"/>
          </p:cNvSpPr>
          <p:nvPr>
            <p:ph type="body" sz="quarter" idx="26"/>
          </p:nvPr>
        </p:nvSpPr>
        <p:spPr>
          <a:xfrm>
            <a:off x="304800" y="3886200"/>
            <a:ext cx="441960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a:t>Click to edit Master text styles</a:t>
            </a:r>
          </a:p>
        </p:txBody>
      </p:sp>
      <p:sp>
        <p:nvSpPr>
          <p:cNvPr id="17" name="Text Placeholder 7"/>
          <p:cNvSpPr>
            <a:spLocks noGrp="1"/>
          </p:cNvSpPr>
          <p:nvPr>
            <p:ph type="body" sz="quarter" idx="27"/>
          </p:nvPr>
        </p:nvSpPr>
        <p:spPr>
          <a:xfrm>
            <a:off x="304800" y="4267200"/>
            <a:ext cx="441960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a:t>Click to edit Master text styles</a:t>
            </a:r>
          </a:p>
        </p:txBody>
      </p:sp>
      <p:sp>
        <p:nvSpPr>
          <p:cNvPr id="18" name="Text Placeholder 7"/>
          <p:cNvSpPr>
            <a:spLocks noGrp="1"/>
          </p:cNvSpPr>
          <p:nvPr>
            <p:ph type="body" sz="quarter" idx="28"/>
          </p:nvPr>
        </p:nvSpPr>
        <p:spPr>
          <a:xfrm>
            <a:off x="304800" y="4648200"/>
            <a:ext cx="441960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a:t>Click to edit Master text styles</a:t>
            </a:r>
          </a:p>
        </p:txBody>
      </p:sp>
      <p:sp>
        <p:nvSpPr>
          <p:cNvPr id="19" name="Text Placeholder 7"/>
          <p:cNvSpPr>
            <a:spLocks noGrp="1"/>
          </p:cNvSpPr>
          <p:nvPr>
            <p:ph type="body" sz="quarter" idx="29"/>
          </p:nvPr>
        </p:nvSpPr>
        <p:spPr>
          <a:xfrm>
            <a:off x="304800" y="5029200"/>
            <a:ext cx="441960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a:t>Click to edit Master text styles</a:t>
            </a:r>
          </a:p>
        </p:txBody>
      </p:sp>
      <p:sp>
        <p:nvSpPr>
          <p:cNvPr id="21" name="Picture Placeholder 8"/>
          <p:cNvSpPr>
            <a:spLocks noGrp="1"/>
          </p:cNvSpPr>
          <p:nvPr>
            <p:ph type="pic" sz="quarter" idx="10"/>
          </p:nvPr>
        </p:nvSpPr>
        <p:spPr>
          <a:xfrm>
            <a:off x="5181600" y="1143000"/>
            <a:ext cx="3962400" cy="4875415"/>
          </a:xfrm>
          <a:prstGeom prst="rect">
            <a:avLst/>
          </a:prstGeom>
          <a:solidFill>
            <a:schemeClr val="bg1">
              <a:lumMod val="85000"/>
            </a:schemeClr>
          </a:solidFill>
        </p:spPr>
        <p:txBody>
          <a:bodyPr/>
          <a:lstStyle>
            <a:lvl1pPr marL="0" indent="0">
              <a:buNone/>
              <a:defRPr/>
            </a:lvl1pPr>
          </a:lstStyle>
          <a:p>
            <a:pPr lvl="0"/>
            <a:endParaRPr lang="en-US" noProof="0" dirty="0"/>
          </a:p>
        </p:txBody>
      </p:sp>
      <p:sp>
        <p:nvSpPr>
          <p:cNvPr id="25" name="Text Placeholder 2"/>
          <p:cNvSpPr>
            <a:spLocks noGrp="1"/>
          </p:cNvSpPr>
          <p:nvPr>
            <p:ph type="body" sz="quarter" idx="30"/>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a:t>Click to edit Master text styles</a:t>
            </a:r>
          </a:p>
        </p:txBody>
      </p:sp>
      <p:sp>
        <p:nvSpPr>
          <p:cNvPr id="26" name="Text Placeholder 2"/>
          <p:cNvSpPr>
            <a:spLocks noGrp="1"/>
          </p:cNvSpPr>
          <p:nvPr>
            <p:ph type="body" sz="quarter" idx="31"/>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a:t>Click to edit Master text styles</a:t>
            </a:r>
          </a:p>
        </p:txBody>
      </p:sp>
    </p:spTree>
    <p:extLst>
      <p:ext uri="{BB962C8B-B14F-4D97-AF65-F5344CB8AC3E}">
        <p14:creationId xmlns:p14="http://schemas.microsoft.com/office/powerpoint/2010/main" val="34859636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ick text reveal text - reveal sample">
    <p:spTree>
      <p:nvGrpSpPr>
        <p:cNvPr id="1" name=""/>
        <p:cNvGrpSpPr/>
        <p:nvPr/>
      </p:nvGrpSpPr>
      <p:grpSpPr>
        <a:xfrm>
          <a:off x="0" y="0"/>
          <a:ext cx="0" cy="0"/>
          <a:chOff x="0" y="0"/>
          <a:chExt cx="0" cy="0"/>
        </a:xfrm>
      </p:grpSpPr>
      <p:cxnSp>
        <p:nvCxnSpPr>
          <p:cNvPr id="20" name="Straight Connector 19"/>
          <p:cNvCxnSpPr/>
          <p:nvPr userDrawn="1"/>
        </p:nvCxnSpPr>
        <p:spPr>
          <a:xfrm>
            <a:off x="304800" y="1795463"/>
            <a:ext cx="44196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21" name="TextBox 20"/>
          <p:cNvSpPr txBox="1">
            <a:spLocks noChangeArrowheads="1"/>
          </p:cNvSpPr>
          <p:nvPr userDrawn="1"/>
        </p:nvSpPr>
        <p:spPr bwMode="auto">
          <a:xfrm>
            <a:off x="7007225" y="6477000"/>
            <a:ext cx="2060575" cy="323850"/>
          </a:xfrm>
          <a:prstGeom prst="rect">
            <a:avLst/>
          </a:prstGeom>
          <a:noFill/>
          <a:ln w="9525">
            <a:noFill/>
            <a:miter lim="800000"/>
            <a:headEnd/>
            <a:tailEnd/>
          </a:ln>
        </p:spPr>
        <p:txBody>
          <a:bodyPr wrap="none">
            <a:spAutoFit/>
          </a:bodyPr>
          <a:lstStyle/>
          <a:p>
            <a:pPr fontAlgn="base">
              <a:spcBef>
                <a:spcPct val="0"/>
              </a:spcBef>
              <a:spcAft>
                <a:spcPct val="0"/>
              </a:spcAft>
              <a:defRPr/>
            </a:pPr>
            <a:r>
              <a:rPr lang="en-US" sz="1500">
                <a:solidFill>
                  <a:srgbClr val="5C5C5C"/>
                </a:solidFill>
                <a:latin typeface="Arial" charset="0"/>
                <a:cs typeface="Arial" charset="0"/>
              </a:rPr>
              <a:t>Click Text Reveal Text</a:t>
            </a:r>
          </a:p>
        </p:txBody>
      </p:sp>
      <p:sp>
        <p:nvSpPr>
          <p:cNvPr id="23" name="Rectangle 22"/>
          <p:cNvSpPr/>
          <p:nvPr userDrawn="1"/>
        </p:nvSpPr>
        <p:spPr>
          <a:xfrm>
            <a:off x="5112224" y="2209800"/>
            <a:ext cx="3962400" cy="3276600"/>
          </a:xfrm>
          <a:prstGeom prst="rect">
            <a:avLst/>
          </a:prstGeom>
          <a:solidFill>
            <a:srgbClr val="AADA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FFF"/>
              </a:solidFill>
            </a:endParaRPr>
          </a:p>
        </p:txBody>
      </p:sp>
      <p:sp>
        <p:nvSpPr>
          <p:cNvPr id="24" name="TextBox 23"/>
          <p:cNvSpPr txBox="1">
            <a:spLocks noChangeArrowheads="1"/>
          </p:cNvSpPr>
          <p:nvPr userDrawn="1"/>
        </p:nvSpPr>
        <p:spPr bwMode="auto">
          <a:xfrm>
            <a:off x="198438" y="2378075"/>
            <a:ext cx="8534400" cy="276225"/>
          </a:xfrm>
          <a:prstGeom prst="rect">
            <a:avLst/>
          </a:prstGeom>
          <a:noFill/>
          <a:ln w="9525">
            <a:noFill/>
            <a:miter lim="800000"/>
            <a:headEnd/>
            <a:tailEnd/>
          </a:ln>
        </p:spPr>
        <p:txBody>
          <a:bodyPr>
            <a:spAutoFit/>
          </a:bodyPr>
          <a:lstStyle/>
          <a:p>
            <a:pPr fontAlgn="base">
              <a:spcBef>
                <a:spcPct val="0"/>
              </a:spcBef>
              <a:spcAft>
                <a:spcPct val="0"/>
              </a:spcAft>
              <a:defRPr/>
            </a:pPr>
            <a:r>
              <a:rPr lang="en-US" sz="1200" b="1">
                <a:solidFill>
                  <a:srgbClr val="118DCC"/>
                </a:solidFill>
                <a:latin typeface="Arial" charset="0"/>
                <a:cs typeface="Arial" charset="0"/>
              </a:rPr>
              <a:t>Click each item to learn more.</a:t>
            </a:r>
          </a:p>
        </p:txBody>
      </p:sp>
      <p:sp>
        <p:nvSpPr>
          <p:cNvPr id="11" name="Text Placeholder 10"/>
          <p:cNvSpPr>
            <a:spLocks noGrp="1"/>
          </p:cNvSpPr>
          <p:nvPr>
            <p:ph type="body" sz="quarter" idx="11"/>
          </p:nvPr>
        </p:nvSpPr>
        <p:spPr>
          <a:xfrm>
            <a:off x="304800" y="1905000"/>
            <a:ext cx="4419600" cy="457200"/>
          </a:xfrm>
          <a:prstGeom prst="rect">
            <a:avLst/>
          </a:prstGeom>
        </p:spPr>
        <p:txBody>
          <a:bodyPr lIns="0" tIns="0" rIns="0" bIns="0"/>
          <a:lstStyle>
            <a:lvl1pPr marL="0" indent="0">
              <a:buNone/>
              <a:defRPr sz="1200" baseline="0">
                <a:latin typeface="Arial" pitchFamily="34" charset="0"/>
                <a:cs typeface="Arial" pitchFamily="34" charset="0"/>
              </a:defRPr>
            </a:lvl1pPr>
          </a:lstStyle>
          <a:p>
            <a:pPr lvl="0"/>
            <a:r>
              <a:rPr lang="en-US"/>
              <a:t>Click to edit Master text styles</a:t>
            </a:r>
          </a:p>
        </p:txBody>
      </p:sp>
      <p:sp>
        <p:nvSpPr>
          <p:cNvPr id="15" name="Text Placeholder 14"/>
          <p:cNvSpPr>
            <a:spLocks noGrp="1"/>
          </p:cNvSpPr>
          <p:nvPr>
            <p:ph type="body" sz="quarter" idx="12"/>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a:t>Click to edit Master text styles</a:t>
            </a:r>
          </a:p>
        </p:txBody>
      </p:sp>
      <p:sp>
        <p:nvSpPr>
          <p:cNvPr id="10" name="Text Placeholder 7"/>
          <p:cNvSpPr>
            <a:spLocks noGrp="1"/>
          </p:cNvSpPr>
          <p:nvPr>
            <p:ph type="body" sz="quarter" idx="23"/>
          </p:nvPr>
        </p:nvSpPr>
        <p:spPr>
          <a:xfrm>
            <a:off x="304800" y="2743200"/>
            <a:ext cx="441960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a:t>Click to edit Master text styles</a:t>
            </a:r>
          </a:p>
        </p:txBody>
      </p:sp>
      <p:sp>
        <p:nvSpPr>
          <p:cNvPr id="12" name="Text Placeholder 7"/>
          <p:cNvSpPr>
            <a:spLocks noGrp="1"/>
          </p:cNvSpPr>
          <p:nvPr>
            <p:ph type="body" sz="quarter" idx="24"/>
          </p:nvPr>
        </p:nvSpPr>
        <p:spPr>
          <a:xfrm>
            <a:off x="304800" y="3124200"/>
            <a:ext cx="441960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a:t>Click to edit Master text styles</a:t>
            </a:r>
          </a:p>
        </p:txBody>
      </p:sp>
      <p:sp>
        <p:nvSpPr>
          <p:cNvPr id="14" name="Text Placeholder 7"/>
          <p:cNvSpPr>
            <a:spLocks noGrp="1"/>
          </p:cNvSpPr>
          <p:nvPr>
            <p:ph type="body" sz="quarter" idx="25"/>
          </p:nvPr>
        </p:nvSpPr>
        <p:spPr>
          <a:xfrm>
            <a:off x="304800" y="3505200"/>
            <a:ext cx="441960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a:t>Click to edit Master text styles</a:t>
            </a:r>
          </a:p>
        </p:txBody>
      </p:sp>
      <p:sp>
        <p:nvSpPr>
          <p:cNvPr id="16" name="Text Placeholder 7"/>
          <p:cNvSpPr>
            <a:spLocks noGrp="1"/>
          </p:cNvSpPr>
          <p:nvPr>
            <p:ph type="body" sz="quarter" idx="26"/>
          </p:nvPr>
        </p:nvSpPr>
        <p:spPr>
          <a:xfrm>
            <a:off x="304800" y="3886200"/>
            <a:ext cx="441960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a:t>Click to edit Master text styles</a:t>
            </a:r>
          </a:p>
        </p:txBody>
      </p:sp>
      <p:sp>
        <p:nvSpPr>
          <p:cNvPr id="17" name="Text Placeholder 7"/>
          <p:cNvSpPr>
            <a:spLocks noGrp="1"/>
          </p:cNvSpPr>
          <p:nvPr>
            <p:ph type="body" sz="quarter" idx="27"/>
          </p:nvPr>
        </p:nvSpPr>
        <p:spPr>
          <a:xfrm>
            <a:off x="304800" y="4267200"/>
            <a:ext cx="441960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a:t>Click to edit Master text styles</a:t>
            </a:r>
          </a:p>
        </p:txBody>
      </p:sp>
      <p:sp>
        <p:nvSpPr>
          <p:cNvPr id="18" name="Text Placeholder 7"/>
          <p:cNvSpPr>
            <a:spLocks noGrp="1"/>
          </p:cNvSpPr>
          <p:nvPr>
            <p:ph type="body" sz="quarter" idx="28"/>
          </p:nvPr>
        </p:nvSpPr>
        <p:spPr>
          <a:xfrm>
            <a:off x="304800" y="4648200"/>
            <a:ext cx="441960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a:t>Click to edit Master text styles</a:t>
            </a:r>
          </a:p>
        </p:txBody>
      </p:sp>
      <p:sp>
        <p:nvSpPr>
          <p:cNvPr id="19" name="Text Placeholder 7"/>
          <p:cNvSpPr>
            <a:spLocks noGrp="1"/>
          </p:cNvSpPr>
          <p:nvPr>
            <p:ph type="body" sz="quarter" idx="29"/>
          </p:nvPr>
        </p:nvSpPr>
        <p:spPr>
          <a:xfrm>
            <a:off x="304800" y="5029200"/>
            <a:ext cx="441960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a:t>Click to edit Master text styles</a:t>
            </a:r>
          </a:p>
        </p:txBody>
      </p:sp>
      <p:sp>
        <p:nvSpPr>
          <p:cNvPr id="7" name="Text Placeholder 6"/>
          <p:cNvSpPr>
            <a:spLocks noGrp="1"/>
          </p:cNvSpPr>
          <p:nvPr>
            <p:ph type="body" sz="quarter" idx="31"/>
          </p:nvPr>
        </p:nvSpPr>
        <p:spPr>
          <a:xfrm>
            <a:off x="5254625" y="2325687"/>
            <a:ext cx="3505200" cy="381000"/>
          </a:xfrm>
        </p:spPr>
        <p:txBody>
          <a:bodyPr lIns="0" tIns="0" rIns="0" bIns="0"/>
          <a:lstStyle>
            <a:lvl1pPr marL="0" indent="0">
              <a:defRPr sz="1400" b="1">
                <a:latin typeface="Arial" pitchFamily="34" charset="0"/>
                <a:cs typeface="Arial" pitchFamily="34" charset="0"/>
              </a:defRPr>
            </a:lvl1pPr>
          </a:lstStyle>
          <a:p>
            <a:pPr lvl="0"/>
            <a:r>
              <a:rPr lang="en-US" dirty="0"/>
              <a:t>Click to edit Master text styles</a:t>
            </a:r>
          </a:p>
        </p:txBody>
      </p:sp>
      <p:sp>
        <p:nvSpPr>
          <p:cNvPr id="22" name="Text Placeholder 6"/>
          <p:cNvSpPr>
            <a:spLocks noGrp="1"/>
          </p:cNvSpPr>
          <p:nvPr>
            <p:ph type="body" sz="quarter" idx="32"/>
          </p:nvPr>
        </p:nvSpPr>
        <p:spPr>
          <a:xfrm>
            <a:off x="5340824" y="2795248"/>
            <a:ext cx="3505200" cy="4071851"/>
          </a:xfrm>
        </p:spPr>
        <p:txBody>
          <a:bodyPr lIns="0" tIns="0" rIns="0" bIns="0"/>
          <a:lstStyle>
            <a:lvl1pPr marL="0" indent="0">
              <a:defRPr sz="1200" b="0">
                <a:latin typeface="Arial" pitchFamily="34" charset="0"/>
                <a:cs typeface="Arial" pitchFamily="34" charset="0"/>
              </a:defRPr>
            </a:lvl1pPr>
          </a:lstStyle>
          <a:p>
            <a:pPr lvl="0"/>
            <a:r>
              <a:rPr lang="en-US" dirty="0"/>
              <a:t>Click to edit Master text styles</a:t>
            </a:r>
          </a:p>
        </p:txBody>
      </p:sp>
      <p:sp>
        <p:nvSpPr>
          <p:cNvPr id="25" name="Text Placeholder 2"/>
          <p:cNvSpPr>
            <a:spLocks noGrp="1"/>
          </p:cNvSpPr>
          <p:nvPr>
            <p:ph type="body" sz="quarter" idx="33"/>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a:t>Click to edit Master text styles</a:t>
            </a:r>
          </a:p>
        </p:txBody>
      </p:sp>
      <p:sp>
        <p:nvSpPr>
          <p:cNvPr id="26" name="Text Placeholder 2"/>
          <p:cNvSpPr>
            <a:spLocks noGrp="1"/>
          </p:cNvSpPr>
          <p:nvPr>
            <p:ph type="body" sz="quarter" idx="34"/>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a:t>Click to edit Master text styles</a:t>
            </a:r>
          </a:p>
        </p:txBody>
      </p:sp>
    </p:spTree>
    <p:extLst>
      <p:ext uri="{BB962C8B-B14F-4D97-AF65-F5344CB8AC3E}">
        <p14:creationId xmlns:p14="http://schemas.microsoft.com/office/powerpoint/2010/main" val="10953140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ick_graphic_reveal_text">
    <p:spTree>
      <p:nvGrpSpPr>
        <p:cNvPr id="1" name=""/>
        <p:cNvGrpSpPr/>
        <p:nvPr/>
      </p:nvGrpSpPr>
      <p:grpSpPr>
        <a:xfrm>
          <a:off x="0" y="0"/>
          <a:ext cx="0" cy="0"/>
          <a:chOff x="0" y="0"/>
          <a:chExt cx="0" cy="0"/>
        </a:xfrm>
      </p:grpSpPr>
      <p:cxnSp>
        <p:nvCxnSpPr>
          <p:cNvPr id="21" name="Straight Connector 20"/>
          <p:cNvCxnSpPr/>
          <p:nvPr userDrawn="1"/>
        </p:nvCxnSpPr>
        <p:spPr>
          <a:xfrm>
            <a:off x="304800" y="1795463"/>
            <a:ext cx="44196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22" name="TextBox 21"/>
          <p:cNvSpPr txBox="1">
            <a:spLocks noChangeArrowheads="1"/>
          </p:cNvSpPr>
          <p:nvPr userDrawn="1"/>
        </p:nvSpPr>
        <p:spPr bwMode="auto">
          <a:xfrm>
            <a:off x="6529388" y="6477000"/>
            <a:ext cx="2386012" cy="323850"/>
          </a:xfrm>
          <a:prstGeom prst="rect">
            <a:avLst/>
          </a:prstGeom>
          <a:noFill/>
          <a:ln w="9525">
            <a:noFill/>
            <a:miter lim="800000"/>
            <a:headEnd/>
            <a:tailEnd/>
          </a:ln>
        </p:spPr>
        <p:txBody>
          <a:bodyPr wrap="none">
            <a:spAutoFit/>
          </a:bodyPr>
          <a:lstStyle/>
          <a:p>
            <a:pPr fontAlgn="base">
              <a:spcBef>
                <a:spcPct val="0"/>
              </a:spcBef>
              <a:spcAft>
                <a:spcPct val="0"/>
              </a:spcAft>
              <a:defRPr/>
            </a:pPr>
            <a:r>
              <a:rPr lang="en-US" sz="1500">
                <a:solidFill>
                  <a:srgbClr val="5C5C5C"/>
                </a:solidFill>
                <a:latin typeface="Arial" charset="0"/>
                <a:cs typeface="Arial" charset="0"/>
              </a:rPr>
              <a:t>Click Graphic Reveal Text</a:t>
            </a:r>
          </a:p>
        </p:txBody>
      </p:sp>
      <p:sp>
        <p:nvSpPr>
          <p:cNvPr id="23" name="TextBox 22"/>
          <p:cNvSpPr txBox="1">
            <a:spLocks noChangeArrowheads="1"/>
          </p:cNvSpPr>
          <p:nvPr userDrawn="1"/>
        </p:nvSpPr>
        <p:spPr bwMode="auto">
          <a:xfrm>
            <a:off x="198438" y="2378075"/>
            <a:ext cx="8534400" cy="276225"/>
          </a:xfrm>
          <a:prstGeom prst="rect">
            <a:avLst/>
          </a:prstGeom>
          <a:noFill/>
          <a:ln w="9525">
            <a:noFill/>
            <a:miter lim="800000"/>
            <a:headEnd/>
            <a:tailEnd/>
          </a:ln>
        </p:spPr>
        <p:txBody>
          <a:bodyPr>
            <a:spAutoFit/>
          </a:bodyPr>
          <a:lstStyle/>
          <a:p>
            <a:pPr fontAlgn="base">
              <a:spcBef>
                <a:spcPct val="0"/>
              </a:spcBef>
              <a:spcAft>
                <a:spcPct val="0"/>
              </a:spcAft>
              <a:defRPr/>
            </a:pPr>
            <a:r>
              <a:rPr lang="en-US" sz="1200" b="1">
                <a:solidFill>
                  <a:srgbClr val="118DCC"/>
                </a:solidFill>
                <a:latin typeface="Arial" charset="0"/>
                <a:cs typeface="Arial" charset="0"/>
              </a:rPr>
              <a:t>Click each item to learn more.</a:t>
            </a:r>
          </a:p>
        </p:txBody>
      </p:sp>
      <p:sp>
        <p:nvSpPr>
          <p:cNvPr id="5" name="Text Placeholder 10"/>
          <p:cNvSpPr>
            <a:spLocks noGrp="1"/>
          </p:cNvSpPr>
          <p:nvPr>
            <p:ph type="body" sz="quarter" idx="11"/>
          </p:nvPr>
        </p:nvSpPr>
        <p:spPr>
          <a:xfrm>
            <a:off x="304800" y="1905000"/>
            <a:ext cx="4419600" cy="457200"/>
          </a:xfrm>
          <a:prstGeom prst="rect">
            <a:avLst/>
          </a:prstGeom>
        </p:spPr>
        <p:txBody>
          <a:bodyPr lIns="0" tIns="0" rIns="0" bIns="0"/>
          <a:lstStyle>
            <a:lvl1pPr marL="0" indent="0">
              <a:buNone/>
              <a:defRPr sz="1200" baseline="0">
                <a:latin typeface="Arial" pitchFamily="34" charset="0"/>
                <a:cs typeface="Arial" pitchFamily="34" charset="0"/>
              </a:defRPr>
            </a:lvl1pPr>
          </a:lstStyle>
          <a:p>
            <a:pPr lvl="0"/>
            <a:r>
              <a:rPr lang="en-US"/>
              <a:t>Click to edit Master text styles</a:t>
            </a:r>
          </a:p>
        </p:txBody>
      </p:sp>
      <p:sp>
        <p:nvSpPr>
          <p:cNvPr id="7" name="Text Placeholder 14"/>
          <p:cNvSpPr>
            <a:spLocks noGrp="1"/>
          </p:cNvSpPr>
          <p:nvPr>
            <p:ph type="body" sz="quarter" idx="12"/>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a:t>Click to edit Master text styles</a:t>
            </a:r>
          </a:p>
        </p:txBody>
      </p:sp>
      <p:sp>
        <p:nvSpPr>
          <p:cNvPr id="9" name="Picture Placeholder 4"/>
          <p:cNvSpPr>
            <a:spLocks noGrp="1"/>
          </p:cNvSpPr>
          <p:nvPr>
            <p:ph type="pic" sz="quarter" idx="16"/>
          </p:nvPr>
        </p:nvSpPr>
        <p:spPr>
          <a:xfrm>
            <a:off x="3408218" y="4081153"/>
            <a:ext cx="1478280" cy="1080655"/>
          </a:xfrm>
          <a:prstGeom prst="rect">
            <a:avLst/>
          </a:prstGeom>
        </p:spPr>
        <p:txBody>
          <a:bodyPr/>
          <a:lstStyle>
            <a:lvl1pPr marL="0" indent="0">
              <a:buNone/>
              <a:defRPr/>
            </a:lvl1pPr>
          </a:lstStyle>
          <a:p>
            <a:pPr lvl="0"/>
            <a:r>
              <a:rPr lang="en-US" noProof="0"/>
              <a:t>Click icon to add picture</a:t>
            </a:r>
            <a:endParaRPr lang="en-US" noProof="0" dirty="0"/>
          </a:p>
        </p:txBody>
      </p:sp>
      <p:sp>
        <p:nvSpPr>
          <p:cNvPr id="10" name="Picture Placeholder 4"/>
          <p:cNvSpPr>
            <a:spLocks noGrp="1"/>
          </p:cNvSpPr>
          <p:nvPr>
            <p:ph type="pic" sz="quarter" idx="17"/>
          </p:nvPr>
        </p:nvSpPr>
        <p:spPr>
          <a:xfrm>
            <a:off x="3376551" y="2643303"/>
            <a:ext cx="1509947" cy="1080655"/>
          </a:xfrm>
          <a:prstGeom prst="rect">
            <a:avLst/>
          </a:prstGeom>
        </p:spPr>
        <p:txBody>
          <a:bodyPr/>
          <a:lstStyle>
            <a:lvl1pPr marL="0" indent="0">
              <a:buNone/>
              <a:defRPr/>
            </a:lvl1pPr>
          </a:lstStyle>
          <a:p>
            <a:pPr lvl="0"/>
            <a:r>
              <a:rPr lang="en-US" noProof="0"/>
              <a:t>Click icon to add picture</a:t>
            </a:r>
            <a:endParaRPr lang="en-US" noProof="0" dirty="0"/>
          </a:p>
        </p:txBody>
      </p:sp>
      <p:sp>
        <p:nvSpPr>
          <p:cNvPr id="11" name="Picture Placeholder 4"/>
          <p:cNvSpPr>
            <a:spLocks noGrp="1"/>
          </p:cNvSpPr>
          <p:nvPr>
            <p:ph type="pic" sz="quarter" idx="18"/>
          </p:nvPr>
        </p:nvSpPr>
        <p:spPr>
          <a:xfrm>
            <a:off x="1848988" y="4081153"/>
            <a:ext cx="1509947" cy="1080655"/>
          </a:xfrm>
          <a:prstGeom prst="rect">
            <a:avLst/>
          </a:prstGeom>
        </p:spPr>
        <p:txBody>
          <a:bodyPr/>
          <a:lstStyle>
            <a:lvl1pPr marL="0" indent="0">
              <a:buNone/>
              <a:defRPr/>
            </a:lvl1pPr>
          </a:lstStyle>
          <a:p>
            <a:pPr lvl="0"/>
            <a:r>
              <a:rPr lang="en-US" noProof="0"/>
              <a:t>Click icon to add picture</a:t>
            </a:r>
            <a:endParaRPr lang="en-US" noProof="0" dirty="0"/>
          </a:p>
        </p:txBody>
      </p:sp>
      <p:sp>
        <p:nvSpPr>
          <p:cNvPr id="12" name="Picture Placeholder 4"/>
          <p:cNvSpPr>
            <a:spLocks noGrp="1"/>
          </p:cNvSpPr>
          <p:nvPr>
            <p:ph type="pic" sz="quarter" idx="19"/>
          </p:nvPr>
        </p:nvSpPr>
        <p:spPr>
          <a:xfrm>
            <a:off x="1848988" y="2643303"/>
            <a:ext cx="1509947" cy="1080655"/>
          </a:xfrm>
          <a:prstGeom prst="rect">
            <a:avLst/>
          </a:prstGeom>
        </p:spPr>
        <p:txBody>
          <a:bodyPr/>
          <a:lstStyle>
            <a:lvl1pPr marL="0" indent="0">
              <a:buNone/>
              <a:defRPr/>
            </a:lvl1pPr>
          </a:lstStyle>
          <a:p>
            <a:pPr lvl="0"/>
            <a:r>
              <a:rPr lang="en-US" noProof="0"/>
              <a:t>Click icon to add picture</a:t>
            </a:r>
            <a:endParaRPr lang="en-US" noProof="0" dirty="0"/>
          </a:p>
        </p:txBody>
      </p:sp>
      <p:sp>
        <p:nvSpPr>
          <p:cNvPr id="13" name="Picture Placeholder 4"/>
          <p:cNvSpPr>
            <a:spLocks noGrp="1"/>
          </p:cNvSpPr>
          <p:nvPr>
            <p:ph type="pic" sz="quarter" idx="20"/>
          </p:nvPr>
        </p:nvSpPr>
        <p:spPr>
          <a:xfrm>
            <a:off x="321426" y="4081153"/>
            <a:ext cx="1509947" cy="1080655"/>
          </a:xfrm>
          <a:prstGeom prst="rect">
            <a:avLst/>
          </a:prstGeom>
        </p:spPr>
        <p:txBody>
          <a:bodyPr/>
          <a:lstStyle>
            <a:lvl1pPr marL="0" indent="0">
              <a:buNone/>
              <a:defRPr/>
            </a:lvl1pPr>
          </a:lstStyle>
          <a:p>
            <a:pPr lvl="0"/>
            <a:r>
              <a:rPr lang="en-US" noProof="0"/>
              <a:t>Click icon to add picture</a:t>
            </a:r>
            <a:endParaRPr lang="en-US" noProof="0" dirty="0"/>
          </a:p>
        </p:txBody>
      </p:sp>
      <p:sp>
        <p:nvSpPr>
          <p:cNvPr id="14" name="Picture Placeholder 4"/>
          <p:cNvSpPr>
            <a:spLocks noGrp="1"/>
          </p:cNvSpPr>
          <p:nvPr>
            <p:ph type="pic" sz="quarter" idx="21"/>
          </p:nvPr>
        </p:nvSpPr>
        <p:spPr>
          <a:xfrm>
            <a:off x="321426" y="2643303"/>
            <a:ext cx="1509947" cy="1080655"/>
          </a:xfrm>
          <a:prstGeom prst="rect">
            <a:avLst/>
          </a:prstGeom>
        </p:spPr>
        <p:txBody>
          <a:bodyPr/>
          <a:lstStyle>
            <a:lvl1pPr marL="0" indent="0">
              <a:buNone/>
              <a:defRPr/>
            </a:lvl1pPr>
          </a:lstStyle>
          <a:p>
            <a:pPr lvl="0"/>
            <a:r>
              <a:rPr lang="en-US" noProof="0"/>
              <a:t>Click icon to add picture</a:t>
            </a:r>
            <a:endParaRPr lang="en-US" noProof="0" dirty="0"/>
          </a:p>
        </p:txBody>
      </p:sp>
      <p:sp>
        <p:nvSpPr>
          <p:cNvPr id="15" name="Text Placeholder 7"/>
          <p:cNvSpPr>
            <a:spLocks noGrp="1"/>
          </p:cNvSpPr>
          <p:nvPr>
            <p:ph type="body" sz="quarter" idx="22"/>
          </p:nvPr>
        </p:nvSpPr>
        <p:spPr>
          <a:xfrm>
            <a:off x="1865870" y="3758738"/>
            <a:ext cx="1495168"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a:t>Click to edit Master text styles</a:t>
            </a:r>
          </a:p>
        </p:txBody>
      </p:sp>
      <p:sp>
        <p:nvSpPr>
          <p:cNvPr id="16" name="Text Placeholder 7"/>
          <p:cNvSpPr>
            <a:spLocks noGrp="1"/>
          </p:cNvSpPr>
          <p:nvPr>
            <p:ph type="body" sz="quarter" idx="23"/>
          </p:nvPr>
        </p:nvSpPr>
        <p:spPr>
          <a:xfrm>
            <a:off x="304800" y="3758738"/>
            <a:ext cx="152400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a:t>Click to edit Master text styles</a:t>
            </a:r>
          </a:p>
        </p:txBody>
      </p:sp>
      <p:sp>
        <p:nvSpPr>
          <p:cNvPr id="17" name="Text Placeholder 7"/>
          <p:cNvSpPr>
            <a:spLocks noGrp="1"/>
          </p:cNvSpPr>
          <p:nvPr>
            <p:ph type="body" sz="quarter" idx="24"/>
          </p:nvPr>
        </p:nvSpPr>
        <p:spPr>
          <a:xfrm>
            <a:off x="3391930" y="3758738"/>
            <a:ext cx="148487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a:t>Click to edit Master text styles</a:t>
            </a:r>
          </a:p>
        </p:txBody>
      </p:sp>
      <p:sp>
        <p:nvSpPr>
          <p:cNvPr id="18" name="Text Placeholder 7"/>
          <p:cNvSpPr>
            <a:spLocks noGrp="1"/>
          </p:cNvSpPr>
          <p:nvPr>
            <p:ph type="body" sz="quarter" idx="25"/>
          </p:nvPr>
        </p:nvSpPr>
        <p:spPr>
          <a:xfrm>
            <a:off x="1856508" y="5199611"/>
            <a:ext cx="1504529"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a:t>Click to edit Master text styles</a:t>
            </a:r>
          </a:p>
        </p:txBody>
      </p:sp>
      <p:sp>
        <p:nvSpPr>
          <p:cNvPr id="19" name="Text Placeholder 7"/>
          <p:cNvSpPr>
            <a:spLocks noGrp="1"/>
          </p:cNvSpPr>
          <p:nvPr>
            <p:ph type="body" sz="quarter" idx="26"/>
          </p:nvPr>
        </p:nvSpPr>
        <p:spPr>
          <a:xfrm>
            <a:off x="332509" y="5199611"/>
            <a:ext cx="1496291"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a:t>Click to edit Master text styles</a:t>
            </a:r>
          </a:p>
        </p:txBody>
      </p:sp>
      <p:sp>
        <p:nvSpPr>
          <p:cNvPr id="20" name="Text Placeholder 7"/>
          <p:cNvSpPr>
            <a:spLocks noGrp="1"/>
          </p:cNvSpPr>
          <p:nvPr>
            <p:ph type="body" sz="quarter" idx="27"/>
          </p:nvPr>
        </p:nvSpPr>
        <p:spPr>
          <a:xfrm>
            <a:off x="3380509" y="5199611"/>
            <a:ext cx="152400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a:t>Click to edit Master text styles</a:t>
            </a:r>
          </a:p>
        </p:txBody>
      </p:sp>
      <p:sp>
        <p:nvSpPr>
          <p:cNvPr id="25" name="Text Placeholder 2"/>
          <p:cNvSpPr>
            <a:spLocks noGrp="1"/>
          </p:cNvSpPr>
          <p:nvPr>
            <p:ph type="body" sz="quarter" idx="28"/>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a:t>Click to edit Master text styles</a:t>
            </a:r>
          </a:p>
        </p:txBody>
      </p:sp>
      <p:sp>
        <p:nvSpPr>
          <p:cNvPr id="26" name="Text Placeholder 2"/>
          <p:cNvSpPr>
            <a:spLocks noGrp="1"/>
          </p:cNvSpPr>
          <p:nvPr>
            <p:ph type="body" sz="quarter" idx="29"/>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a:t>Click to edit Master text styles</a:t>
            </a:r>
          </a:p>
        </p:txBody>
      </p:sp>
    </p:spTree>
    <p:extLst>
      <p:ext uri="{BB962C8B-B14F-4D97-AF65-F5344CB8AC3E}">
        <p14:creationId xmlns:p14="http://schemas.microsoft.com/office/powerpoint/2010/main" val="451946163"/>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ultiple Choice">
    <p:spTree>
      <p:nvGrpSpPr>
        <p:cNvPr id="1" name=""/>
        <p:cNvGrpSpPr/>
        <p:nvPr/>
      </p:nvGrpSpPr>
      <p:grpSpPr>
        <a:xfrm>
          <a:off x="0" y="0"/>
          <a:ext cx="0" cy="0"/>
          <a:chOff x="0" y="0"/>
          <a:chExt cx="0" cy="0"/>
        </a:xfrm>
      </p:grpSpPr>
      <p:cxnSp>
        <p:nvCxnSpPr>
          <p:cNvPr id="13" name="Straight Connector 12"/>
          <p:cNvCxnSpPr/>
          <p:nvPr userDrawn="1"/>
        </p:nvCxnSpPr>
        <p:spPr>
          <a:xfrm>
            <a:off x="304800" y="1795463"/>
            <a:ext cx="44196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14" name="Oval 13"/>
          <p:cNvSpPr/>
          <p:nvPr userDrawn="1"/>
        </p:nvSpPr>
        <p:spPr>
          <a:xfrm>
            <a:off x="403225" y="2743200"/>
            <a:ext cx="120650" cy="123825"/>
          </a:xfrm>
          <a:prstGeom prst="ellipse">
            <a:avLst/>
          </a:prstGeom>
          <a:noFill/>
          <a:ln>
            <a:solidFill>
              <a:srgbClr val="118D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16" name="TextBox 15"/>
          <p:cNvSpPr txBox="1">
            <a:spLocks noChangeArrowheads="1"/>
          </p:cNvSpPr>
          <p:nvPr userDrawn="1"/>
        </p:nvSpPr>
        <p:spPr bwMode="auto">
          <a:xfrm>
            <a:off x="7543800" y="6477000"/>
            <a:ext cx="1503363" cy="323850"/>
          </a:xfrm>
          <a:prstGeom prst="rect">
            <a:avLst/>
          </a:prstGeom>
          <a:noFill/>
          <a:ln w="9525">
            <a:noFill/>
            <a:miter lim="800000"/>
            <a:headEnd/>
            <a:tailEnd/>
          </a:ln>
        </p:spPr>
        <p:txBody>
          <a:bodyPr wrap="none">
            <a:spAutoFit/>
          </a:bodyPr>
          <a:lstStyle/>
          <a:p>
            <a:pPr fontAlgn="base">
              <a:spcBef>
                <a:spcPct val="0"/>
              </a:spcBef>
              <a:spcAft>
                <a:spcPct val="0"/>
              </a:spcAft>
              <a:defRPr/>
            </a:pPr>
            <a:r>
              <a:rPr lang="en-US" sz="1500">
                <a:solidFill>
                  <a:srgbClr val="5C5C5C"/>
                </a:solidFill>
                <a:latin typeface="Arial" charset="0"/>
                <a:cs typeface="Arial" charset="0"/>
              </a:rPr>
              <a:t>Multiple Choice</a:t>
            </a:r>
          </a:p>
        </p:txBody>
      </p:sp>
      <p:sp>
        <p:nvSpPr>
          <p:cNvPr id="17" name="Rectangle 16"/>
          <p:cNvSpPr/>
          <p:nvPr userDrawn="1"/>
        </p:nvSpPr>
        <p:spPr>
          <a:xfrm>
            <a:off x="304800" y="2667000"/>
            <a:ext cx="4419600" cy="609600"/>
          </a:xfrm>
          <a:prstGeom prst="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18" name="Oval 17"/>
          <p:cNvSpPr/>
          <p:nvPr userDrawn="1"/>
        </p:nvSpPr>
        <p:spPr>
          <a:xfrm>
            <a:off x="403225" y="3429000"/>
            <a:ext cx="120650" cy="123825"/>
          </a:xfrm>
          <a:prstGeom prst="ellipse">
            <a:avLst/>
          </a:prstGeom>
          <a:noFill/>
          <a:ln>
            <a:solidFill>
              <a:srgbClr val="118D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21" name="Rectangle 20"/>
          <p:cNvSpPr/>
          <p:nvPr userDrawn="1"/>
        </p:nvSpPr>
        <p:spPr>
          <a:xfrm>
            <a:off x="304800" y="3352800"/>
            <a:ext cx="4419600" cy="609600"/>
          </a:xfrm>
          <a:prstGeom prst="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22" name="Oval 21"/>
          <p:cNvSpPr/>
          <p:nvPr userDrawn="1"/>
        </p:nvSpPr>
        <p:spPr>
          <a:xfrm>
            <a:off x="400050" y="4114800"/>
            <a:ext cx="120650" cy="123825"/>
          </a:xfrm>
          <a:prstGeom prst="ellipse">
            <a:avLst/>
          </a:prstGeom>
          <a:noFill/>
          <a:ln>
            <a:solidFill>
              <a:srgbClr val="118D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23" name="Rectangle 22"/>
          <p:cNvSpPr/>
          <p:nvPr userDrawn="1"/>
        </p:nvSpPr>
        <p:spPr>
          <a:xfrm>
            <a:off x="301625" y="4038600"/>
            <a:ext cx="4419600" cy="609600"/>
          </a:xfrm>
          <a:prstGeom prst="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24" name="Oval 23"/>
          <p:cNvSpPr/>
          <p:nvPr userDrawn="1"/>
        </p:nvSpPr>
        <p:spPr>
          <a:xfrm>
            <a:off x="400050" y="4800600"/>
            <a:ext cx="120650" cy="123825"/>
          </a:xfrm>
          <a:prstGeom prst="ellipse">
            <a:avLst/>
          </a:prstGeom>
          <a:noFill/>
          <a:ln>
            <a:solidFill>
              <a:srgbClr val="118D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27" name="Rectangle 26"/>
          <p:cNvSpPr/>
          <p:nvPr userDrawn="1"/>
        </p:nvSpPr>
        <p:spPr>
          <a:xfrm>
            <a:off x="301625" y="4724400"/>
            <a:ext cx="4419600" cy="609600"/>
          </a:xfrm>
          <a:prstGeom prst="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28" name="TextBox 27"/>
          <p:cNvSpPr txBox="1">
            <a:spLocks noChangeArrowheads="1"/>
          </p:cNvSpPr>
          <p:nvPr userDrawn="1"/>
        </p:nvSpPr>
        <p:spPr bwMode="auto">
          <a:xfrm>
            <a:off x="198438" y="2378075"/>
            <a:ext cx="8534400" cy="276225"/>
          </a:xfrm>
          <a:prstGeom prst="rect">
            <a:avLst/>
          </a:prstGeom>
          <a:noFill/>
          <a:ln w="9525">
            <a:noFill/>
            <a:miter lim="800000"/>
            <a:headEnd/>
            <a:tailEnd/>
          </a:ln>
        </p:spPr>
        <p:txBody>
          <a:bodyPr>
            <a:spAutoFit/>
          </a:bodyPr>
          <a:lstStyle/>
          <a:p>
            <a:pPr fontAlgn="base">
              <a:spcBef>
                <a:spcPct val="0"/>
              </a:spcBef>
              <a:spcAft>
                <a:spcPct val="0"/>
              </a:spcAft>
              <a:defRPr/>
            </a:pPr>
            <a:r>
              <a:rPr lang="en-US" sz="1200" b="1">
                <a:solidFill>
                  <a:srgbClr val="118DCC"/>
                </a:solidFill>
                <a:latin typeface="Arial" charset="0"/>
                <a:cs typeface="Arial" charset="0"/>
              </a:rPr>
              <a:t>Select the best response and click Submit.</a:t>
            </a:r>
          </a:p>
        </p:txBody>
      </p:sp>
      <p:sp>
        <p:nvSpPr>
          <p:cNvPr id="11" name="Text Placeholder 10"/>
          <p:cNvSpPr>
            <a:spLocks noGrp="1"/>
          </p:cNvSpPr>
          <p:nvPr>
            <p:ph type="body" sz="quarter" idx="11"/>
          </p:nvPr>
        </p:nvSpPr>
        <p:spPr>
          <a:xfrm>
            <a:off x="304800" y="1905000"/>
            <a:ext cx="4419600" cy="457200"/>
          </a:xfrm>
          <a:prstGeom prst="rect">
            <a:avLst/>
          </a:prstGeom>
        </p:spPr>
        <p:txBody>
          <a:bodyPr lIns="0" tIns="0" rIns="0" bIns="0"/>
          <a:lstStyle>
            <a:lvl1pPr marL="0" indent="0">
              <a:buNone/>
              <a:defRPr sz="1200" baseline="0">
                <a:latin typeface="Arial" pitchFamily="34" charset="0"/>
                <a:cs typeface="Arial" pitchFamily="34" charset="0"/>
              </a:defRPr>
            </a:lvl1pPr>
          </a:lstStyle>
          <a:p>
            <a:pPr lvl="0"/>
            <a:r>
              <a:rPr lang="en-US"/>
              <a:t>Click to edit Master text styles</a:t>
            </a:r>
          </a:p>
        </p:txBody>
      </p:sp>
      <p:sp>
        <p:nvSpPr>
          <p:cNvPr id="15" name="Text Placeholder 14"/>
          <p:cNvSpPr>
            <a:spLocks noGrp="1"/>
          </p:cNvSpPr>
          <p:nvPr>
            <p:ph type="body" sz="quarter" idx="12"/>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a:t>Click to edit Master text styles</a:t>
            </a:r>
          </a:p>
        </p:txBody>
      </p:sp>
      <p:sp>
        <p:nvSpPr>
          <p:cNvPr id="7" name="Picture Placeholder 8"/>
          <p:cNvSpPr>
            <a:spLocks noGrp="1"/>
          </p:cNvSpPr>
          <p:nvPr>
            <p:ph type="pic" sz="quarter" idx="10"/>
          </p:nvPr>
        </p:nvSpPr>
        <p:spPr>
          <a:xfrm>
            <a:off x="5181600" y="1795548"/>
            <a:ext cx="3657600" cy="3690852"/>
          </a:xfrm>
          <a:prstGeom prst="rect">
            <a:avLst/>
          </a:prstGeom>
          <a:solidFill>
            <a:schemeClr val="bg1">
              <a:lumMod val="85000"/>
            </a:schemeClr>
          </a:solidFill>
        </p:spPr>
        <p:txBody>
          <a:bodyPr/>
          <a:lstStyle>
            <a:lvl1pPr marL="0" indent="0">
              <a:buNone/>
              <a:defRPr/>
            </a:lvl1pPr>
          </a:lstStyle>
          <a:p>
            <a:pPr lvl="0"/>
            <a:endParaRPr lang="en-US" noProof="0" dirty="0"/>
          </a:p>
        </p:txBody>
      </p:sp>
      <p:sp>
        <p:nvSpPr>
          <p:cNvPr id="19" name="Text Placeholder 7"/>
          <p:cNvSpPr>
            <a:spLocks noGrp="1"/>
          </p:cNvSpPr>
          <p:nvPr>
            <p:ph type="body" sz="quarter" idx="29"/>
          </p:nvPr>
        </p:nvSpPr>
        <p:spPr>
          <a:xfrm>
            <a:off x="304800" y="5486400"/>
            <a:ext cx="1371600" cy="228600"/>
          </a:xfrm>
          <a:prstGeom prst="rect">
            <a:avLst/>
          </a:prstGeom>
          <a:solidFill>
            <a:srgbClr val="0071B9"/>
          </a:solidFill>
        </p:spPr>
        <p:txBody>
          <a:bodyPr lIns="0" tIns="0" rIns="0" bIns="0" anchor="ctr"/>
          <a:lstStyle>
            <a:lvl1pPr marL="0" indent="0" algn="ctr">
              <a:buNone/>
              <a:defRPr sz="1100">
                <a:solidFill>
                  <a:schemeClr val="bg1"/>
                </a:solidFill>
                <a:latin typeface="Arial" pitchFamily="34" charset="0"/>
                <a:cs typeface="Arial" pitchFamily="34" charset="0"/>
              </a:defRPr>
            </a:lvl1pPr>
          </a:lstStyle>
          <a:p>
            <a:pPr lvl="0"/>
            <a:r>
              <a:rPr lang="en-US"/>
              <a:t>Click to edit Master text styles</a:t>
            </a:r>
          </a:p>
        </p:txBody>
      </p:sp>
      <p:sp>
        <p:nvSpPr>
          <p:cNvPr id="20" name="Text Placeholder 7"/>
          <p:cNvSpPr>
            <a:spLocks noGrp="1"/>
          </p:cNvSpPr>
          <p:nvPr>
            <p:ph type="body" sz="quarter" idx="30"/>
          </p:nvPr>
        </p:nvSpPr>
        <p:spPr>
          <a:xfrm>
            <a:off x="1709651" y="5486400"/>
            <a:ext cx="1371600" cy="228600"/>
          </a:xfrm>
          <a:prstGeom prst="rect">
            <a:avLst/>
          </a:prstGeom>
          <a:solidFill>
            <a:srgbClr val="0071B9"/>
          </a:solidFill>
        </p:spPr>
        <p:txBody>
          <a:bodyPr lIns="0" tIns="0" rIns="0" bIns="0" anchor="ctr"/>
          <a:lstStyle>
            <a:lvl1pPr marL="0" indent="0" algn="ctr">
              <a:buNone/>
              <a:defRPr sz="1100">
                <a:solidFill>
                  <a:schemeClr val="bg1"/>
                </a:solidFill>
                <a:latin typeface="Arial" pitchFamily="34" charset="0"/>
                <a:cs typeface="Arial" pitchFamily="34" charset="0"/>
              </a:defRPr>
            </a:lvl1pPr>
          </a:lstStyle>
          <a:p>
            <a:pPr lvl="0"/>
            <a:r>
              <a:rPr lang="en-US"/>
              <a:t>Click to edit Master text styles</a:t>
            </a:r>
          </a:p>
        </p:txBody>
      </p:sp>
      <p:sp>
        <p:nvSpPr>
          <p:cNvPr id="5" name="Text Placeholder 4"/>
          <p:cNvSpPr>
            <a:spLocks noGrp="1"/>
          </p:cNvSpPr>
          <p:nvPr>
            <p:ph type="body" sz="quarter" idx="31"/>
          </p:nvPr>
        </p:nvSpPr>
        <p:spPr>
          <a:xfrm>
            <a:off x="617912" y="2718262"/>
            <a:ext cx="4114800" cy="482138"/>
          </a:xfrm>
          <a:prstGeom prst="rect">
            <a:avLst/>
          </a:prstGeom>
        </p:spPr>
        <p:txBody>
          <a:bodyPr lIns="0" tIns="0" rIns="0" bIns="0"/>
          <a:lstStyle>
            <a:lvl1pPr marL="0" indent="0">
              <a:buNone/>
              <a:defRPr sz="1100" baseline="0">
                <a:latin typeface="Arial" pitchFamily="34" charset="0"/>
                <a:cs typeface="Arial" pitchFamily="34" charset="0"/>
              </a:defRPr>
            </a:lvl1pPr>
          </a:lstStyle>
          <a:p>
            <a:pPr lvl="0"/>
            <a:r>
              <a:rPr lang="en-US"/>
              <a:t>Click to edit Master text styles</a:t>
            </a:r>
          </a:p>
        </p:txBody>
      </p:sp>
      <p:sp>
        <p:nvSpPr>
          <p:cNvPr id="29" name="Text Placeholder 4"/>
          <p:cNvSpPr>
            <a:spLocks noGrp="1"/>
          </p:cNvSpPr>
          <p:nvPr>
            <p:ph type="body" sz="quarter" idx="36"/>
          </p:nvPr>
        </p:nvSpPr>
        <p:spPr>
          <a:xfrm>
            <a:off x="617912" y="3404062"/>
            <a:ext cx="4114800" cy="482138"/>
          </a:xfrm>
          <a:prstGeom prst="rect">
            <a:avLst/>
          </a:prstGeom>
        </p:spPr>
        <p:txBody>
          <a:bodyPr lIns="0" tIns="0" rIns="0" bIns="0"/>
          <a:lstStyle>
            <a:lvl1pPr marL="0" indent="0">
              <a:buNone/>
              <a:defRPr sz="1100" baseline="0">
                <a:latin typeface="Arial" pitchFamily="34" charset="0"/>
                <a:cs typeface="Arial" pitchFamily="34" charset="0"/>
              </a:defRPr>
            </a:lvl1pPr>
          </a:lstStyle>
          <a:p>
            <a:pPr lvl="0"/>
            <a:r>
              <a:rPr lang="en-US"/>
              <a:t>Click to edit Master text styles</a:t>
            </a:r>
          </a:p>
        </p:txBody>
      </p:sp>
      <p:sp>
        <p:nvSpPr>
          <p:cNvPr id="33" name="Text Placeholder 4"/>
          <p:cNvSpPr>
            <a:spLocks noGrp="1"/>
          </p:cNvSpPr>
          <p:nvPr>
            <p:ph type="body" sz="quarter" idx="37"/>
          </p:nvPr>
        </p:nvSpPr>
        <p:spPr>
          <a:xfrm>
            <a:off x="614855" y="4089862"/>
            <a:ext cx="4114800" cy="482138"/>
          </a:xfrm>
          <a:prstGeom prst="rect">
            <a:avLst/>
          </a:prstGeom>
        </p:spPr>
        <p:txBody>
          <a:bodyPr lIns="0" tIns="0" rIns="0" bIns="0"/>
          <a:lstStyle>
            <a:lvl1pPr marL="0" indent="0">
              <a:buNone/>
              <a:defRPr sz="1100" baseline="0">
                <a:latin typeface="Arial" pitchFamily="34" charset="0"/>
                <a:cs typeface="Arial" pitchFamily="34" charset="0"/>
              </a:defRPr>
            </a:lvl1pPr>
          </a:lstStyle>
          <a:p>
            <a:pPr lvl="0"/>
            <a:r>
              <a:rPr lang="en-US"/>
              <a:t>Click to edit Master text styles</a:t>
            </a:r>
          </a:p>
        </p:txBody>
      </p:sp>
      <p:sp>
        <p:nvSpPr>
          <p:cNvPr id="36" name="Text Placeholder 4"/>
          <p:cNvSpPr>
            <a:spLocks noGrp="1"/>
          </p:cNvSpPr>
          <p:nvPr>
            <p:ph type="body" sz="quarter" idx="38"/>
          </p:nvPr>
        </p:nvSpPr>
        <p:spPr>
          <a:xfrm>
            <a:off x="614855" y="4775662"/>
            <a:ext cx="4114800" cy="482138"/>
          </a:xfrm>
          <a:prstGeom prst="rect">
            <a:avLst/>
          </a:prstGeom>
        </p:spPr>
        <p:txBody>
          <a:bodyPr lIns="0" tIns="0" rIns="0" bIns="0"/>
          <a:lstStyle>
            <a:lvl1pPr marL="0" indent="0">
              <a:buNone/>
              <a:defRPr sz="1100" baseline="0">
                <a:latin typeface="Arial" pitchFamily="34" charset="0"/>
                <a:cs typeface="Arial" pitchFamily="34" charset="0"/>
              </a:defRPr>
            </a:lvl1pPr>
          </a:lstStyle>
          <a:p>
            <a:pPr lvl="0"/>
            <a:r>
              <a:rPr lang="en-US"/>
              <a:t>Click to edit Master text styles</a:t>
            </a:r>
          </a:p>
        </p:txBody>
      </p:sp>
      <p:sp>
        <p:nvSpPr>
          <p:cNvPr id="25" name="Text Placeholder 2"/>
          <p:cNvSpPr>
            <a:spLocks noGrp="1"/>
          </p:cNvSpPr>
          <p:nvPr>
            <p:ph type="body" sz="quarter" idx="39"/>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a:t>Click to edit Master text styles</a:t>
            </a:r>
          </a:p>
        </p:txBody>
      </p:sp>
      <p:sp>
        <p:nvSpPr>
          <p:cNvPr id="26" name="Text Placeholder 2"/>
          <p:cNvSpPr>
            <a:spLocks noGrp="1"/>
          </p:cNvSpPr>
          <p:nvPr>
            <p:ph type="body" sz="quarter" idx="40"/>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a:t>Click to edit Master text styles</a:t>
            </a:r>
          </a:p>
        </p:txBody>
      </p:sp>
    </p:spTree>
    <p:extLst>
      <p:ext uri="{BB962C8B-B14F-4D97-AF65-F5344CB8AC3E}">
        <p14:creationId xmlns:p14="http://schemas.microsoft.com/office/powerpoint/2010/main" val="21414238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nowledge Check">
    <p:spTree>
      <p:nvGrpSpPr>
        <p:cNvPr id="1" name=""/>
        <p:cNvGrpSpPr/>
        <p:nvPr/>
      </p:nvGrpSpPr>
      <p:grpSpPr>
        <a:xfrm>
          <a:off x="0" y="0"/>
          <a:ext cx="0" cy="0"/>
          <a:chOff x="0" y="0"/>
          <a:chExt cx="0" cy="0"/>
        </a:xfrm>
      </p:grpSpPr>
      <p:cxnSp>
        <p:nvCxnSpPr>
          <p:cNvPr id="13" name="Straight Connector 12"/>
          <p:cNvCxnSpPr/>
          <p:nvPr userDrawn="1"/>
        </p:nvCxnSpPr>
        <p:spPr>
          <a:xfrm>
            <a:off x="304800" y="1795463"/>
            <a:ext cx="44196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14" name="Oval 13"/>
          <p:cNvSpPr/>
          <p:nvPr userDrawn="1"/>
        </p:nvSpPr>
        <p:spPr>
          <a:xfrm>
            <a:off x="403225" y="2743200"/>
            <a:ext cx="120650" cy="123825"/>
          </a:xfrm>
          <a:prstGeom prst="ellipse">
            <a:avLst/>
          </a:prstGeom>
          <a:noFill/>
          <a:ln>
            <a:solidFill>
              <a:srgbClr val="118D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16" name="TextBox 15"/>
          <p:cNvSpPr txBox="1">
            <a:spLocks noChangeArrowheads="1"/>
          </p:cNvSpPr>
          <p:nvPr userDrawn="1"/>
        </p:nvSpPr>
        <p:spPr bwMode="auto">
          <a:xfrm>
            <a:off x="7315200" y="6486525"/>
            <a:ext cx="1739900" cy="323850"/>
          </a:xfrm>
          <a:prstGeom prst="rect">
            <a:avLst/>
          </a:prstGeom>
          <a:noFill/>
          <a:ln w="9525">
            <a:noFill/>
            <a:miter lim="800000"/>
            <a:headEnd/>
            <a:tailEnd/>
          </a:ln>
        </p:spPr>
        <p:txBody>
          <a:bodyPr wrap="none">
            <a:spAutoFit/>
          </a:bodyPr>
          <a:lstStyle/>
          <a:p>
            <a:pPr fontAlgn="base">
              <a:spcBef>
                <a:spcPct val="0"/>
              </a:spcBef>
              <a:spcAft>
                <a:spcPct val="0"/>
              </a:spcAft>
              <a:defRPr/>
            </a:pPr>
            <a:r>
              <a:rPr lang="en-US" sz="1500">
                <a:solidFill>
                  <a:srgbClr val="5C5C5C"/>
                </a:solidFill>
                <a:latin typeface="Arial" charset="0"/>
                <a:cs typeface="Arial" charset="0"/>
              </a:rPr>
              <a:t>Knowledge Check</a:t>
            </a:r>
          </a:p>
        </p:txBody>
      </p:sp>
      <p:sp>
        <p:nvSpPr>
          <p:cNvPr id="17" name="Rectangle 16"/>
          <p:cNvSpPr/>
          <p:nvPr userDrawn="1"/>
        </p:nvSpPr>
        <p:spPr>
          <a:xfrm>
            <a:off x="304800" y="2667000"/>
            <a:ext cx="4419600" cy="609600"/>
          </a:xfrm>
          <a:prstGeom prst="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18" name="Oval 17"/>
          <p:cNvSpPr/>
          <p:nvPr userDrawn="1"/>
        </p:nvSpPr>
        <p:spPr>
          <a:xfrm>
            <a:off x="403225" y="3429000"/>
            <a:ext cx="120650" cy="123825"/>
          </a:xfrm>
          <a:prstGeom prst="ellipse">
            <a:avLst/>
          </a:prstGeom>
          <a:noFill/>
          <a:ln>
            <a:solidFill>
              <a:srgbClr val="118D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21" name="Rectangle 20"/>
          <p:cNvSpPr/>
          <p:nvPr userDrawn="1"/>
        </p:nvSpPr>
        <p:spPr>
          <a:xfrm>
            <a:off x="304800" y="3352800"/>
            <a:ext cx="4419600" cy="609600"/>
          </a:xfrm>
          <a:prstGeom prst="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22" name="Oval 21"/>
          <p:cNvSpPr/>
          <p:nvPr userDrawn="1"/>
        </p:nvSpPr>
        <p:spPr>
          <a:xfrm>
            <a:off x="400050" y="4114800"/>
            <a:ext cx="120650" cy="123825"/>
          </a:xfrm>
          <a:prstGeom prst="ellipse">
            <a:avLst/>
          </a:prstGeom>
          <a:noFill/>
          <a:ln>
            <a:solidFill>
              <a:srgbClr val="118D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23" name="Rectangle 22"/>
          <p:cNvSpPr/>
          <p:nvPr userDrawn="1"/>
        </p:nvSpPr>
        <p:spPr>
          <a:xfrm>
            <a:off x="301625" y="4038600"/>
            <a:ext cx="4419600" cy="609600"/>
          </a:xfrm>
          <a:prstGeom prst="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24" name="Oval 23"/>
          <p:cNvSpPr/>
          <p:nvPr userDrawn="1"/>
        </p:nvSpPr>
        <p:spPr>
          <a:xfrm>
            <a:off x="400050" y="4800600"/>
            <a:ext cx="120650" cy="123825"/>
          </a:xfrm>
          <a:prstGeom prst="ellipse">
            <a:avLst/>
          </a:prstGeom>
          <a:noFill/>
          <a:ln>
            <a:solidFill>
              <a:srgbClr val="118D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27" name="Rectangle 26"/>
          <p:cNvSpPr/>
          <p:nvPr userDrawn="1"/>
        </p:nvSpPr>
        <p:spPr>
          <a:xfrm>
            <a:off x="301625" y="4724400"/>
            <a:ext cx="4419600" cy="609600"/>
          </a:xfrm>
          <a:prstGeom prst="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28" name="TextBox 27"/>
          <p:cNvSpPr txBox="1">
            <a:spLocks noChangeArrowheads="1"/>
          </p:cNvSpPr>
          <p:nvPr userDrawn="1"/>
        </p:nvSpPr>
        <p:spPr bwMode="auto">
          <a:xfrm>
            <a:off x="198438" y="2378075"/>
            <a:ext cx="8534400" cy="276225"/>
          </a:xfrm>
          <a:prstGeom prst="rect">
            <a:avLst/>
          </a:prstGeom>
          <a:noFill/>
          <a:ln w="9525">
            <a:noFill/>
            <a:miter lim="800000"/>
            <a:headEnd/>
            <a:tailEnd/>
          </a:ln>
        </p:spPr>
        <p:txBody>
          <a:bodyPr>
            <a:spAutoFit/>
          </a:bodyPr>
          <a:lstStyle/>
          <a:p>
            <a:pPr fontAlgn="base">
              <a:spcBef>
                <a:spcPct val="0"/>
              </a:spcBef>
              <a:spcAft>
                <a:spcPct val="0"/>
              </a:spcAft>
              <a:defRPr/>
            </a:pPr>
            <a:r>
              <a:rPr lang="en-US" sz="1200" b="1">
                <a:solidFill>
                  <a:srgbClr val="118DCC"/>
                </a:solidFill>
                <a:latin typeface="Arial" charset="0"/>
                <a:cs typeface="Arial" charset="0"/>
              </a:rPr>
              <a:t>Select the best response and click Submit.</a:t>
            </a:r>
          </a:p>
        </p:txBody>
      </p:sp>
      <p:sp>
        <p:nvSpPr>
          <p:cNvPr id="11" name="Text Placeholder 10"/>
          <p:cNvSpPr>
            <a:spLocks noGrp="1"/>
          </p:cNvSpPr>
          <p:nvPr>
            <p:ph type="body" sz="quarter" idx="11"/>
          </p:nvPr>
        </p:nvSpPr>
        <p:spPr>
          <a:xfrm>
            <a:off x="304800" y="1905000"/>
            <a:ext cx="4419600" cy="457200"/>
          </a:xfrm>
          <a:prstGeom prst="rect">
            <a:avLst/>
          </a:prstGeom>
        </p:spPr>
        <p:txBody>
          <a:bodyPr lIns="0" tIns="0" rIns="0" bIns="0"/>
          <a:lstStyle>
            <a:lvl1pPr marL="0" indent="0">
              <a:buNone/>
              <a:defRPr sz="1200" baseline="0">
                <a:latin typeface="Arial" pitchFamily="34" charset="0"/>
                <a:cs typeface="Arial" pitchFamily="34" charset="0"/>
              </a:defRPr>
            </a:lvl1pPr>
          </a:lstStyle>
          <a:p>
            <a:pPr lvl="0"/>
            <a:r>
              <a:rPr lang="en-US"/>
              <a:t>Click to edit Master text styles</a:t>
            </a:r>
          </a:p>
        </p:txBody>
      </p:sp>
      <p:sp>
        <p:nvSpPr>
          <p:cNvPr id="15" name="Text Placeholder 14"/>
          <p:cNvSpPr>
            <a:spLocks noGrp="1"/>
          </p:cNvSpPr>
          <p:nvPr>
            <p:ph type="body" sz="quarter" idx="12"/>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a:t>Click to edit Master text styles</a:t>
            </a:r>
          </a:p>
        </p:txBody>
      </p:sp>
      <p:sp>
        <p:nvSpPr>
          <p:cNvPr id="7" name="Picture Placeholder 8"/>
          <p:cNvSpPr>
            <a:spLocks noGrp="1"/>
          </p:cNvSpPr>
          <p:nvPr>
            <p:ph type="pic" sz="quarter" idx="10"/>
          </p:nvPr>
        </p:nvSpPr>
        <p:spPr>
          <a:xfrm>
            <a:off x="5181600" y="1795548"/>
            <a:ext cx="3657600" cy="3690852"/>
          </a:xfrm>
          <a:prstGeom prst="rect">
            <a:avLst/>
          </a:prstGeom>
          <a:blipFill dpi="0" rotWithShape="1">
            <a:blip r:embed="rId2" cstate="print">
              <a:extLst/>
            </a:blip>
            <a:srcRect/>
            <a:stretch>
              <a:fillRect/>
            </a:stretch>
          </a:blipFill>
        </p:spPr>
        <p:txBody>
          <a:bodyPr/>
          <a:lstStyle>
            <a:lvl1pPr marL="0" indent="0">
              <a:buNone/>
              <a:defRPr/>
            </a:lvl1pPr>
          </a:lstStyle>
          <a:p>
            <a:pPr lvl="0"/>
            <a:r>
              <a:rPr lang="en-US" noProof="0"/>
              <a:t>Click icon to add picture</a:t>
            </a:r>
            <a:endParaRPr lang="en-US" noProof="0" dirty="0"/>
          </a:p>
        </p:txBody>
      </p:sp>
      <p:sp>
        <p:nvSpPr>
          <p:cNvPr id="19" name="Text Placeholder 7"/>
          <p:cNvSpPr>
            <a:spLocks noGrp="1"/>
          </p:cNvSpPr>
          <p:nvPr>
            <p:ph type="body" sz="quarter" idx="29"/>
          </p:nvPr>
        </p:nvSpPr>
        <p:spPr>
          <a:xfrm>
            <a:off x="304800" y="5486400"/>
            <a:ext cx="1371600" cy="228600"/>
          </a:xfrm>
          <a:prstGeom prst="rect">
            <a:avLst/>
          </a:prstGeom>
          <a:solidFill>
            <a:srgbClr val="0071B9"/>
          </a:solidFill>
        </p:spPr>
        <p:txBody>
          <a:bodyPr lIns="0" tIns="0" rIns="0" bIns="0" anchor="ctr"/>
          <a:lstStyle>
            <a:lvl1pPr marL="0" indent="0" algn="ctr">
              <a:buNone/>
              <a:defRPr sz="1100">
                <a:solidFill>
                  <a:schemeClr val="bg1"/>
                </a:solidFill>
                <a:latin typeface="Arial" pitchFamily="34" charset="0"/>
                <a:cs typeface="Arial" pitchFamily="34" charset="0"/>
              </a:defRPr>
            </a:lvl1pPr>
          </a:lstStyle>
          <a:p>
            <a:pPr lvl="0"/>
            <a:r>
              <a:rPr lang="en-US"/>
              <a:t>Click to edit Master text styles</a:t>
            </a:r>
          </a:p>
        </p:txBody>
      </p:sp>
      <p:sp>
        <p:nvSpPr>
          <p:cNvPr id="20" name="Text Placeholder 7"/>
          <p:cNvSpPr>
            <a:spLocks noGrp="1"/>
          </p:cNvSpPr>
          <p:nvPr>
            <p:ph type="body" sz="quarter" idx="30"/>
          </p:nvPr>
        </p:nvSpPr>
        <p:spPr>
          <a:xfrm>
            <a:off x="1709651" y="5486400"/>
            <a:ext cx="1371600" cy="228600"/>
          </a:xfrm>
          <a:prstGeom prst="rect">
            <a:avLst/>
          </a:prstGeom>
          <a:solidFill>
            <a:srgbClr val="0071B9"/>
          </a:solidFill>
        </p:spPr>
        <p:txBody>
          <a:bodyPr lIns="0" tIns="0" rIns="0" bIns="0" anchor="ctr"/>
          <a:lstStyle>
            <a:lvl1pPr marL="0" indent="0" algn="ctr">
              <a:buNone/>
              <a:defRPr sz="1100">
                <a:solidFill>
                  <a:schemeClr val="bg1"/>
                </a:solidFill>
                <a:latin typeface="Arial" pitchFamily="34" charset="0"/>
                <a:cs typeface="Arial" pitchFamily="34" charset="0"/>
              </a:defRPr>
            </a:lvl1pPr>
          </a:lstStyle>
          <a:p>
            <a:pPr lvl="0"/>
            <a:r>
              <a:rPr lang="en-US"/>
              <a:t>Click to edit Master text styles</a:t>
            </a:r>
          </a:p>
        </p:txBody>
      </p:sp>
      <p:sp>
        <p:nvSpPr>
          <p:cNvPr id="5" name="Text Placeholder 4"/>
          <p:cNvSpPr>
            <a:spLocks noGrp="1"/>
          </p:cNvSpPr>
          <p:nvPr>
            <p:ph type="body" sz="quarter" idx="31"/>
          </p:nvPr>
        </p:nvSpPr>
        <p:spPr>
          <a:xfrm>
            <a:off x="617912" y="2718262"/>
            <a:ext cx="4114800" cy="482138"/>
          </a:xfrm>
          <a:prstGeom prst="rect">
            <a:avLst/>
          </a:prstGeom>
        </p:spPr>
        <p:txBody>
          <a:bodyPr lIns="0" tIns="0" rIns="0" bIns="0"/>
          <a:lstStyle>
            <a:lvl1pPr marL="0" indent="0">
              <a:buNone/>
              <a:defRPr sz="1100" baseline="0">
                <a:latin typeface="Arial" pitchFamily="34" charset="0"/>
                <a:cs typeface="Arial" pitchFamily="34" charset="0"/>
              </a:defRPr>
            </a:lvl1pPr>
          </a:lstStyle>
          <a:p>
            <a:pPr lvl="0"/>
            <a:r>
              <a:rPr lang="en-US"/>
              <a:t>Click to edit Master text styles</a:t>
            </a:r>
          </a:p>
        </p:txBody>
      </p:sp>
      <p:sp>
        <p:nvSpPr>
          <p:cNvPr id="29" name="Text Placeholder 4"/>
          <p:cNvSpPr>
            <a:spLocks noGrp="1"/>
          </p:cNvSpPr>
          <p:nvPr>
            <p:ph type="body" sz="quarter" idx="36"/>
          </p:nvPr>
        </p:nvSpPr>
        <p:spPr>
          <a:xfrm>
            <a:off x="617912" y="3404062"/>
            <a:ext cx="4114800" cy="482138"/>
          </a:xfrm>
          <a:prstGeom prst="rect">
            <a:avLst/>
          </a:prstGeom>
        </p:spPr>
        <p:txBody>
          <a:bodyPr lIns="0" tIns="0" rIns="0" bIns="0"/>
          <a:lstStyle>
            <a:lvl1pPr marL="0" indent="0">
              <a:buNone/>
              <a:defRPr sz="1100" baseline="0">
                <a:latin typeface="Arial" pitchFamily="34" charset="0"/>
                <a:cs typeface="Arial" pitchFamily="34" charset="0"/>
              </a:defRPr>
            </a:lvl1pPr>
          </a:lstStyle>
          <a:p>
            <a:pPr lvl="0"/>
            <a:r>
              <a:rPr lang="en-US"/>
              <a:t>Click to edit Master text styles</a:t>
            </a:r>
          </a:p>
        </p:txBody>
      </p:sp>
      <p:sp>
        <p:nvSpPr>
          <p:cNvPr id="33" name="Text Placeholder 4"/>
          <p:cNvSpPr>
            <a:spLocks noGrp="1"/>
          </p:cNvSpPr>
          <p:nvPr>
            <p:ph type="body" sz="quarter" idx="37"/>
          </p:nvPr>
        </p:nvSpPr>
        <p:spPr>
          <a:xfrm>
            <a:off x="614855" y="4089862"/>
            <a:ext cx="4114800" cy="482138"/>
          </a:xfrm>
          <a:prstGeom prst="rect">
            <a:avLst/>
          </a:prstGeom>
        </p:spPr>
        <p:txBody>
          <a:bodyPr lIns="0" tIns="0" rIns="0" bIns="0"/>
          <a:lstStyle>
            <a:lvl1pPr marL="0" indent="0">
              <a:buNone/>
              <a:defRPr sz="1100" baseline="0">
                <a:latin typeface="Arial" pitchFamily="34" charset="0"/>
                <a:cs typeface="Arial" pitchFamily="34" charset="0"/>
              </a:defRPr>
            </a:lvl1pPr>
          </a:lstStyle>
          <a:p>
            <a:pPr lvl="0"/>
            <a:r>
              <a:rPr lang="en-US"/>
              <a:t>Click to edit Master text styles</a:t>
            </a:r>
          </a:p>
        </p:txBody>
      </p:sp>
      <p:sp>
        <p:nvSpPr>
          <p:cNvPr id="36" name="Text Placeholder 4"/>
          <p:cNvSpPr>
            <a:spLocks noGrp="1"/>
          </p:cNvSpPr>
          <p:nvPr>
            <p:ph type="body" sz="quarter" idx="38"/>
          </p:nvPr>
        </p:nvSpPr>
        <p:spPr>
          <a:xfrm>
            <a:off x="614855" y="4775662"/>
            <a:ext cx="4114800" cy="482138"/>
          </a:xfrm>
          <a:prstGeom prst="rect">
            <a:avLst/>
          </a:prstGeom>
        </p:spPr>
        <p:txBody>
          <a:bodyPr lIns="0" tIns="0" rIns="0" bIns="0"/>
          <a:lstStyle>
            <a:lvl1pPr marL="0" indent="0">
              <a:buNone/>
              <a:defRPr sz="1100" baseline="0">
                <a:latin typeface="Arial" pitchFamily="34" charset="0"/>
                <a:cs typeface="Arial" pitchFamily="34" charset="0"/>
              </a:defRPr>
            </a:lvl1pPr>
          </a:lstStyle>
          <a:p>
            <a:pPr lvl="0"/>
            <a:r>
              <a:rPr lang="en-US"/>
              <a:t>Click to edit Master text styles</a:t>
            </a:r>
          </a:p>
        </p:txBody>
      </p:sp>
      <p:sp>
        <p:nvSpPr>
          <p:cNvPr id="25" name="Text Placeholder 2"/>
          <p:cNvSpPr>
            <a:spLocks noGrp="1"/>
          </p:cNvSpPr>
          <p:nvPr>
            <p:ph type="body" sz="quarter" idx="39"/>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a:t>Click to edit Master text styles</a:t>
            </a:r>
          </a:p>
        </p:txBody>
      </p:sp>
      <p:sp>
        <p:nvSpPr>
          <p:cNvPr id="26" name="Text Placeholder 2"/>
          <p:cNvSpPr>
            <a:spLocks noGrp="1"/>
          </p:cNvSpPr>
          <p:nvPr>
            <p:ph type="body" sz="quarter" idx="40"/>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a:t>Click to edit Master text styles</a:t>
            </a:r>
          </a:p>
        </p:txBody>
      </p:sp>
    </p:spTree>
    <p:extLst>
      <p:ext uri="{BB962C8B-B14F-4D97-AF65-F5344CB8AC3E}">
        <p14:creationId xmlns:p14="http://schemas.microsoft.com/office/powerpoint/2010/main" val="15885843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cenario Decision">
    <p:spTree>
      <p:nvGrpSpPr>
        <p:cNvPr id="1" name=""/>
        <p:cNvGrpSpPr/>
        <p:nvPr/>
      </p:nvGrpSpPr>
      <p:grpSpPr>
        <a:xfrm>
          <a:off x="0" y="0"/>
          <a:ext cx="0" cy="0"/>
          <a:chOff x="0" y="0"/>
          <a:chExt cx="0" cy="0"/>
        </a:xfrm>
      </p:grpSpPr>
      <p:cxnSp>
        <p:nvCxnSpPr>
          <p:cNvPr id="12" name="Straight Connector 11"/>
          <p:cNvCxnSpPr/>
          <p:nvPr userDrawn="1"/>
        </p:nvCxnSpPr>
        <p:spPr>
          <a:xfrm>
            <a:off x="304800" y="1795463"/>
            <a:ext cx="44196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13" name="Oval 12"/>
          <p:cNvSpPr/>
          <p:nvPr userDrawn="1"/>
        </p:nvSpPr>
        <p:spPr>
          <a:xfrm>
            <a:off x="403225" y="2743200"/>
            <a:ext cx="120650" cy="123825"/>
          </a:xfrm>
          <a:prstGeom prst="ellipse">
            <a:avLst/>
          </a:prstGeom>
          <a:noFill/>
          <a:ln>
            <a:solidFill>
              <a:srgbClr val="118D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14" name="TextBox 13"/>
          <p:cNvSpPr txBox="1">
            <a:spLocks noChangeArrowheads="1"/>
          </p:cNvSpPr>
          <p:nvPr userDrawn="1"/>
        </p:nvSpPr>
        <p:spPr bwMode="auto">
          <a:xfrm>
            <a:off x="6629400" y="6477000"/>
            <a:ext cx="2413000" cy="323850"/>
          </a:xfrm>
          <a:prstGeom prst="rect">
            <a:avLst/>
          </a:prstGeom>
          <a:noFill/>
          <a:ln w="9525">
            <a:noFill/>
            <a:miter lim="800000"/>
            <a:headEnd/>
            <a:tailEnd/>
          </a:ln>
        </p:spPr>
        <p:txBody>
          <a:bodyPr wrap="none">
            <a:spAutoFit/>
          </a:bodyPr>
          <a:lstStyle/>
          <a:p>
            <a:pPr fontAlgn="base">
              <a:spcBef>
                <a:spcPct val="0"/>
              </a:spcBef>
              <a:spcAft>
                <a:spcPct val="0"/>
              </a:spcAft>
              <a:defRPr/>
            </a:pPr>
            <a:r>
              <a:rPr lang="en-US" sz="1500">
                <a:solidFill>
                  <a:srgbClr val="5C5C5C"/>
                </a:solidFill>
                <a:latin typeface="Arial" charset="0"/>
                <a:cs typeface="Arial" charset="0"/>
              </a:rPr>
              <a:t>Multiple Choice Foils Only</a:t>
            </a:r>
          </a:p>
        </p:txBody>
      </p:sp>
      <p:sp>
        <p:nvSpPr>
          <p:cNvPr id="16" name="Rectangle 15"/>
          <p:cNvSpPr/>
          <p:nvPr userDrawn="1"/>
        </p:nvSpPr>
        <p:spPr>
          <a:xfrm>
            <a:off x="304800" y="2667000"/>
            <a:ext cx="4419600" cy="609600"/>
          </a:xfrm>
          <a:prstGeom prst="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17" name="Oval 16"/>
          <p:cNvSpPr/>
          <p:nvPr userDrawn="1"/>
        </p:nvSpPr>
        <p:spPr>
          <a:xfrm>
            <a:off x="403225" y="3429000"/>
            <a:ext cx="120650" cy="123825"/>
          </a:xfrm>
          <a:prstGeom prst="ellipse">
            <a:avLst/>
          </a:prstGeom>
          <a:noFill/>
          <a:ln>
            <a:solidFill>
              <a:srgbClr val="118D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18" name="Rectangle 17"/>
          <p:cNvSpPr/>
          <p:nvPr userDrawn="1"/>
        </p:nvSpPr>
        <p:spPr>
          <a:xfrm>
            <a:off x="304800" y="3352800"/>
            <a:ext cx="4419600" cy="609600"/>
          </a:xfrm>
          <a:prstGeom prst="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20" name="Oval 19"/>
          <p:cNvSpPr/>
          <p:nvPr userDrawn="1"/>
        </p:nvSpPr>
        <p:spPr>
          <a:xfrm>
            <a:off x="400050" y="4114800"/>
            <a:ext cx="120650" cy="123825"/>
          </a:xfrm>
          <a:prstGeom prst="ellipse">
            <a:avLst/>
          </a:prstGeom>
          <a:noFill/>
          <a:ln>
            <a:solidFill>
              <a:srgbClr val="118D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21" name="Rectangle 20"/>
          <p:cNvSpPr/>
          <p:nvPr userDrawn="1"/>
        </p:nvSpPr>
        <p:spPr>
          <a:xfrm>
            <a:off x="301625" y="4038600"/>
            <a:ext cx="4419600" cy="609600"/>
          </a:xfrm>
          <a:prstGeom prst="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22" name="Oval 21"/>
          <p:cNvSpPr/>
          <p:nvPr userDrawn="1"/>
        </p:nvSpPr>
        <p:spPr>
          <a:xfrm>
            <a:off x="400050" y="4800600"/>
            <a:ext cx="120650" cy="123825"/>
          </a:xfrm>
          <a:prstGeom prst="ellipse">
            <a:avLst/>
          </a:prstGeom>
          <a:noFill/>
          <a:ln>
            <a:solidFill>
              <a:srgbClr val="118D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23" name="Rectangle 22"/>
          <p:cNvSpPr/>
          <p:nvPr userDrawn="1"/>
        </p:nvSpPr>
        <p:spPr>
          <a:xfrm>
            <a:off x="301625" y="4724400"/>
            <a:ext cx="4419600" cy="609600"/>
          </a:xfrm>
          <a:prstGeom prst="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26" name="TextBox 25"/>
          <p:cNvSpPr txBox="1">
            <a:spLocks noChangeArrowheads="1"/>
          </p:cNvSpPr>
          <p:nvPr userDrawn="1"/>
        </p:nvSpPr>
        <p:spPr bwMode="auto">
          <a:xfrm>
            <a:off x="198438" y="2378075"/>
            <a:ext cx="8534400" cy="276225"/>
          </a:xfrm>
          <a:prstGeom prst="rect">
            <a:avLst/>
          </a:prstGeom>
          <a:noFill/>
          <a:ln w="9525">
            <a:noFill/>
            <a:miter lim="800000"/>
            <a:headEnd/>
            <a:tailEnd/>
          </a:ln>
        </p:spPr>
        <p:txBody>
          <a:bodyPr>
            <a:spAutoFit/>
          </a:bodyPr>
          <a:lstStyle/>
          <a:p>
            <a:pPr fontAlgn="base">
              <a:spcBef>
                <a:spcPct val="0"/>
              </a:spcBef>
              <a:spcAft>
                <a:spcPct val="0"/>
              </a:spcAft>
              <a:defRPr/>
            </a:pPr>
            <a:r>
              <a:rPr lang="en-US" sz="1200" b="1">
                <a:solidFill>
                  <a:srgbClr val="118DCC"/>
                </a:solidFill>
                <a:latin typeface="Arial" charset="0"/>
                <a:cs typeface="Arial" charset="0"/>
              </a:rPr>
              <a:t>Select the best response and click Submit.</a:t>
            </a:r>
          </a:p>
        </p:txBody>
      </p:sp>
      <p:sp>
        <p:nvSpPr>
          <p:cNvPr id="11" name="Text Placeholder 10"/>
          <p:cNvSpPr>
            <a:spLocks noGrp="1"/>
          </p:cNvSpPr>
          <p:nvPr>
            <p:ph type="body" sz="quarter" idx="11"/>
          </p:nvPr>
        </p:nvSpPr>
        <p:spPr>
          <a:xfrm>
            <a:off x="304800" y="1905000"/>
            <a:ext cx="4419600" cy="457200"/>
          </a:xfrm>
          <a:prstGeom prst="rect">
            <a:avLst/>
          </a:prstGeom>
        </p:spPr>
        <p:txBody>
          <a:bodyPr lIns="0" tIns="0" rIns="0" bIns="0"/>
          <a:lstStyle>
            <a:lvl1pPr marL="0" indent="0">
              <a:buNone/>
              <a:defRPr sz="1200" baseline="0">
                <a:latin typeface="Arial" pitchFamily="34" charset="0"/>
                <a:cs typeface="Arial" pitchFamily="34" charset="0"/>
              </a:defRPr>
            </a:lvl1pPr>
          </a:lstStyle>
          <a:p>
            <a:pPr lvl="0"/>
            <a:r>
              <a:rPr lang="en-US"/>
              <a:t>Click to edit Master text styles</a:t>
            </a:r>
          </a:p>
        </p:txBody>
      </p:sp>
      <p:sp>
        <p:nvSpPr>
          <p:cNvPr id="15" name="Text Placeholder 14"/>
          <p:cNvSpPr>
            <a:spLocks noGrp="1"/>
          </p:cNvSpPr>
          <p:nvPr>
            <p:ph type="body" sz="quarter" idx="12"/>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a:t>Click to edit Master text styles</a:t>
            </a:r>
          </a:p>
        </p:txBody>
      </p:sp>
      <p:sp>
        <p:nvSpPr>
          <p:cNvPr id="7" name="Picture Placeholder 8"/>
          <p:cNvSpPr>
            <a:spLocks noGrp="1"/>
          </p:cNvSpPr>
          <p:nvPr>
            <p:ph type="pic" sz="quarter" idx="10"/>
          </p:nvPr>
        </p:nvSpPr>
        <p:spPr>
          <a:xfrm>
            <a:off x="5181600" y="1795548"/>
            <a:ext cx="3657600" cy="3690852"/>
          </a:xfrm>
          <a:prstGeom prst="rect">
            <a:avLst/>
          </a:prstGeom>
          <a:solidFill>
            <a:schemeClr val="bg1">
              <a:lumMod val="85000"/>
            </a:schemeClr>
          </a:solidFill>
        </p:spPr>
        <p:txBody>
          <a:bodyPr/>
          <a:lstStyle>
            <a:lvl1pPr marL="0" indent="0">
              <a:buNone/>
              <a:defRPr/>
            </a:lvl1pPr>
          </a:lstStyle>
          <a:p>
            <a:pPr lvl="0"/>
            <a:endParaRPr lang="en-US" noProof="0" dirty="0"/>
          </a:p>
        </p:txBody>
      </p:sp>
      <p:sp>
        <p:nvSpPr>
          <p:cNvPr id="19" name="Text Placeholder 7"/>
          <p:cNvSpPr>
            <a:spLocks noGrp="1"/>
          </p:cNvSpPr>
          <p:nvPr>
            <p:ph type="body" sz="quarter" idx="29"/>
          </p:nvPr>
        </p:nvSpPr>
        <p:spPr>
          <a:xfrm>
            <a:off x="304800" y="5486400"/>
            <a:ext cx="1371600" cy="228600"/>
          </a:xfrm>
          <a:prstGeom prst="rect">
            <a:avLst/>
          </a:prstGeom>
          <a:solidFill>
            <a:srgbClr val="2994D1"/>
          </a:solidFill>
        </p:spPr>
        <p:txBody>
          <a:bodyPr lIns="0" tIns="0" rIns="0" bIns="0" anchor="ctr"/>
          <a:lstStyle>
            <a:lvl1pPr marL="0" indent="0" algn="ctr">
              <a:buNone/>
              <a:defRPr sz="1100">
                <a:solidFill>
                  <a:schemeClr val="bg1"/>
                </a:solidFill>
                <a:latin typeface="Arial" pitchFamily="34" charset="0"/>
                <a:cs typeface="Arial" pitchFamily="34" charset="0"/>
              </a:defRPr>
            </a:lvl1pPr>
          </a:lstStyle>
          <a:p>
            <a:pPr lvl="0"/>
            <a:r>
              <a:rPr lang="en-US"/>
              <a:t>Click to edit Master text styles</a:t>
            </a:r>
          </a:p>
        </p:txBody>
      </p:sp>
      <p:sp>
        <p:nvSpPr>
          <p:cNvPr id="5" name="Text Placeholder 4"/>
          <p:cNvSpPr>
            <a:spLocks noGrp="1"/>
          </p:cNvSpPr>
          <p:nvPr>
            <p:ph type="body" sz="quarter" idx="31"/>
          </p:nvPr>
        </p:nvSpPr>
        <p:spPr>
          <a:xfrm>
            <a:off x="617912" y="2718262"/>
            <a:ext cx="4114800" cy="482138"/>
          </a:xfrm>
          <a:prstGeom prst="rect">
            <a:avLst/>
          </a:prstGeom>
        </p:spPr>
        <p:txBody>
          <a:bodyPr lIns="0" tIns="0" rIns="0" bIns="0"/>
          <a:lstStyle>
            <a:lvl1pPr marL="0" indent="0">
              <a:buNone/>
              <a:defRPr sz="1100" baseline="0">
                <a:latin typeface="Arial" pitchFamily="34" charset="0"/>
                <a:cs typeface="Arial" pitchFamily="34" charset="0"/>
              </a:defRPr>
            </a:lvl1pPr>
          </a:lstStyle>
          <a:p>
            <a:pPr lvl="0"/>
            <a:r>
              <a:rPr lang="en-US"/>
              <a:t>Click to edit Master text styles</a:t>
            </a:r>
          </a:p>
        </p:txBody>
      </p:sp>
      <p:sp>
        <p:nvSpPr>
          <p:cNvPr id="29" name="Text Placeholder 4"/>
          <p:cNvSpPr>
            <a:spLocks noGrp="1"/>
          </p:cNvSpPr>
          <p:nvPr>
            <p:ph type="body" sz="quarter" idx="36"/>
          </p:nvPr>
        </p:nvSpPr>
        <p:spPr>
          <a:xfrm>
            <a:off x="617912" y="3404062"/>
            <a:ext cx="4114800" cy="482138"/>
          </a:xfrm>
          <a:prstGeom prst="rect">
            <a:avLst/>
          </a:prstGeom>
        </p:spPr>
        <p:txBody>
          <a:bodyPr lIns="0" tIns="0" rIns="0" bIns="0"/>
          <a:lstStyle>
            <a:lvl1pPr marL="0" indent="0">
              <a:buNone/>
              <a:defRPr sz="1100" baseline="0">
                <a:latin typeface="Arial" pitchFamily="34" charset="0"/>
                <a:cs typeface="Arial" pitchFamily="34" charset="0"/>
              </a:defRPr>
            </a:lvl1pPr>
          </a:lstStyle>
          <a:p>
            <a:pPr lvl="0"/>
            <a:r>
              <a:rPr lang="en-US"/>
              <a:t>Click to edit Master text styles</a:t>
            </a:r>
          </a:p>
        </p:txBody>
      </p:sp>
      <p:sp>
        <p:nvSpPr>
          <p:cNvPr id="33" name="Text Placeholder 4"/>
          <p:cNvSpPr>
            <a:spLocks noGrp="1"/>
          </p:cNvSpPr>
          <p:nvPr>
            <p:ph type="body" sz="quarter" idx="37"/>
          </p:nvPr>
        </p:nvSpPr>
        <p:spPr>
          <a:xfrm>
            <a:off x="614855" y="4089862"/>
            <a:ext cx="4114800" cy="482138"/>
          </a:xfrm>
          <a:prstGeom prst="rect">
            <a:avLst/>
          </a:prstGeom>
        </p:spPr>
        <p:txBody>
          <a:bodyPr lIns="0" tIns="0" rIns="0" bIns="0"/>
          <a:lstStyle>
            <a:lvl1pPr marL="0" indent="0">
              <a:buNone/>
              <a:defRPr sz="1100" baseline="0">
                <a:latin typeface="Arial" pitchFamily="34" charset="0"/>
                <a:cs typeface="Arial" pitchFamily="34" charset="0"/>
              </a:defRPr>
            </a:lvl1pPr>
          </a:lstStyle>
          <a:p>
            <a:pPr lvl="0"/>
            <a:r>
              <a:rPr lang="en-US"/>
              <a:t>Click to edit Master text styles</a:t>
            </a:r>
          </a:p>
        </p:txBody>
      </p:sp>
      <p:sp>
        <p:nvSpPr>
          <p:cNvPr id="36" name="Text Placeholder 4"/>
          <p:cNvSpPr>
            <a:spLocks noGrp="1"/>
          </p:cNvSpPr>
          <p:nvPr>
            <p:ph type="body" sz="quarter" idx="38"/>
          </p:nvPr>
        </p:nvSpPr>
        <p:spPr>
          <a:xfrm>
            <a:off x="614855" y="4775662"/>
            <a:ext cx="4114800" cy="482138"/>
          </a:xfrm>
          <a:prstGeom prst="rect">
            <a:avLst/>
          </a:prstGeom>
        </p:spPr>
        <p:txBody>
          <a:bodyPr lIns="0" tIns="0" rIns="0" bIns="0"/>
          <a:lstStyle>
            <a:lvl1pPr marL="0" indent="0">
              <a:buNone/>
              <a:defRPr sz="1100" baseline="0">
                <a:latin typeface="Arial" pitchFamily="34" charset="0"/>
                <a:cs typeface="Arial" pitchFamily="34" charset="0"/>
              </a:defRPr>
            </a:lvl1pPr>
          </a:lstStyle>
          <a:p>
            <a:pPr lvl="0"/>
            <a:r>
              <a:rPr lang="en-US"/>
              <a:t>Click to edit Master text styles</a:t>
            </a:r>
          </a:p>
        </p:txBody>
      </p:sp>
      <p:sp>
        <p:nvSpPr>
          <p:cNvPr id="24" name="Text Placeholder 2"/>
          <p:cNvSpPr>
            <a:spLocks noGrp="1"/>
          </p:cNvSpPr>
          <p:nvPr>
            <p:ph type="body" sz="quarter" idx="39"/>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a:t>Click to edit Master text styles</a:t>
            </a:r>
          </a:p>
        </p:txBody>
      </p:sp>
      <p:sp>
        <p:nvSpPr>
          <p:cNvPr id="25" name="Text Placeholder 2"/>
          <p:cNvSpPr>
            <a:spLocks noGrp="1"/>
          </p:cNvSpPr>
          <p:nvPr>
            <p:ph type="body" sz="quarter" idx="40"/>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a:t>Click to edit Master text styles</a:t>
            </a:r>
          </a:p>
        </p:txBody>
      </p:sp>
    </p:spTree>
    <p:extLst>
      <p:ext uri="{BB962C8B-B14F-4D97-AF65-F5344CB8AC3E}">
        <p14:creationId xmlns:p14="http://schemas.microsoft.com/office/powerpoint/2010/main" val="28657028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rag and Drop Sort">
    <p:spTree>
      <p:nvGrpSpPr>
        <p:cNvPr id="1" name=""/>
        <p:cNvGrpSpPr/>
        <p:nvPr/>
      </p:nvGrpSpPr>
      <p:grpSpPr>
        <a:xfrm>
          <a:off x="0" y="0"/>
          <a:ext cx="0" cy="0"/>
          <a:chOff x="0" y="0"/>
          <a:chExt cx="0" cy="0"/>
        </a:xfrm>
      </p:grpSpPr>
      <p:cxnSp>
        <p:nvCxnSpPr>
          <p:cNvPr id="16" name="Straight Connector 15"/>
          <p:cNvCxnSpPr/>
          <p:nvPr userDrawn="1"/>
        </p:nvCxnSpPr>
        <p:spPr>
          <a:xfrm>
            <a:off x="304800" y="1795463"/>
            <a:ext cx="84582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18" name="TextBox 17"/>
          <p:cNvSpPr txBox="1">
            <a:spLocks noChangeArrowheads="1"/>
          </p:cNvSpPr>
          <p:nvPr userDrawn="1"/>
        </p:nvSpPr>
        <p:spPr bwMode="auto">
          <a:xfrm>
            <a:off x="7162800" y="6457950"/>
            <a:ext cx="1855788" cy="323850"/>
          </a:xfrm>
          <a:prstGeom prst="rect">
            <a:avLst/>
          </a:prstGeom>
          <a:noFill/>
          <a:ln w="9525">
            <a:noFill/>
            <a:miter lim="800000"/>
            <a:headEnd/>
            <a:tailEnd/>
          </a:ln>
        </p:spPr>
        <p:txBody>
          <a:bodyPr wrap="none">
            <a:spAutoFit/>
          </a:bodyPr>
          <a:lstStyle/>
          <a:p>
            <a:pPr fontAlgn="base">
              <a:spcBef>
                <a:spcPct val="0"/>
              </a:spcBef>
              <a:spcAft>
                <a:spcPct val="0"/>
              </a:spcAft>
              <a:defRPr/>
            </a:pPr>
            <a:r>
              <a:rPr lang="en-US" sz="1500">
                <a:solidFill>
                  <a:srgbClr val="5C5C5C"/>
                </a:solidFill>
                <a:latin typeface="Arial" charset="0"/>
                <a:cs typeface="Arial" charset="0"/>
              </a:rPr>
              <a:t>Drag and Drop Sort</a:t>
            </a:r>
          </a:p>
        </p:txBody>
      </p:sp>
      <p:sp>
        <p:nvSpPr>
          <p:cNvPr id="19" name="TextBox 18"/>
          <p:cNvSpPr txBox="1">
            <a:spLocks noChangeArrowheads="1"/>
          </p:cNvSpPr>
          <p:nvPr userDrawn="1"/>
        </p:nvSpPr>
        <p:spPr bwMode="auto">
          <a:xfrm>
            <a:off x="228600" y="1828800"/>
            <a:ext cx="8534400" cy="276225"/>
          </a:xfrm>
          <a:prstGeom prst="rect">
            <a:avLst/>
          </a:prstGeom>
          <a:noFill/>
          <a:ln w="9525">
            <a:noFill/>
            <a:miter lim="800000"/>
            <a:headEnd/>
            <a:tailEnd/>
          </a:ln>
        </p:spPr>
        <p:txBody>
          <a:bodyPr>
            <a:spAutoFit/>
          </a:bodyPr>
          <a:lstStyle/>
          <a:p>
            <a:pPr fontAlgn="base">
              <a:spcBef>
                <a:spcPct val="0"/>
              </a:spcBef>
              <a:spcAft>
                <a:spcPct val="0"/>
              </a:spcAft>
              <a:defRPr/>
            </a:pPr>
            <a:r>
              <a:rPr lang="en-US" sz="1200" b="1" dirty="0">
                <a:solidFill>
                  <a:srgbClr val="118DCC"/>
                </a:solidFill>
                <a:latin typeface="Arial" charset="0"/>
                <a:cs typeface="Arial" charset="0"/>
              </a:rPr>
              <a:t>Drag the items on the left to the correct column on the right. Only correct answers will stick.</a:t>
            </a:r>
          </a:p>
        </p:txBody>
      </p:sp>
      <p:sp>
        <p:nvSpPr>
          <p:cNvPr id="4" name="Text Placeholder 7"/>
          <p:cNvSpPr>
            <a:spLocks noGrp="1"/>
          </p:cNvSpPr>
          <p:nvPr>
            <p:ph type="body" sz="quarter" idx="23"/>
          </p:nvPr>
        </p:nvSpPr>
        <p:spPr>
          <a:xfrm>
            <a:off x="304800" y="2362200"/>
            <a:ext cx="2743200" cy="304799"/>
          </a:xfrm>
          <a:prstGeom prst="rect">
            <a:avLst/>
          </a:prstGeom>
          <a:solidFill>
            <a:srgbClr val="2994D1"/>
          </a:solidFill>
        </p:spPr>
        <p:txBody>
          <a:bodyPr lIns="0" tIns="0" rIns="0" bIns="0" anchor="ctr"/>
          <a:lstStyle>
            <a:lvl1pPr marL="0" indent="0" algn="ctr">
              <a:buNone/>
              <a:defRPr sz="1100">
                <a:solidFill>
                  <a:schemeClr val="bg1"/>
                </a:solidFill>
                <a:latin typeface="Arial" pitchFamily="34" charset="0"/>
                <a:cs typeface="Arial" pitchFamily="34" charset="0"/>
              </a:defRPr>
            </a:lvl1pPr>
          </a:lstStyle>
          <a:p>
            <a:pPr lvl="0"/>
            <a:r>
              <a:rPr lang="en-US"/>
              <a:t>Click to edit Master text styles</a:t>
            </a:r>
          </a:p>
        </p:txBody>
      </p:sp>
      <p:sp>
        <p:nvSpPr>
          <p:cNvPr id="5" name="Text Placeholder 7"/>
          <p:cNvSpPr>
            <a:spLocks noGrp="1"/>
          </p:cNvSpPr>
          <p:nvPr>
            <p:ph type="body" sz="quarter" idx="24"/>
          </p:nvPr>
        </p:nvSpPr>
        <p:spPr>
          <a:xfrm>
            <a:off x="304800" y="2857500"/>
            <a:ext cx="2743200" cy="304799"/>
          </a:xfrm>
          <a:prstGeom prst="rect">
            <a:avLst/>
          </a:prstGeom>
          <a:solidFill>
            <a:srgbClr val="2994D1"/>
          </a:solidFill>
        </p:spPr>
        <p:txBody>
          <a:bodyPr lIns="0" tIns="0" rIns="0" bIns="0" anchor="ctr"/>
          <a:lstStyle>
            <a:lvl1pPr marL="0" indent="0" algn="ctr">
              <a:buNone/>
              <a:defRPr sz="1100">
                <a:solidFill>
                  <a:schemeClr val="bg1"/>
                </a:solidFill>
                <a:latin typeface="Arial" pitchFamily="34" charset="0"/>
                <a:cs typeface="Arial" pitchFamily="34" charset="0"/>
              </a:defRPr>
            </a:lvl1pPr>
          </a:lstStyle>
          <a:p>
            <a:pPr lvl="0"/>
            <a:r>
              <a:rPr lang="en-US"/>
              <a:t>Click to edit Master text styles</a:t>
            </a:r>
          </a:p>
        </p:txBody>
      </p:sp>
      <p:sp>
        <p:nvSpPr>
          <p:cNvPr id="6" name="Text Placeholder 7"/>
          <p:cNvSpPr>
            <a:spLocks noGrp="1"/>
          </p:cNvSpPr>
          <p:nvPr>
            <p:ph type="body" sz="quarter" idx="25"/>
          </p:nvPr>
        </p:nvSpPr>
        <p:spPr>
          <a:xfrm>
            <a:off x="304800" y="3352800"/>
            <a:ext cx="2743200" cy="304799"/>
          </a:xfrm>
          <a:prstGeom prst="rect">
            <a:avLst/>
          </a:prstGeom>
          <a:solidFill>
            <a:srgbClr val="2994D1"/>
          </a:solidFill>
        </p:spPr>
        <p:txBody>
          <a:bodyPr lIns="0" tIns="0" rIns="0" bIns="0" anchor="ctr"/>
          <a:lstStyle>
            <a:lvl1pPr marL="0" indent="0" algn="ctr">
              <a:buNone/>
              <a:defRPr sz="1100">
                <a:solidFill>
                  <a:schemeClr val="bg1"/>
                </a:solidFill>
                <a:latin typeface="Arial" pitchFamily="34" charset="0"/>
                <a:cs typeface="Arial" pitchFamily="34" charset="0"/>
              </a:defRPr>
            </a:lvl1pPr>
          </a:lstStyle>
          <a:p>
            <a:pPr lvl="0"/>
            <a:r>
              <a:rPr lang="en-US"/>
              <a:t>Click to edit Master text styles</a:t>
            </a:r>
          </a:p>
        </p:txBody>
      </p:sp>
      <p:sp>
        <p:nvSpPr>
          <p:cNvPr id="7" name="Text Placeholder 7"/>
          <p:cNvSpPr>
            <a:spLocks noGrp="1"/>
          </p:cNvSpPr>
          <p:nvPr>
            <p:ph type="body" sz="quarter" idx="26"/>
          </p:nvPr>
        </p:nvSpPr>
        <p:spPr>
          <a:xfrm>
            <a:off x="304800" y="3848100"/>
            <a:ext cx="2743200" cy="304799"/>
          </a:xfrm>
          <a:prstGeom prst="rect">
            <a:avLst/>
          </a:prstGeom>
          <a:solidFill>
            <a:srgbClr val="2994D1"/>
          </a:solidFill>
        </p:spPr>
        <p:txBody>
          <a:bodyPr lIns="0" tIns="0" rIns="0" bIns="0" anchor="ctr"/>
          <a:lstStyle>
            <a:lvl1pPr marL="0" indent="0" algn="ctr">
              <a:buNone/>
              <a:defRPr sz="1100">
                <a:solidFill>
                  <a:schemeClr val="bg1"/>
                </a:solidFill>
                <a:latin typeface="Arial" pitchFamily="34" charset="0"/>
                <a:cs typeface="Arial" pitchFamily="34" charset="0"/>
              </a:defRPr>
            </a:lvl1pPr>
          </a:lstStyle>
          <a:p>
            <a:pPr lvl="0"/>
            <a:r>
              <a:rPr lang="en-US"/>
              <a:t>Click to edit Master text styles</a:t>
            </a:r>
          </a:p>
        </p:txBody>
      </p:sp>
      <p:sp>
        <p:nvSpPr>
          <p:cNvPr id="8" name="Text Placeholder 7"/>
          <p:cNvSpPr>
            <a:spLocks noGrp="1"/>
          </p:cNvSpPr>
          <p:nvPr>
            <p:ph type="body" sz="quarter" idx="27"/>
          </p:nvPr>
        </p:nvSpPr>
        <p:spPr>
          <a:xfrm>
            <a:off x="304800" y="4343400"/>
            <a:ext cx="2743200" cy="304799"/>
          </a:xfrm>
          <a:prstGeom prst="rect">
            <a:avLst/>
          </a:prstGeom>
          <a:solidFill>
            <a:srgbClr val="2994D1"/>
          </a:solidFill>
        </p:spPr>
        <p:txBody>
          <a:bodyPr lIns="0" tIns="0" rIns="0" bIns="0" anchor="ctr"/>
          <a:lstStyle>
            <a:lvl1pPr marL="0" indent="0" algn="ctr">
              <a:buNone/>
              <a:defRPr sz="1100">
                <a:solidFill>
                  <a:schemeClr val="bg1"/>
                </a:solidFill>
                <a:latin typeface="Arial" pitchFamily="34" charset="0"/>
                <a:cs typeface="Arial" pitchFamily="34" charset="0"/>
              </a:defRPr>
            </a:lvl1pPr>
          </a:lstStyle>
          <a:p>
            <a:pPr lvl="0"/>
            <a:r>
              <a:rPr lang="en-US"/>
              <a:t>Click to edit Master text styles</a:t>
            </a:r>
          </a:p>
        </p:txBody>
      </p:sp>
      <p:sp>
        <p:nvSpPr>
          <p:cNvPr id="9" name="Text Placeholder 7"/>
          <p:cNvSpPr>
            <a:spLocks noGrp="1"/>
          </p:cNvSpPr>
          <p:nvPr>
            <p:ph type="body" sz="quarter" idx="28"/>
          </p:nvPr>
        </p:nvSpPr>
        <p:spPr>
          <a:xfrm>
            <a:off x="304800" y="4838700"/>
            <a:ext cx="2743200" cy="304799"/>
          </a:xfrm>
          <a:prstGeom prst="rect">
            <a:avLst/>
          </a:prstGeom>
          <a:solidFill>
            <a:srgbClr val="2994D1"/>
          </a:solidFill>
        </p:spPr>
        <p:txBody>
          <a:bodyPr lIns="0" tIns="0" rIns="0" bIns="0" anchor="ctr"/>
          <a:lstStyle>
            <a:lvl1pPr marL="0" indent="0" algn="ctr">
              <a:buNone/>
              <a:defRPr sz="1100">
                <a:solidFill>
                  <a:schemeClr val="bg1"/>
                </a:solidFill>
                <a:latin typeface="Arial" pitchFamily="34" charset="0"/>
                <a:cs typeface="Arial" pitchFamily="34" charset="0"/>
              </a:defRPr>
            </a:lvl1pPr>
          </a:lstStyle>
          <a:p>
            <a:pPr lvl="0"/>
            <a:r>
              <a:rPr lang="en-US"/>
              <a:t>Click to edit Master text styles</a:t>
            </a:r>
          </a:p>
        </p:txBody>
      </p:sp>
      <p:sp>
        <p:nvSpPr>
          <p:cNvPr id="10" name="Text Placeholder 7"/>
          <p:cNvSpPr>
            <a:spLocks noGrp="1"/>
          </p:cNvSpPr>
          <p:nvPr>
            <p:ph type="body" sz="quarter" idx="29"/>
          </p:nvPr>
        </p:nvSpPr>
        <p:spPr>
          <a:xfrm>
            <a:off x="304800" y="5334000"/>
            <a:ext cx="2743200" cy="304799"/>
          </a:xfrm>
          <a:prstGeom prst="rect">
            <a:avLst/>
          </a:prstGeom>
          <a:solidFill>
            <a:srgbClr val="2994D1"/>
          </a:solidFill>
        </p:spPr>
        <p:txBody>
          <a:bodyPr lIns="0" tIns="0" rIns="0" bIns="0" anchor="ctr"/>
          <a:lstStyle>
            <a:lvl1pPr marL="0" indent="0" algn="ctr">
              <a:buNone/>
              <a:defRPr sz="1100">
                <a:solidFill>
                  <a:schemeClr val="bg1"/>
                </a:solidFill>
                <a:latin typeface="Arial" pitchFamily="34" charset="0"/>
                <a:cs typeface="Arial" pitchFamily="34" charset="0"/>
              </a:defRPr>
            </a:lvl1pPr>
          </a:lstStyle>
          <a:p>
            <a:pPr lvl="0"/>
            <a:r>
              <a:rPr lang="en-US"/>
              <a:t>Click to edit Master text styles</a:t>
            </a:r>
          </a:p>
        </p:txBody>
      </p:sp>
      <p:sp>
        <p:nvSpPr>
          <p:cNvPr id="12" name="Text Placeholder 14"/>
          <p:cNvSpPr>
            <a:spLocks noGrp="1"/>
          </p:cNvSpPr>
          <p:nvPr>
            <p:ph type="body" sz="quarter" idx="12"/>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a:t>Click to edit Master text styles</a:t>
            </a:r>
          </a:p>
        </p:txBody>
      </p:sp>
      <p:sp>
        <p:nvSpPr>
          <p:cNvPr id="22" name="Text Placeholder 7"/>
          <p:cNvSpPr>
            <a:spLocks noGrp="1"/>
          </p:cNvSpPr>
          <p:nvPr>
            <p:ph type="body" sz="quarter" idx="38"/>
          </p:nvPr>
        </p:nvSpPr>
        <p:spPr>
          <a:xfrm>
            <a:off x="3295261" y="2667000"/>
            <a:ext cx="2648339" cy="3124200"/>
          </a:xfrm>
          <a:prstGeom prst="rect">
            <a:avLst/>
          </a:prstGeom>
          <a:noFill/>
          <a:ln>
            <a:solidFill>
              <a:schemeClr val="accent1"/>
            </a:solidFill>
            <a:prstDash val="dash"/>
          </a:ln>
        </p:spPr>
        <p:txBody>
          <a:bodyPr lIns="0" tIns="0" rIns="0" bIns="0" anchor="ctr"/>
          <a:lstStyle>
            <a:lvl1pPr marL="0" indent="0" algn="ctr">
              <a:buNone/>
              <a:defRPr sz="1100" baseline="0">
                <a:solidFill>
                  <a:srgbClr val="118DCC"/>
                </a:solidFill>
                <a:latin typeface="Arial" pitchFamily="34" charset="0"/>
                <a:cs typeface="Arial" pitchFamily="34" charset="0"/>
              </a:defRPr>
            </a:lvl1pPr>
          </a:lstStyle>
          <a:p>
            <a:pPr lvl="0"/>
            <a:r>
              <a:rPr lang="en-US"/>
              <a:t>Click to edit Master text styles</a:t>
            </a:r>
          </a:p>
        </p:txBody>
      </p:sp>
      <p:sp>
        <p:nvSpPr>
          <p:cNvPr id="25" name="Text Placeholder 7"/>
          <p:cNvSpPr>
            <a:spLocks noGrp="1"/>
          </p:cNvSpPr>
          <p:nvPr>
            <p:ph type="body" sz="quarter" idx="39"/>
          </p:nvPr>
        </p:nvSpPr>
        <p:spPr>
          <a:xfrm>
            <a:off x="6114661" y="2667000"/>
            <a:ext cx="2648339" cy="3124200"/>
          </a:xfrm>
          <a:prstGeom prst="rect">
            <a:avLst/>
          </a:prstGeom>
          <a:noFill/>
          <a:ln>
            <a:solidFill>
              <a:schemeClr val="accent1"/>
            </a:solidFill>
            <a:prstDash val="dash"/>
          </a:ln>
        </p:spPr>
        <p:txBody>
          <a:bodyPr lIns="0" tIns="0" rIns="0" bIns="0" anchor="ctr"/>
          <a:lstStyle>
            <a:lvl1pPr marL="0" indent="0" algn="ctr">
              <a:buNone/>
              <a:defRPr sz="1100" baseline="0">
                <a:solidFill>
                  <a:srgbClr val="118DCC"/>
                </a:solidFill>
                <a:latin typeface="Arial" pitchFamily="34" charset="0"/>
                <a:cs typeface="Arial" pitchFamily="34" charset="0"/>
              </a:defRPr>
            </a:lvl1pPr>
          </a:lstStyle>
          <a:p>
            <a:pPr lvl="0"/>
            <a:r>
              <a:rPr lang="en-US"/>
              <a:t>Click to edit Master text styles</a:t>
            </a:r>
          </a:p>
        </p:txBody>
      </p:sp>
      <p:sp>
        <p:nvSpPr>
          <p:cNvPr id="3" name="Text Placeholder 2"/>
          <p:cNvSpPr>
            <a:spLocks noGrp="1"/>
          </p:cNvSpPr>
          <p:nvPr>
            <p:ph type="body" sz="quarter" idx="40"/>
          </p:nvPr>
        </p:nvSpPr>
        <p:spPr>
          <a:xfrm>
            <a:off x="3276600" y="2362200"/>
            <a:ext cx="2667000" cy="228600"/>
          </a:xfrm>
        </p:spPr>
        <p:txBody>
          <a:bodyPr/>
          <a:lstStyle>
            <a:lvl1pPr algn="ctr">
              <a:defRPr sz="1200" baseline="0">
                <a:latin typeface="Arial" pitchFamily="34" charset="0"/>
                <a:cs typeface="Arial" pitchFamily="34" charset="0"/>
              </a:defRPr>
            </a:lvl1pPr>
          </a:lstStyle>
          <a:p>
            <a:pPr lvl="0"/>
            <a:r>
              <a:rPr lang="en-US"/>
              <a:t>Click to edit Master text styles</a:t>
            </a:r>
          </a:p>
        </p:txBody>
      </p:sp>
      <p:sp>
        <p:nvSpPr>
          <p:cNvPr id="17" name="Text Placeholder 2"/>
          <p:cNvSpPr>
            <a:spLocks noGrp="1"/>
          </p:cNvSpPr>
          <p:nvPr>
            <p:ph type="body" sz="quarter" idx="41"/>
          </p:nvPr>
        </p:nvSpPr>
        <p:spPr>
          <a:xfrm>
            <a:off x="6096000" y="2362200"/>
            <a:ext cx="2667000" cy="228600"/>
          </a:xfrm>
        </p:spPr>
        <p:txBody>
          <a:bodyPr/>
          <a:lstStyle>
            <a:lvl1pPr algn="ctr">
              <a:defRPr sz="1200" baseline="0">
                <a:latin typeface="Arial" pitchFamily="34" charset="0"/>
                <a:cs typeface="Arial" pitchFamily="34" charset="0"/>
              </a:defRPr>
            </a:lvl1pPr>
          </a:lstStyle>
          <a:p>
            <a:pPr lvl="0"/>
            <a:r>
              <a:rPr lang="en-US"/>
              <a:t>Click to edit Master text styles</a:t>
            </a:r>
          </a:p>
        </p:txBody>
      </p:sp>
      <p:sp>
        <p:nvSpPr>
          <p:cNvPr id="20" name="Text Placeholder 2"/>
          <p:cNvSpPr>
            <a:spLocks noGrp="1"/>
          </p:cNvSpPr>
          <p:nvPr>
            <p:ph type="body" sz="quarter" idx="11"/>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a:t>Click to edit Master text styles</a:t>
            </a:r>
          </a:p>
        </p:txBody>
      </p:sp>
      <p:sp>
        <p:nvSpPr>
          <p:cNvPr id="21" name="Text Placeholder 2"/>
          <p:cNvSpPr>
            <a:spLocks noGrp="1"/>
          </p:cNvSpPr>
          <p:nvPr>
            <p:ph type="body" sz="quarter" idx="42"/>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a:t>Click to edit Master text styles</a:t>
            </a:r>
          </a:p>
        </p:txBody>
      </p:sp>
    </p:spTree>
    <p:extLst>
      <p:ext uri="{BB962C8B-B14F-4D97-AF65-F5344CB8AC3E}">
        <p14:creationId xmlns:p14="http://schemas.microsoft.com/office/powerpoint/2010/main" val="34873408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deo Page">
    <p:spTree>
      <p:nvGrpSpPr>
        <p:cNvPr id="1" name=""/>
        <p:cNvGrpSpPr/>
        <p:nvPr/>
      </p:nvGrpSpPr>
      <p:grpSpPr>
        <a:xfrm>
          <a:off x="0" y="0"/>
          <a:ext cx="0" cy="0"/>
          <a:chOff x="0" y="0"/>
          <a:chExt cx="0" cy="0"/>
        </a:xfrm>
      </p:grpSpPr>
      <p:sp>
        <p:nvSpPr>
          <p:cNvPr id="6" name="Rectangle 5"/>
          <p:cNvSpPr/>
          <p:nvPr userDrawn="1"/>
        </p:nvSpPr>
        <p:spPr>
          <a:xfrm>
            <a:off x="1600200" y="5334000"/>
            <a:ext cx="5943600" cy="6096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9" name="Rectangle 8"/>
          <p:cNvSpPr/>
          <p:nvPr userDrawn="1"/>
        </p:nvSpPr>
        <p:spPr>
          <a:xfrm>
            <a:off x="4343400" y="5430838"/>
            <a:ext cx="395288" cy="39528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10" name="Isosceles Triangle 9"/>
          <p:cNvSpPr/>
          <p:nvPr userDrawn="1"/>
        </p:nvSpPr>
        <p:spPr>
          <a:xfrm rot="5400000">
            <a:off x="4454526" y="5521325"/>
            <a:ext cx="207962" cy="17938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cxnSp>
        <p:nvCxnSpPr>
          <p:cNvPr id="11" name="Straight Connector 10"/>
          <p:cNvCxnSpPr/>
          <p:nvPr userDrawn="1"/>
        </p:nvCxnSpPr>
        <p:spPr>
          <a:xfrm>
            <a:off x="304800" y="1795463"/>
            <a:ext cx="84582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14" name="TextBox 13"/>
          <p:cNvSpPr txBox="1">
            <a:spLocks noChangeArrowheads="1"/>
          </p:cNvSpPr>
          <p:nvPr userDrawn="1"/>
        </p:nvSpPr>
        <p:spPr bwMode="auto">
          <a:xfrm>
            <a:off x="7837488" y="6477000"/>
            <a:ext cx="1177925" cy="323850"/>
          </a:xfrm>
          <a:prstGeom prst="rect">
            <a:avLst/>
          </a:prstGeom>
          <a:noFill/>
          <a:ln w="9525">
            <a:noFill/>
            <a:miter lim="800000"/>
            <a:headEnd/>
            <a:tailEnd/>
          </a:ln>
        </p:spPr>
        <p:txBody>
          <a:bodyPr wrap="none">
            <a:spAutoFit/>
          </a:bodyPr>
          <a:lstStyle/>
          <a:p>
            <a:pPr fontAlgn="base">
              <a:spcBef>
                <a:spcPct val="0"/>
              </a:spcBef>
              <a:spcAft>
                <a:spcPct val="0"/>
              </a:spcAft>
              <a:defRPr/>
            </a:pPr>
            <a:r>
              <a:rPr lang="en-US" sz="1500">
                <a:solidFill>
                  <a:srgbClr val="5C5C5C"/>
                </a:solidFill>
                <a:latin typeface="Arial" charset="0"/>
                <a:cs typeface="Arial" charset="0"/>
              </a:rPr>
              <a:t>Video Page</a:t>
            </a:r>
          </a:p>
        </p:txBody>
      </p:sp>
      <p:sp>
        <p:nvSpPr>
          <p:cNvPr id="7" name="Picture Placeholder 6"/>
          <p:cNvSpPr>
            <a:spLocks noGrp="1"/>
          </p:cNvSpPr>
          <p:nvPr>
            <p:ph type="pic" sz="quarter" idx="10"/>
          </p:nvPr>
        </p:nvSpPr>
        <p:spPr>
          <a:xfrm>
            <a:off x="1600200" y="1905000"/>
            <a:ext cx="5943600" cy="3429001"/>
          </a:xfrm>
        </p:spPr>
        <p:txBody>
          <a:bodyPr/>
          <a:lstStyle/>
          <a:p>
            <a:pPr lvl="0"/>
            <a:endParaRPr lang="en-US" noProof="0"/>
          </a:p>
        </p:txBody>
      </p:sp>
      <p:sp>
        <p:nvSpPr>
          <p:cNvPr id="8" name="Text Placeholder 14"/>
          <p:cNvSpPr>
            <a:spLocks noGrp="1"/>
          </p:cNvSpPr>
          <p:nvPr>
            <p:ph type="body" sz="quarter" idx="12"/>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a:t>Click to edit Master text styles</a:t>
            </a:r>
          </a:p>
        </p:txBody>
      </p:sp>
      <p:sp>
        <p:nvSpPr>
          <p:cNvPr id="12" name="Text Placeholder 2"/>
          <p:cNvSpPr>
            <a:spLocks noGrp="1"/>
          </p:cNvSpPr>
          <p:nvPr>
            <p:ph type="body" sz="quarter" idx="11"/>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a:t>Click to edit Master text styles</a:t>
            </a:r>
          </a:p>
        </p:txBody>
      </p:sp>
      <p:sp>
        <p:nvSpPr>
          <p:cNvPr id="13" name="Text Placeholder 2"/>
          <p:cNvSpPr>
            <a:spLocks noGrp="1"/>
          </p:cNvSpPr>
          <p:nvPr>
            <p:ph type="body" sz="quarter" idx="13"/>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a:t>Click to edit Master text styles</a:t>
            </a:r>
          </a:p>
        </p:txBody>
      </p:sp>
    </p:spTree>
    <p:extLst>
      <p:ext uri="{BB962C8B-B14F-4D97-AF65-F5344CB8AC3E}">
        <p14:creationId xmlns:p14="http://schemas.microsoft.com/office/powerpoint/2010/main" val="15363732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rt Page - 1st state">
    <p:spTree>
      <p:nvGrpSpPr>
        <p:cNvPr id="1" name=""/>
        <p:cNvGrpSpPr/>
        <p:nvPr/>
      </p:nvGrpSpPr>
      <p:grpSpPr>
        <a:xfrm>
          <a:off x="0" y="0"/>
          <a:ext cx="0" cy="0"/>
          <a:chOff x="0" y="0"/>
          <a:chExt cx="0" cy="0"/>
        </a:xfrm>
      </p:grpSpPr>
      <p:sp>
        <p:nvSpPr>
          <p:cNvPr id="2" name="Rectangle 1"/>
          <p:cNvSpPr/>
          <p:nvPr userDrawn="1"/>
        </p:nvSpPr>
        <p:spPr>
          <a:xfrm>
            <a:off x="0" y="457200"/>
            <a:ext cx="9144000" cy="594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pic>
        <p:nvPicPr>
          <p:cNvPr id="3" name="Picture 13"/>
          <p:cNvPicPr>
            <a:picLocks noChangeAspect="1"/>
          </p:cNvPicPr>
          <p:nvPr userDrawn="1"/>
        </p:nvPicPr>
        <p:blipFill>
          <a:blip r:embed="rId2" cstate="print"/>
          <a:srcRect/>
          <a:stretch>
            <a:fillRect/>
          </a:stretch>
        </p:blipFill>
        <p:spPr bwMode="auto">
          <a:xfrm>
            <a:off x="0" y="457200"/>
            <a:ext cx="9144000" cy="5943600"/>
          </a:xfrm>
          <a:prstGeom prst="rect">
            <a:avLst/>
          </a:prstGeom>
          <a:noFill/>
          <a:ln w="9525">
            <a:noFill/>
            <a:miter lim="800000"/>
            <a:headEnd/>
            <a:tailEnd/>
          </a:ln>
        </p:spPr>
      </p:pic>
      <p:sp>
        <p:nvSpPr>
          <p:cNvPr id="4" name="Slide Number Placeholder 2"/>
          <p:cNvSpPr>
            <a:spLocks noGrp="1"/>
          </p:cNvSpPr>
          <p:nvPr>
            <p:ph type="sldNum" sz="quarter" idx="10"/>
          </p:nvPr>
        </p:nvSpPr>
        <p:spPr/>
        <p:txBody>
          <a:bodyPr/>
          <a:lstStyle>
            <a:lvl1pPr>
              <a:defRPr/>
            </a:lvl1pPr>
          </a:lstStyle>
          <a:p>
            <a:pPr>
              <a:defRPr/>
            </a:pPr>
            <a:fld id="{09F38F89-4311-476D-A8CC-182E121DBB3C}" type="slidenum">
              <a:rPr lang="en-US">
                <a:solidFill>
                  <a:srgbClr val="3F3F3F"/>
                </a:solidFill>
              </a:rPr>
              <a:pPr>
                <a:defRPr/>
              </a:pPr>
              <a:t>‹#›</a:t>
            </a:fld>
            <a:endParaRPr lang="en-US">
              <a:solidFill>
                <a:srgbClr val="3F3F3F"/>
              </a:solidFill>
            </a:endParaRPr>
          </a:p>
        </p:txBody>
      </p:sp>
    </p:spTree>
    <p:extLst>
      <p:ext uri="{BB962C8B-B14F-4D97-AF65-F5344CB8AC3E}">
        <p14:creationId xmlns:p14="http://schemas.microsoft.com/office/powerpoint/2010/main" val="22789426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rt Page - 2nd state">
    <p:spTree>
      <p:nvGrpSpPr>
        <p:cNvPr id="1" name=""/>
        <p:cNvGrpSpPr/>
        <p:nvPr/>
      </p:nvGrpSpPr>
      <p:grpSpPr>
        <a:xfrm>
          <a:off x="0" y="0"/>
          <a:ext cx="0" cy="0"/>
          <a:chOff x="0" y="0"/>
          <a:chExt cx="0" cy="0"/>
        </a:xfrm>
      </p:grpSpPr>
      <p:pic>
        <p:nvPicPr>
          <p:cNvPr id="4"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0" y="1188276"/>
            <a:ext cx="9144000" cy="4764024"/>
          </a:xfrm>
          <a:prstGeom prst="rect">
            <a:avLst/>
          </a:prstGeom>
          <a:noFill/>
          <a:ln w="9525">
            <a:noFill/>
            <a:miter lim="800000"/>
            <a:headEnd/>
            <a:tailEnd/>
          </a:ln>
        </p:spPr>
      </p:pic>
      <p:sp>
        <p:nvSpPr>
          <p:cNvPr id="7" name="Text Placeholder 2"/>
          <p:cNvSpPr>
            <a:spLocks noGrp="1"/>
          </p:cNvSpPr>
          <p:nvPr>
            <p:ph type="body" sz="quarter" idx="11"/>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a:t>Click to edit Master text styles</a:t>
            </a:r>
          </a:p>
        </p:txBody>
      </p:sp>
      <p:sp>
        <p:nvSpPr>
          <p:cNvPr id="8" name="Text Placeholder 2"/>
          <p:cNvSpPr>
            <a:spLocks noGrp="1"/>
          </p:cNvSpPr>
          <p:nvPr>
            <p:ph type="body" sz="quarter" idx="12"/>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a:t>Click to edit Master text styles</a:t>
            </a:r>
          </a:p>
        </p:txBody>
      </p:sp>
      <p:sp>
        <p:nvSpPr>
          <p:cNvPr id="5" name="Slide Number Placeholder 2"/>
          <p:cNvSpPr>
            <a:spLocks noGrp="1"/>
          </p:cNvSpPr>
          <p:nvPr>
            <p:ph type="sldNum" sz="quarter" idx="13"/>
          </p:nvPr>
        </p:nvSpPr>
        <p:spPr/>
        <p:txBody>
          <a:bodyPr/>
          <a:lstStyle>
            <a:lvl1pPr>
              <a:defRPr/>
            </a:lvl1pPr>
          </a:lstStyle>
          <a:p>
            <a:pPr>
              <a:defRPr/>
            </a:pPr>
            <a:fld id="{B831893D-B1FC-435A-BF17-5B2325E8F46D}" type="slidenum">
              <a:rPr lang="en-US">
                <a:solidFill>
                  <a:srgbClr val="3F3F3F"/>
                </a:solidFill>
              </a:rPr>
              <a:pPr>
                <a:defRPr/>
              </a:pPr>
              <a:t>‹#›</a:t>
            </a:fld>
            <a:endParaRPr lang="en-US">
              <a:solidFill>
                <a:srgbClr val="3F3F3F"/>
              </a:solidFill>
            </a:endParaRPr>
          </a:p>
        </p:txBody>
      </p:sp>
    </p:spTree>
    <p:extLst>
      <p:ext uri="{BB962C8B-B14F-4D97-AF65-F5344CB8AC3E}">
        <p14:creationId xmlns:p14="http://schemas.microsoft.com/office/powerpoint/2010/main" val="317912155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Left Graphic Right">
    <p:spTree>
      <p:nvGrpSpPr>
        <p:cNvPr id="1" name=""/>
        <p:cNvGrpSpPr/>
        <p:nvPr/>
      </p:nvGrpSpPr>
      <p:grpSpPr>
        <a:xfrm>
          <a:off x="0" y="0"/>
          <a:ext cx="0" cy="0"/>
          <a:chOff x="0" y="0"/>
          <a:chExt cx="0" cy="0"/>
        </a:xfrm>
      </p:grpSpPr>
      <p:cxnSp>
        <p:nvCxnSpPr>
          <p:cNvPr id="7" name="Straight Connector 6"/>
          <p:cNvCxnSpPr/>
          <p:nvPr userDrawn="1"/>
        </p:nvCxnSpPr>
        <p:spPr>
          <a:xfrm>
            <a:off x="304800" y="1795463"/>
            <a:ext cx="44196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8" name="TextBox 7"/>
          <p:cNvSpPr txBox="1">
            <a:spLocks noChangeArrowheads="1"/>
          </p:cNvSpPr>
          <p:nvPr userDrawn="1"/>
        </p:nvSpPr>
        <p:spPr bwMode="auto">
          <a:xfrm>
            <a:off x="6934200" y="6457950"/>
            <a:ext cx="2141538" cy="323850"/>
          </a:xfrm>
          <a:prstGeom prst="rect">
            <a:avLst/>
          </a:prstGeom>
          <a:noFill/>
          <a:ln w="9525">
            <a:noFill/>
            <a:miter lim="800000"/>
            <a:headEnd/>
            <a:tailEnd/>
          </a:ln>
        </p:spPr>
        <p:txBody>
          <a:bodyPr wrap="none">
            <a:spAutoFit/>
          </a:bodyPr>
          <a:lstStyle/>
          <a:p>
            <a:pPr fontAlgn="base">
              <a:spcBef>
                <a:spcPct val="0"/>
              </a:spcBef>
              <a:spcAft>
                <a:spcPct val="0"/>
              </a:spcAft>
              <a:defRPr/>
            </a:pPr>
            <a:r>
              <a:rPr lang="en-US" sz="1500">
                <a:solidFill>
                  <a:srgbClr val="5F5F5F"/>
                </a:solidFill>
                <a:latin typeface="Arial" charset="0"/>
                <a:cs typeface="Arial" charset="0"/>
              </a:rPr>
              <a:t>Text Left Graphic Right</a:t>
            </a:r>
          </a:p>
        </p:txBody>
      </p:sp>
      <p:sp>
        <p:nvSpPr>
          <p:cNvPr id="9" name="Picture Placeholder 8"/>
          <p:cNvSpPr>
            <a:spLocks noGrp="1"/>
          </p:cNvSpPr>
          <p:nvPr>
            <p:ph type="pic" sz="quarter" idx="10"/>
          </p:nvPr>
        </p:nvSpPr>
        <p:spPr>
          <a:xfrm>
            <a:off x="5181600" y="1143000"/>
            <a:ext cx="3962400" cy="4875415"/>
          </a:xfrm>
          <a:prstGeom prst="rect">
            <a:avLst/>
          </a:prstGeom>
          <a:solidFill>
            <a:schemeClr val="bg1">
              <a:lumMod val="85000"/>
            </a:schemeClr>
          </a:solidFill>
        </p:spPr>
        <p:txBody>
          <a:bodyPr/>
          <a:lstStyle>
            <a:lvl1pPr marL="0" indent="0">
              <a:buNone/>
              <a:defRPr/>
            </a:lvl1pPr>
          </a:lstStyle>
          <a:p>
            <a:pPr lvl="0"/>
            <a:endParaRPr lang="en-US" noProof="0" dirty="0"/>
          </a:p>
        </p:txBody>
      </p:sp>
      <p:sp>
        <p:nvSpPr>
          <p:cNvPr id="11" name="Text Placeholder 10"/>
          <p:cNvSpPr>
            <a:spLocks noGrp="1"/>
          </p:cNvSpPr>
          <p:nvPr>
            <p:ph type="body" sz="quarter" idx="11"/>
          </p:nvPr>
        </p:nvSpPr>
        <p:spPr>
          <a:xfrm>
            <a:off x="304800" y="1905000"/>
            <a:ext cx="4419600" cy="3581400"/>
          </a:xfrm>
          <a:prstGeom prst="rect">
            <a:avLst/>
          </a:prstGeom>
        </p:spPr>
        <p:txBody>
          <a:bodyPr lIns="0" tIns="0" rIns="0" bIns="0"/>
          <a:lstStyle>
            <a:lvl1pPr marL="0" indent="0">
              <a:buNone/>
              <a:defRPr sz="1200" baseline="0">
                <a:latin typeface="Arial" pitchFamily="34" charset="0"/>
                <a:cs typeface="Arial" pitchFamily="34" charset="0"/>
              </a:defRPr>
            </a:lvl1pPr>
          </a:lstStyle>
          <a:p>
            <a:pPr lvl="0"/>
            <a:r>
              <a:rPr lang="en-US"/>
              <a:t>Click to edit Master text styles</a:t>
            </a:r>
          </a:p>
        </p:txBody>
      </p:sp>
      <p:sp>
        <p:nvSpPr>
          <p:cNvPr id="15" name="Text Placeholder 14"/>
          <p:cNvSpPr>
            <a:spLocks noGrp="1"/>
          </p:cNvSpPr>
          <p:nvPr>
            <p:ph type="body" sz="quarter" idx="12"/>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a:t>Click to edit Master text styles</a:t>
            </a:r>
          </a:p>
        </p:txBody>
      </p:sp>
      <p:sp>
        <p:nvSpPr>
          <p:cNvPr id="10" name="Text Placeholder 2"/>
          <p:cNvSpPr>
            <a:spLocks noGrp="1"/>
          </p:cNvSpPr>
          <p:nvPr>
            <p:ph type="body" sz="quarter" idx="13"/>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a:t>Click to edit Master text styles</a:t>
            </a:r>
          </a:p>
        </p:txBody>
      </p:sp>
      <p:sp>
        <p:nvSpPr>
          <p:cNvPr id="12" name="Text Placeholder 2"/>
          <p:cNvSpPr>
            <a:spLocks noGrp="1"/>
          </p:cNvSpPr>
          <p:nvPr>
            <p:ph type="body" sz="quarter" idx="14"/>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a:t>Click to edit Master text styles</a:t>
            </a:r>
          </a:p>
        </p:txBody>
      </p:sp>
    </p:spTree>
    <p:extLst>
      <p:ext uri="{BB962C8B-B14F-4D97-AF65-F5344CB8AC3E}">
        <p14:creationId xmlns:p14="http://schemas.microsoft.com/office/powerpoint/2010/main" val="22825483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med Bullets">
    <p:spTree>
      <p:nvGrpSpPr>
        <p:cNvPr id="1" name=""/>
        <p:cNvGrpSpPr/>
        <p:nvPr/>
      </p:nvGrpSpPr>
      <p:grpSpPr>
        <a:xfrm>
          <a:off x="0" y="0"/>
          <a:ext cx="0" cy="0"/>
          <a:chOff x="0" y="0"/>
          <a:chExt cx="0" cy="0"/>
        </a:xfrm>
      </p:grpSpPr>
      <p:cxnSp>
        <p:nvCxnSpPr>
          <p:cNvPr id="7" name="Straight Connector 6"/>
          <p:cNvCxnSpPr/>
          <p:nvPr userDrawn="1"/>
        </p:nvCxnSpPr>
        <p:spPr>
          <a:xfrm>
            <a:off x="304800" y="1795463"/>
            <a:ext cx="44196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8" name="TextBox 7"/>
          <p:cNvSpPr txBox="1">
            <a:spLocks noChangeArrowheads="1"/>
          </p:cNvSpPr>
          <p:nvPr userDrawn="1"/>
        </p:nvSpPr>
        <p:spPr bwMode="auto">
          <a:xfrm>
            <a:off x="7605713" y="6457950"/>
            <a:ext cx="1344612" cy="323850"/>
          </a:xfrm>
          <a:prstGeom prst="rect">
            <a:avLst/>
          </a:prstGeom>
          <a:noFill/>
          <a:ln w="9525">
            <a:noFill/>
            <a:miter lim="800000"/>
            <a:headEnd/>
            <a:tailEnd/>
          </a:ln>
        </p:spPr>
        <p:txBody>
          <a:bodyPr wrap="none">
            <a:spAutoFit/>
          </a:bodyPr>
          <a:lstStyle/>
          <a:p>
            <a:pPr fontAlgn="base">
              <a:spcBef>
                <a:spcPct val="0"/>
              </a:spcBef>
              <a:spcAft>
                <a:spcPct val="0"/>
              </a:spcAft>
              <a:defRPr/>
            </a:pPr>
            <a:r>
              <a:rPr lang="en-US" sz="1500">
                <a:solidFill>
                  <a:srgbClr val="5F5F5F"/>
                </a:solidFill>
                <a:latin typeface="Arial" charset="0"/>
                <a:cs typeface="Arial" charset="0"/>
              </a:rPr>
              <a:t>Timed Bullets</a:t>
            </a:r>
          </a:p>
        </p:txBody>
      </p:sp>
      <p:sp>
        <p:nvSpPr>
          <p:cNvPr id="9" name="Picture Placeholder 8"/>
          <p:cNvSpPr>
            <a:spLocks noGrp="1"/>
          </p:cNvSpPr>
          <p:nvPr>
            <p:ph type="pic" sz="quarter" idx="10"/>
          </p:nvPr>
        </p:nvSpPr>
        <p:spPr>
          <a:xfrm>
            <a:off x="5181600" y="1143000"/>
            <a:ext cx="3962400" cy="4875415"/>
          </a:xfrm>
          <a:prstGeom prst="rect">
            <a:avLst/>
          </a:prstGeom>
          <a:solidFill>
            <a:schemeClr val="bg1">
              <a:lumMod val="85000"/>
            </a:schemeClr>
          </a:solidFill>
        </p:spPr>
        <p:txBody>
          <a:bodyPr/>
          <a:lstStyle>
            <a:lvl1pPr marL="0" indent="0">
              <a:buNone/>
              <a:defRPr/>
            </a:lvl1pPr>
          </a:lstStyle>
          <a:p>
            <a:pPr lvl="0"/>
            <a:endParaRPr lang="en-US" noProof="0" dirty="0"/>
          </a:p>
        </p:txBody>
      </p:sp>
      <p:sp>
        <p:nvSpPr>
          <p:cNvPr id="11" name="Text Placeholder 10"/>
          <p:cNvSpPr>
            <a:spLocks noGrp="1"/>
          </p:cNvSpPr>
          <p:nvPr>
            <p:ph type="body" sz="quarter" idx="11"/>
          </p:nvPr>
        </p:nvSpPr>
        <p:spPr>
          <a:xfrm>
            <a:off x="304800" y="1905000"/>
            <a:ext cx="4419600" cy="3581400"/>
          </a:xfrm>
          <a:prstGeom prst="rect">
            <a:avLst/>
          </a:prstGeom>
        </p:spPr>
        <p:txBody>
          <a:bodyPr lIns="0" tIns="0" rIns="0" bIns="0"/>
          <a:lstStyle>
            <a:lvl1pPr marL="0" indent="0">
              <a:buNone/>
              <a:defRPr sz="1200" baseline="0">
                <a:latin typeface="Arial" pitchFamily="34" charset="0"/>
                <a:cs typeface="Arial" pitchFamily="34" charset="0"/>
              </a:defRPr>
            </a:lvl1pPr>
          </a:lstStyle>
          <a:p>
            <a:pPr lvl="0"/>
            <a:r>
              <a:rPr lang="en-US"/>
              <a:t>Click to edit Master text styles</a:t>
            </a:r>
          </a:p>
        </p:txBody>
      </p:sp>
      <p:sp>
        <p:nvSpPr>
          <p:cNvPr id="15" name="Text Placeholder 14"/>
          <p:cNvSpPr>
            <a:spLocks noGrp="1"/>
          </p:cNvSpPr>
          <p:nvPr>
            <p:ph type="body" sz="quarter" idx="12"/>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a:t>Click to edit Master text styles</a:t>
            </a:r>
          </a:p>
        </p:txBody>
      </p:sp>
      <p:sp>
        <p:nvSpPr>
          <p:cNvPr id="10" name="Text Placeholder 2"/>
          <p:cNvSpPr>
            <a:spLocks noGrp="1"/>
          </p:cNvSpPr>
          <p:nvPr>
            <p:ph type="body" sz="quarter" idx="13"/>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a:t>Click to edit Master text styles</a:t>
            </a:r>
          </a:p>
        </p:txBody>
      </p:sp>
      <p:sp>
        <p:nvSpPr>
          <p:cNvPr id="12" name="Text Placeholder 2"/>
          <p:cNvSpPr>
            <a:spLocks noGrp="1"/>
          </p:cNvSpPr>
          <p:nvPr>
            <p:ph type="body" sz="quarter" idx="14"/>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a:t>Click to edit Master text styles</a:t>
            </a:r>
          </a:p>
        </p:txBody>
      </p:sp>
    </p:spTree>
    <p:extLst>
      <p:ext uri="{BB962C8B-B14F-4D97-AF65-F5344CB8AC3E}">
        <p14:creationId xmlns:p14="http://schemas.microsoft.com/office/powerpoint/2010/main" val="1285917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odule Summary">
    <p:spTree>
      <p:nvGrpSpPr>
        <p:cNvPr id="1" name=""/>
        <p:cNvGrpSpPr/>
        <p:nvPr/>
      </p:nvGrpSpPr>
      <p:grpSpPr>
        <a:xfrm>
          <a:off x="0" y="0"/>
          <a:ext cx="0" cy="0"/>
          <a:chOff x="0" y="0"/>
          <a:chExt cx="0" cy="0"/>
        </a:xfrm>
      </p:grpSpPr>
      <p:cxnSp>
        <p:nvCxnSpPr>
          <p:cNvPr id="6" name="Straight Connector 5"/>
          <p:cNvCxnSpPr/>
          <p:nvPr userDrawn="1"/>
        </p:nvCxnSpPr>
        <p:spPr>
          <a:xfrm>
            <a:off x="304800" y="1795463"/>
            <a:ext cx="44196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7" name="TextBox 6"/>
          <p:cNvSpPr txBox="1">
            <a:spLocks noChangeArrowheads="1"/>
          </p:cNvSpPr>
          <p:nvPr userDrawn="1"/>
        </p:nvSpPr>
        <p:spPr bwMode="auto">
          <a:xfrm>
            <a:off x="7315200" y="6457950"/>
            <a:ext cx="1695450" cy="323850"/>
          </a:xfrm>
          <a:prstGeom prst="rect">
            <a:avLst/>
          </a:prstGeom>
          <a:noFill/>
          <a:ln w="9525">
            <a:noFill/>
            <a:miter lim="800000"/>
            <a:headEnd/>
            <a:tailEnd/>
          </a:ln>
        </p:spPr>
        <p:txBody>
          <a:bodyPr wrap="none">
            <a:spAutoFit/>
          </a:bodyPr>
          <a:lstStyle/>
          <a:p>
            <a:pPr fontAlgn="base">
              <a:spcBef>
                <a:spcPct val="0"/>
              </a:spcBef>
              <a:spcAft>
                <a:spcPct val="0"/>
              </a:spcAft>
              <a:defRPr/>
            </a:pPr>
            <a:r>
              <a:rPr lang="en-US" sz="1500">
                <a:solidFill>
                  <a:srgbClr val="5F5F5F"/>
                </a:solidFill>
                <a:latin typeface="Arial" charset="0"/>
                <a:cs typeface="Arial" charset="0"/>
              </a:rPr>
              <a:t>Module Summary</a:t>
            </a:r>
          </a:p>
        </p:txBody>
      </p:sp>
      <p:sp>
        <p:nvSpPr>
          <p:cNvPr id="8" name="Rectangle 7"/>
          <p:cNvSpPr/>
          <p:nvPr userDrawn="1"/>
        </p:nvSpPr>
        <p:spPr>
          <a:xfrm>
            <a:off x="5184775" y="1143000"/>
            <a:ext cx="3959225" cy="4873625"/>
          </a:xfrm>
          <a:prstGeom prst="rect">
            <a:avLst/>
          </a:prstGeom>
          <a:blipFill dpi="0" rotWithShape="1">
            <a:blip r:embed="rId2" cstate="prin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11" name="Text Placeholder 10"/>
          <p:cNvSpPr>
            <a:spLocks noGrp="1"/>
          </p:cNvSpPr>
          <p:nvPr>
            <p:ph type="body" sz="quarter" idx="11"/>
          </p:nvPr>
        </p:nvSpPr>
        <p:spPr>
          <a:xfrm>
            <a:off x="304800" y="1905000"/>
            <a:ext cx="4419600" cy="3581400"/>
          </a:xfrm>
          <a:prstGeom prst="rect">
            <a:avLst/>
          </a:prstGeom>
        </p:spPr>
        <p:txBody>
          <a:bodyPr lIns="0" tIns="0" rIns="0" bIns="0"/>
          <a:lstStyle>
            <a:lvl1pPr marL="0" indent="0">
              <a:buNone/>
              <a:defRPr sz="1200" baseline="0">
                <a:latin typeface="Arial" pitchFamily="34" charset="0"/>
                <a:cs typeface="Arial" pitchFamily="34" charset="0"/>
              </a:defRPr>
            </a:lvl1pPr>
          </a:lstStyle>
          <a:p>
            <a:pPr lvl="0"/>
            <a:r>
              <a:rPr lang="en-US"/>
              <a:t>Click to edit Master text styles</a:t>
            </a:r>
          </a:p>
        </p:txBody>
      </p:sp>
      <p:sp>
        <p:nvSpPr>
          <p:cNvPr id="10" name="Text Placeholder 2"/>
          <p:cNvSpPr>
            <a:spLocks noGrp="1"/>
          </p:cNvSpPr>
          <p:nvPr>
            <p:ph type="body" sz="quarter" idx="13"/>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a:t>Click to edit Master text styles</a:t>
            </a:r>
          </a:p>
        </p:txBody>
      </p:sp>
      <p:sp>
        <p:nvSpPr>
          <p:cNvPr id="12" name="Text Placeholder 2"/>
          <p:cNvSpPr>
            <a:spLocks noGrp="1"/>
          </p:cNvSpPr>
          <p:nvPr>
            <p:ph type="body" sz="quarter" idx="14"/>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a:t>Click to edit Master text styles</a:t>
            </a:r>
          </a:p>
        </p:txBody>
      </p:sp>
      <p:sp>
        <p:nvSpPr>
          <p:cNvPr id="14" name="Text Placeholder 14"/>
          <p:cNvSpPr>
            <a:spLocks noGrp="1"/>
          </p:cNvSpPr>
          <p:nvPr>
            <p:ph type="body" sz="quarter" idx="12"/>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a:t>Click to edit Master text styles</a:t>
            </a:r>
          </a:p>
        </p:txBody>
      </p:sp>
    </p:spTree>
    <p:extLst>
      <p:ext uri="{BB962C8B-B14F-4D97-AF65-F5344CB8AC3E}">
        <p14:creationId xmlns:p14="http://schemas.microsoft.com/office/powerpoint/2010/main" val="41919076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urse Completion">
    <p:spTree>
      <p:nvGrpSpPr>
        <p:cNvPr id="1" name=""/>
        <p:cNvGrpSpPr/>
        <p:nvPr/>
      </p:nvGrpSpPr>
      <p:grpSpPr>
        <a:xfrm>
          <a:off x="0" y="0"/>
          <a:ext cx="0" cy="0"/>
          <a:chOff x="0" y="0"/>
          <a:chExt cx="0" cy="0"/>
        </a:xfrm>
      </p:grpSpPr>
      <p:cxnSp>
        <p:nvCxnSpPr>
          <p:cNvPr id="6" name="Straight Connector 5"/>
          <p:cNvCxnSpPr/>
          <p:nvPr userDrawn="1"/>
        </p:nvCxnSpPr>
        <p:spPr>
          <a:xfrm>
            <a:off x="304800" y="1795463"/>
            <a:ext cx="44196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7" name="TextBox 6"/>
          <p:cNvSpPr txBox="1">
            <a:spLocks noChangeArrowheads="1"/>
          </p:cNvSpPr>
          <p:nvPr userDrawn="1"/>
        </p:nvSpPr>
        <p:spPr bwMode="auto">
          <a:xfrm>
            <a:off x="7162800" y="6450013"/>
            <a:ext cx="1835150" cy="323850"/>
          </a:xfrm>
          <a:prstGeom prst="rect">
            <a:avLst/>
          </a:prstGeom>
          <a:noFill/>
          <a:ln w="9525">
            <a:noFill/>
            <a:miter lim="800000"/>
            <a:headEnd/>
            <a:tailEnd/>
          </a:ln>
        </p:spPr>
        <p:txBody>
          <a:bodyPr wrap="none">
            <a:spAutoFit/>
          </a:bodyPr>
          <a:lstStyle/>
          <a:p>
            <a:pPr fontAlgn="base">
              <a:spcBef>
                <a:spcPct val="0"/>
              </a:spcBef>
              <a:spcAft>
                <a:spcPct val="0"/>
              </a:spcAft>
              <a:defRPr/>
            </a:pPr>
            <a:r>
              <a:rPr lang="en-US" sz="1500">
                <a:solidFill>
                  <a:srgbClr val="5F5F5F"/>
                </a:solidFill>
                <a:latin typeface="Arial" charset="0"/>
                <a:cs typeface="Arial" charset="0"/>
              </a:rPr>
              <a:t>Course Completion</a:t>
            </a:r>
          </a:p>
        </p:txBody>
      </p:sp>
      <p:sp>
        <p:nvSpPr>
          <p:cNvPr id="8" name="Rectangle 7"/>
          <p:cNvSpPr/>
          <p:nvPr userDrawn="1"/>
        </p:nvSpPr>
        <p:spPr>
          <a:xfrm>
            <a:off x="5184775" y="1143000"/>
            <a:ext cx="3959225" cy="4873625"/>
          </a:xfrm>
          <a:prstGeom prst="rect">
            <a:avLst/>
          </a:prstGeom>
          <a:blipFill dpi="0" rotWithShape="1">
            <a:blip r:embed="rId2" cstate="prin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11" name="Text Placeholder 10"/>
          <p:cNvSpPr>
            <a:spLocks noGrp="1"/>
          </p:cNvSpPr>
          <p:nvPr>
            <p:ph type="body" sz="quarter" idx="11"/>
          </p:nvPr>
        </p:nvSpPr>
        <p:spPr>
          <a:xfrm>
            <a:off x="304800" y="1905000"/>
            <a:ext cx="4419600" cy="3581400"/>
          </a:xfrm>
          <a:prstGeom prst="rect">
            <a:avLst/>
          </a:prstGeom>
        </p:spPr>
        <p:txBody>
          <a:bodyPr lIns="0" tIns="0" rIns="0" bIns="0"/>
          <a:lstStyle>
            <a:lvl1pPr marL="0" indent="0">
              <a:buNone/>
              <a:defRPr sz="1200" baseline="0">
                <a:latin typeface="Arial" pitchFamily="34" charset="0"/>
                <a:cs typeface="Arial" pitchFamily="34" charset="0"/>
              </a:defRPr>
            </a:lvl1pPr>
          </a:lstStyle>
          <a:p>
            <a:pPr lvl="0"/>
            <a:r>
              <a:rPr lang="en-US"/>
              <a:t>Click to edit Master text styles</a:t>
            </a:r>
          </a:p>
        </p:txBody>
      </p:sp>
      <p:sp>
        <p:nvSpPr>
          <p:cNvPr id="15" name="Text Placeholder 14"/>
          <p:cNvSpPr>
            <a:spLocks noGrp="1"/>
          </p:cNvSpPr>
          <p:nvPr>
            <p:ph type="body" sz="quarter" idx="12"/>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a:t>Click to edit Master text styles</a:t>
            </a:r>
          </a:p>
        </p:txBody>
      </p:sp>
      <p:sp>
        <p:nvSpPr>
          <p:cNvPr id="10" name="Text Placeholder 2"/>
          <p:cNvSpPr>
            <a:spLocks noGrp="1"/>
          </p:cNvSpPr>
          <p:nvPr>
            <p:ph type="body" sz="quarter" idx="13"/>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a:t>Click to edit Master text styles</a:t>
            </a:r>
          </a:p>
        </p:txBody>
      </p:sp>
      <p:sp>
        <p:nvSpPr>
          <p:cNvPr id="12" name="Text Placeholder 2"/>
          <p:cNvSpPr>
            <a:spLocks noGrp="1"/>
          </p:cNvSpPr>
          <p:nvPr>
            <p:ph type="body" sz="quarter" idx="14"/>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a:t>Click to edit Master text styles</a:t>
            </a:r>
          </a:p>
        </p:txBody>
      </p:sp>
    </p:spTree>
    <p:extLst>
      <p:ext uri="{BB962C8B-B14F-4D97-AF65-F5344CB8AC3E}">
        <p14:creationId xmlns:p14="http://schemas.microsoft.com/office/powerpoint/2010/main" val="1706152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etting Started">
    <p:spTree>
      <p:nvGrpSpPr>
        <p:cNvPr id="1" name=""/>
        <p:cNvGrpSpPr/>
        <p:nvPr/>
      </p:nvGrpSpPr>
      <p:grpSpPr>
        <a:xfrm>
          <a:off x="0" y="0"/>
          <a:ext cx="0" cy="0"/>
          <a:chOff x="0" y="0"/>
          <a:chExt cx="0" cy="0"/>
        </a:xfrm>
      </p:grpSpPr>
      <p:cxnSp>
        <p:nvCxnSpPr>
          <p:cNvPr id="6" name="Straight Connector 5"/>
          <p:cNvCxnSpPr/>
          <p:nvPr userDrawn="1"/>
        </p:nvCxnSpPr>
        <p:spPr>
          <a:xfrm>
            <a:off x="304800" y="1795463"/>
            <a:ext cx="44196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7" name="TextBox 6"/>
          <p:cNvSpPr txBox="1">
            <a:spLocks noChangeArrowheads="1"/>
          </p:cNvSpPr>
          <p:nvPr userDrawn="1"/>
        </p:nvSpPr>
        <p:spPr bwMode="auto">
          <a:xfrm>
            <a:off x="7162800" y="6450013"/>
            <a:ext cx="1835150" cy="323850"/>
          </a:xfrm>
          <a:prstGeom prst="rect">
            <a:avLst/>
          </a:prstGeom>
          <a:noFill/>
          <a:ln w="9525">
            <a:noFill/>
            <a:miter lim="800000"/>
            <a:headEnd/>
            <a:tailEnd/>
          </a:ln>
        </p:spPr>
        <p:txBody>
          <a:bodyPr wrap="none">
            <a:spAutoFit/>
          </a:bodyPr>
          <a:lstStyle/>
          <a:p>
            <a:pPr fontAlgn="base">
              <a:spcBef>
                <a:spcPct val="0"/>
              </a:spcBef>
              <a:spcAft>
                <a:spcPct val="0"/>
              </a:spcAft>
              <a:defRPr/>
            </a:pPr>
            <a:r>
              <a:rPr lang="en-US" sz="1500">
                <a:solidFill>
                  <a:srgbClr val="5F5F5F"/>
                </a:solidFill>
                <a:latin typeface="Arial" charset="0"/>
                <a:cs typeface="Arial" charset="0"/>
              </a:rPr>
              <a:t>Course Completion</a:t>
            </a:r>
          </a:p>
        </p:txBody>
      </p:sp>
      <p:sp>
        <p:nvSpPr>
          <p:cNvPr id="8" name="Rectangle 7"/>
          <p:cNvSpPr/>
          <p:nvPr userDrawn="1"/>
        </p:nvSpPr>
        <p:spPr>
          <a:xfrm>
            <a:off x="5184775" y="1143000"/>
            <a:ext cx="3959225" cy="4873625"/>
          </a:xfrm>
          <a:prstGeom prst="rect">
            <a:avLst/>
          </a:prstGeom>
          <a:blipFill dpi="0" rotWithShape="1">
            <a:blip r:embed="rId2" cstate="prin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11" name="Text Placeholder 10"/>
          <p:cNvSpPr>
            <a:spLocks noGrp="1"/>
          </p:cNvSpPr>
          <p:nvPr>
            <p:ph type="body" sz="quarter" idx="11"/>
          </p:nvPr>
        </p:nvSpPr>
        <p:spPr>
          <a:xfrm>
            <a:off x="304800" y="1905000"/>
            <a:ext cx="4419600" cy="3581400"/>
          </a:xfrm>
          <a:prstGeom prst="rect">
            <a:avLst/>
          </a:prstGeom>
        </p:spPr>
        <p:txBody>
          <a:bodyPr lIns="0" tIns="0" rIns="0" bIns="0"/>
          <a:lstStyle>
            <a:lvl1pPr marL="0" indent="0">
              <a:buNone/>
              <a:defRPr sz="1200" baseline="0">
                <a:latin typeface="Arial" pitchFamily="34" charset="0"/>
                <a:cs typeface="Arial" pitchFamily="34" charset="0"/>
              </a:defRPr>
            </a:lvl1pPr>
          </a:lstStyle>
          <a:p>
            <a:pPr lvl="0"/>
            <a:r>
              <a:rPr lang="en-US"/>
              <a:t>Click to edit Master text styles</a:t>
            </a:r>
          </a:p>
        </p:txBody>
      </p:sp>
      <p:sp>
        <p:nvSpPr>
          <p:cNvPr id="15" name="Text Placeholder 14"/>
          <p:cNvSpPr>
            <a:spLocks noGrp="1"/>
          </p:cNvSpPr>
          <p:nvPr>
            <p:ph type="body" sz="quarter" idx="12"/>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a:t>Click to edit Master text styles</a:t>
            </a:r>
          </a:p>
        </p:txBody>
      </p:sp>
      <p:sp>
        <p:nvSpPr>
          <p:cNvPr id="10" name="Text Placeholder 2"/>
          <p:cNvSpPr>
            <a:spLocks noGrp="1"/>
          </p:cNvSpPr>
          <p:nvPr>
            <p:ph type="body" sz="quarter" idx="13"/>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a:t>Click to edit Master text styles</a:t>
            </a:r>
          </a:p>
        </p:txBody>
      </p:sp>
      <p:sp>
        <p:nvSpPr>
          <p:cNvPr id="12" name="Text Placeholder 2"/>
          <p:cNvSpPr>
            <a:spLocks noGrp="1"/>
          </p:cNvSpPr>
          <p:nvPr>
            <p:ph type="body" sz="quarter" idx="14"/>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a:t>Click to edit Master text styles</a:t>
            </a:r>
          </a:p>
        </p:txBody>
      </p:sp>
    </p:spTree>
    <p:extLst>
      <p:ext uri="{BB962C8B-B14F-4D97-AF65-F5344CB8AC3E}">
        <p14:creationId xmlns:p14="http://schemas.microsoft.com/office/powerpoint/2010/main" val="387713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odule Learning Objectives">
    <p:spTree>
      <p:nvGrpSpPr>
        <p:cNvPr id="1" name=""/>
        <p:cNvGrpSpPr/>
        <p:nvPr/>
      </p:nvGrpSpPr>
      <p:grpSpPr>
        <a:xfrm>
          <a:off x="0" y="0"/>
          <a:ext cx="0" cy="0"/>
          <a:chOff x="0" y="0"/>
          <a:chExt cx="0" cy="0"/>
        </a:xfrm>
      </p:grpSpPr>
      <p:cxnSp>
        <p:nvCxnSpPr>
          <p:cNvPr id="6" name="Straight Connector 5"/>
          <p:cNvCxnSpPr/>
          <p:nvPr userDrawn="1"/>
        </p:nvCxnSpPr>
        <p:spPr>
          <a:xfrm>
            <a:off x="304800" y="1795463"/>
            <a:ext cx="44196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7" name="TextBox 6"/>
          <p:cNvSpPr txBox="1">
            <a:spLocks noChangeArrowheads="1"/>
          </p:cNvSpPr>
          <p:nvPr userDrawn="1"/>
        </p:nvSpPr>
        <p:spPr bwMode="auto">
          <a:xfrm>
            <a:off x="7162800" y="6450013"/>
            <a:ext cx="1835150" cy="323850"/>
          </a:xfrm>
          <a:prstGeom prst="rect">
            <a:avLst/>
          </a:prstGeom>
          <a:noFill/>
          <a:ln w="9525">
            <a:noFill/>
            <a:miter lim="800000"/>
            <a:headEnd/>
            <a:tailEnd/>
          </a:ln>
        </p:spPr>
        <p:txBody>
          <a:bodyPr wrap="none">
            <a:spAutoFit/>
          </a:bodyPr>
          <a:lstStyle/>
          <a:p>
            <a:pPr fontAlgn="base">
              <a:spcBef>
                <a:spcPct val="0"/>
              </a:spcBef>
              <a:spcAft>
                <a:spcPct val="0"/>
              </a:spcAft>
              <a:defRPr/>
            </a:pPr>
            <a:r>
              <a:rPr lang="en-US" sz="1500">
                <a:solidFill>
                  <a:srgbClr val="5F5F5F"/>
                </a:solidFill>
                <a:latin typeface="Arial" charset="0"/>
                <a:cs typeface="Arial" charset="0"/>
              </a:rPr>
              <a:t>Course Completion</a:t>
            </a:r>
          </a:p>
        </p:txBody>
      </p:sp>
      <p:sp>
        <p:nvSpPr>
          <p:cNvPr id="8" name="Rectangle 7"/>
          <p:cNvSpPr/>
          <p:nvPr userDrawn="1"/>
        </p:nvSpPr>
        <p:spPr>
          <a:xfrm>
            <a:off x="5184775" y="1143000"/>
            <a:ext cx="3959225" cy="4873625"/>
          </a:xfrm>
          <a:prstGeom prst="rect">
            <a:avLst/>
          </a:prstGeom>
          <a:blipFill dpi="0" rotWithShape="1">
            <a:blip r:embed="rId2" cstate="prin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11" name="Text Placeholder 10"/>
          <p:cNvSpPr>
            <a:spLocks noGrp="1"/>
          </p:cNvSpPr>
          <p:nvPr>
            <p:ph type="body" sz="quarter" idx="11"/>
          </p:nvPr>
        </p:nvSpPr>
        <p:spPr>
          <a:xfrm>
            <a:off x="304800" y="1905000"/>
            <a:ext cx="4419600" cy="3581400"/>
          </a:xfrm>
          <a:prstGeom prst="rect">
            <a:avLst/>
          </a:prstGeom>
        </p:spPr>
        <p:txBody>
          <a:bodyPr lIns="0" tIns="0" rIns="0" bIns="0"/>
          <a:lstStyle>
            <a:lvl1pPr marL="0" indent="0">
              <a:buNone/>
              <a:defRPr sz="1200" baseline="0">
                <a:latin typeface="Arial" pitchFamily="34" charset="0"/>
                <a:cs typeface="Arial" pitchFamily="34" charset="0"/>
              </a:defRPr>
            </a:lvl1pPr>
          </a:lstStyle>
          <a:p>
            <a:pPr lvl="0"/>
            <a:r>
              <a:rPr lang="en-US"/>
              <a:t>Click to edit Master text styles</a:t>
            </a:r>
          </a:p>
        </p:txBody>
      </p:sp>
      <p:sp>
        <p:nvSpPr>
          <p:cNvPr id="15" name="Text Placeholder 14"/>
          <p:cNvSpPr>
            <a:spLocks noGrp="1"/>
          </p:cNvSpPr>
          <p:nvPr>
            <p:ph type="body" sz="quarter" idx="12"/>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a:t>Click to edit Master text styles</a:t>
            </a:r>
          </a:p>
        </p:txBody>
      </p:sp>
      <p:sp>
        <p:nvSpPr>
          <p:cNvPr id="10" name="Text Placeholder 2"/>
          <p:cNvSpPr>
            <a:spLocks noGrp="1"/>
          </p:cNvSpPr>
          <p:nvPr>
            <p:ph type="body" sz="quarter" idx="13"/>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a:t>Click to edit Master text styles</a:t>
            </a:r>
          </a:p>
        </p:txBody>
      </p:sp>
      <p:sp>
        <p:nvSpPr>
          <p:cNvPr id="12" name="Text Placeholder 2"/>
          <p:cNvSpPr>
            <a:spLocks noGrp="1"/>
          </p:cNvSpPr>
          <p:nvPr>
            <p:ph type="body" sz="quarter" idx="14"/>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a:t>Click to edit Master text styles</a:t>
            </a:r>
          </a:p>
        </p:txBody>
      </p:sp>
    </p:spTree>
    <p:extLst>
      <p:ext uri="{BB962C8B-B14F-4D97-AF65-F5344CB8AC3E}">
        <p14:creationId xmlns:p14="http://schemas.microsoft.com/office/powerpoint/2010/main" val="1854795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6" descr="\\Ndhnas032\creative_services_working\Working\Senay\Senay_644336_5C_leslie_am\Natives\5C_PPT_Template_Final-02.jpg"/>
          <p:cNvPicPr>
            <a:picLocks noChangeAspect="1" noChangeArrowheads="1"/>
          </p:cNvPicPr>
          <p:nvPr/>
        </p:nvPicPr>
        <p:blipFill>
          <a:blip r:embed="rId21" cstate="print"/>
          <a:srcRect/>
          <a:stretch>
            <a:fillRect/>
          </a:stretch>
        </p:blipFill>
        <p:spPr bwMode="auto">
          <a:xfrm>
            <a:off x="0" y="0"/>
            <a:ext cx="9144000" cy="6858000"/>
          </a:xfrm>
          <a:prstGeom prst="rect">
            <a:avLst/>
          </a:prstGeom>
          <a:noFill/>
          <a:ln w="9525">
            <a:noFill/>
            <a:miter lim="800000"/>
            <a:headEnd/>
            <a:tailEnd/>
          </a:ln>
        </p:spPr>
      </p:pic>
      <p:sp>
        <p:nvSpPr>
          <p:cNvPr id="1027" name="Rectangle 2"/>
          <p:cNvSpPr>
            <a:spLocks noChangeArrowheads="1"/>
          </p:cNvSpPr>
          <p:nvPr/>
        </p:nvSpPr>
        <p:spPr bwMode="auto">
          <a:xfrm>
            <a:off x="5410200" y="6383338"/>
            <a:ext cx="3505200" cy="246062"/>
          </a:xfrm>
          <a:prstGeom prst="rect">
            <a:avLst/>
          </a:prstGeom>
          <a:noFill/>
          <a:ln w="9525">
            <a:noFill/>
            <a:miter lim="800000"/>
            <a:headEnd/>
            <a:tailEnd/>
          </a:ln>
        </p:spPr>
        <p:txBody>
          <a:bodyPr>
            <a:spAutoFit/>
          </a:bodyPr>
          <a:lstStyle/>
          <a:p>
            <a:pPr algn="r" fontAlgn="base">
              <a:spcBef>
                <a:spcPct val="50000"/>
              </a:spcBef>
              <a:spcAft>
                <a:spcPct val="50000"/>
              </a:spcAft>
              <a:defRPr/>
            </a:pPr>
            <a:r>
              <a:rPr lang="en-US" sz="1000">
                <a:solidFill>
                  <a:srgbClr val="3F3F3F"/>
                </a:solidFill>
                <a:cs typeface="Arial" charset="0"/>
              </a:rPr>
              <a:t>For Internal Training Purposes Only </a:t>
            </a:r>
          </a:p>
        </p:txBody>
      </p:sp>
      <p:sp>
        <p:nvSpPr>
          <p:cNvPr id="8" name="Rectangle 34"/>
          <p:cNvSpPr>
            <a:spLocks noGrp="1" noChangeArrowheads="1"/>
          </p:cNvSpPr>
          <p:nvPr>
            <p:ph type="sldNum" sz="quarter" idx="11"/>
          </p:nvPr>
        </p:nvSpPr>
        <p:spPr>
          <a:xfrm>
            <a:off x="4419600" y="6381750"/>
            <a:ext cx="533400" cy="247650"/>
          </a:xfrm>
          <a:prstGeom prst="rect">
            <a:avLst/>
          </a:prstGeom>
          <a:ln/>
        </p:spPr>
        <p:txBody>
          <a:bodyPr/>
          <a:lstStyle>
            <a:lvl1pPr algn="ctr" fontAlgn="auto">
              <a:spcBef>
                <a:spcPct val="50000"/>
              </a:spcBef>
              <a:spcAft>
                <a:spcPct val="50000"/>
              </a:spcAft>
              <a:defRPr sz="1000">
                <a:latin typeface="Arial" charset="0"/>
                <a:cs typeface="+mn-cs"/>
              </a:defRPr>
            </a:lvl1pPr>
          </a:lstStyle>
          <a:p>
            <a:pPr>
              <a:defRPr/>
            </a:pPr>
            <a:fld id="{A945C582-2AD1-4B43-9576-223250F92B66}" type="slidenum">
              <a:rPr lang="en-US">
                <a:solidFill>
                  <a:srgbClr val="3F3F3F"/>
                </a:solidFill>
              </a:rPr>
              <a:pPr>
                <a:defRPr/>
              </a:pPr>
              <a:t>‹#›</a:t>
            </a:fld>
            <a:endParaRPr lang="en-US">
              <a:solidFill>
                <a:srgbClr val="3F3F3F"/>
              </a:solidFill>
            </a:endParaRPr>
          </a:p>
        </p:txBody>
      </p:sp>
      <p:sp>
        <p:nvSpPr>
          <p:cNvPr id="1029" name="Title Placeholder 1"/>
          <p:cNvSpPr>
            <a:spLocks noGrp="1"/>
          </p:cNvSpPr>
          <p:nvPr>
            <p:ph type="title"/>
          </p:nvPr>
        </p:nvSpPr>
        <p:spPr bwMode="auto">
          <a:xfrm>
            <a:off x="457200" y="152400"/>
            <a:ext cx="76962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0" name="Text Placeholder 2"/>
          <p:cNvSpPr>
            <a:spLocks noGrp="1"/>
          </p:cNvSpPr>
          <p:nvPr>
            <p:ph type="body" idx="1"/>
          </p:nvPr>
        </p:nvSpPr>
        <p:spPr bwMode="auto">
          <a:xfrm>
            <a:off x="457200" y="1371600"/>
            <a:ext cx="8229600" cy="472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1" name="Rectangle 1"/>
          <p:cNvSpPr>
            <a:spLocks noChangeArrowheads="1"/>
          </p:cNvSpPr>
          <p:nvPr/>
        </p:nvSpPr>
        <p:spPr bwMode="auto">
          <a:xfrm>
            <a:off x="0" y="1079500"/>
            <a:ext cx="9144000" cy="100013"/>
          </a:xfrm>
          <a:prstGeom prst="rect">
            <a:avLst/>
          </a:prstGeom>
          <a:solidFill>
            <a:srgbClr val="0093CF"/>
          </a:solidFill>
          <a:ln w="12700" algn="ctr">
            <a:noFill/>
            <a:round/>
            <a:headEnd/>
            <a:tailEnd/>
          </a:ln>
        </p:spPr>
        <p:txBody>
          <a:bodyPr wrap="none" lIns="0" tIns="0" rIns="0" bIns="0" anchor="ctr">
            <a:spAutoFit/>
          </a:bodyPr>
          <a:lstStyle/>
          <a:p>
            <a:pPr algn="ctr" fontAlgn="base">
              <a:spcBef>
                <a:spcPct val="50000"/>
              </a:spcBef>
              <a:spcAft>
                <a:spcPct val="50000"/>
              </a:spcAft>
              <a:defRPr/>
            </a:pPr>
            <a:endParaRPr lang="en-US" sz="2200">
              <a:solidFill>
                <a:srgbClr val="3F3F3F"/>
              </a:solidFill>
              <a:latin typeface="Arial" charset="0"/>
              <a:cs typeface="Arial" charset="0"/>
            </a:endParaRPr>
          </a:p>
        </p:txBody>
      </p:sp>
      <p:sp>
        <p:nvSpPr>
          <p:cNvPr id="9" name="Rectangle 8"/>
          <p:cNvSpPr/>
          <p:nvPr/>
        </p:nvSpPr>
        <p:spPr>
          <a:xfrm>
            <a:off x="0" y="6096000"/>
            <a:ext cx="9144000"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10" name="Rectangle 9"/>
          <p:cNvSpPr/>
          <p:nvPr/>
        </p:nvSpPr>
        <p:spPr>
          <a:xfrm>
            <a:off x="0" y="0"/>
            <a:ext cx="9144000"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pic>
        <p:nvPicPr>
          <p:cNvPr id="1034" name="Picture 10"/>
          <p:cNvPicPr>
            <a:picLocks noChangeAspect="1"/>
          </p:cNvPicPr>
          <p:nvPr/>
        </p:nvPicPr>
        <p:blipFill>
          <a:blip r:embed="rId22" cstate="print"/>
          <a:srcRect/>
          <a:stretch>
            <a:fillRect/>
          </a:stretch>
        </p:blipFill>
        <p:spPr bwMode="auto">
          <a:xfrm>
            <a:off x="0" y="457200"/>
            <a:ext cx="9144000" cy="5943600"/>
          </a:xfrm>
          <a:prstGeom prst="rect">
            <a:avLst/>
          </a:prstGeom>
          <a:noFill/>
          <a:ln w="9525">
            <a:noFill/>
            <a:miter lim="800000"/>
            <a:headEnd/>
            <a:tailEnd/>
          </a:ln>
        </p:spPr>
      </p:pic>
      <p:sp>
        <p:nvSpPr>
          <p:cNvPr id="13" name="Rectangle 12"/>
          <p:cNvSpPr/>
          <p:nvPr userDrawn="1"/>
        </p:nvSpPr>
        <p:spPr>
          <a:xfrm>
            <a:off x="1371600" y="473075"/>
            <a:ext cx="6978650" cy="625475"/>
          </a:xfrm>
          <a:prstGeom prst="rect">
            <a:avLst/>
          </a:prstGeom>
          <a:solidFill>
            <a:srgbClr val="2994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Tree>
    <p:extLst>
      <p:ext uri="{BB962C8B-B14F-4D97-AF65-F5344CB8AC3E}">
        <p14:creationId xmlns:p14="http://schemas.microsoft.com/office/powerpoint/2010/main" val="23753905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ransition/>
  <p:txStyles>
    <p:titleStyle>
      <a:lvl1pPr algn="l" rtl="0" eaLnBrk="0" fontAlgn="base" hangingPunct="0">
        <a:lnSpc>
          <a:spcPct val="90000"/>
        </a:lnSpc>
        <a:spcBef>
          <a:spcPct val="0"/>
        </a:spcBef>
        <a:spcAft>
          <a:spcPct val="0"/>
        </a:spcAft>
        <a:defRPr sz="3200" b="1">
          <a:solidFill>
            <a:srgbClr val="0093CF"/>
          </a:solidFill>
          <a:latin typeface="+mj-lt"/>
          <a:ea typeface="+mj-ea"/>
          <a:cs typeface="+mj-cs"/>
        </a:defRPr>
      </a:lvl1pPr>
      <a:lvl2pPr algn="l" rtl="0" eaLnBrk="0" fontAlgn="base" hangingPunct="0">
        <a:lnSpc>
          <a:spcPct val="90000"/>
        </a:lnSpc>
        <a:spcBef>
          <a:spcPct val="0"/>
        </a:spcBef>
        <a:spcAft>
          <a:spcPct val="0"/>
        </a:spcAft>
        <a:defRPr sz="3200" b="1">
          <a:solidFill>
            <a:srgbClr val="0093CF"/>
          </a:solidFill>
          <a:latin typeface="Calibri" pitchFamily="34" charset="0"/>
        </a:defRPr>
      </a:lvl2pPr>
      <a:lvl3pPr algn="l" rtl="0" eaLnBrk="0" fontAlgn="base" hangingPunct="0">
        <a:lnSpc>
          <a:spcPct val="90000"/>
        </a:lnSpc>
        <a:spcBef>
          <a:spcPct val="0"/>
        </a:spcBef>
        <a:spcAft>
          <a:spcPct val="0"/>
        </a:spcAft>
        <a:defRPr sz="3200" b="1">
          <a:solidFill>
            <a:srgbClr val="0093CF"/>
          </a:solidFill>
          <a:latin typeface="Calibri" pitchFamily="34" charset="0"/>
        </a:defRPr>
      </a:lvl3pPr>
      <a:lvl4pPr algn="l" rtl="0" eaLnBrk="0" fontAlgn="base" hangingPunct="0">
        <a:lnSpc>
          <a:spcPct val="90000"/>
        </a:lnSpc>
        <a:spcBef>
          <a:spcPct val="0"/>
        </a:spcBef>
        <a:spcAft>
          <a:spcPct val="0"/>
        </a:spcAft>
        <a:defRPr sz="3200" b="1">
          <a:solidFill>
            <a:srgbClr val="0093CF"/>
          </a:solidFill>
          <a:latin typeface="Calibri" pitchFamily="34" charset="0"/>
        </a:defRPr>
      </a:lvl4pPr>
      <a:lvl5pPr algn="l" rtl="0" eaLnBrk="0" fontAlgn="base" hangingPunct="0">
        <a:lnSpc>
          <a:spcPct val="90000"/>
        </a:lnSpc>
        <a:spcBef>
          <a:spcPct val="0"/>
        </a:spcBef>
        <a:spcAft>
          <a:spcPct val="0"/>
        </a:spcAft>
        <a:defRPr sz="3200" b="1">
          <a:solidFill>
            <a:srgbClr val="0093CF"/>
          </a:solidFill>
          <a:latin typeface="Calibri" pitchFamily="34" charset="0"/>
        </a:defRPr>
      </a:lvl5pPr>
      <a:lvl6pPr marL="457200" algn="l" rtl="0" eaLnBrk="1" fontAlgn="base" hangingPunct="1">
        <a:lnSpc>
          <a:spcPct val="90000"/>
        </a:lnSpc>
        <a:spcBef>
          <a:spcPct val="0"/>
        </a:spcBef>
        <a:spcAft>
          <a:spcPct val="0"/>
        </a:spcAft>
        <a:defRPr sz="2800">
          <a:solidFill>
            <a:srgbClr val="D8027F"/>
          </a:solidFill>
          <a:latin typeface="Arial" charset="0"/>
        </a:defRPr>
      </a:lvl6pPr>
      <a:lvl7pPr marL="914400" algn="l" rtl="0" eaLnBrk="1" fontAlgn="base" hangingPunct="1">
        <a:lnSpc>
          <a:spcPct val="90000"/>
        </a:lnSpc>
        <a:spcBef>
          <a:spcPct val="0"/>
        </a:spcBef>
        <a:spcAft>
          <a:spcPct val="0"/>
        </a:spcAft>
        <a:defRPr sz="2800">
          <a:solidFill>
            <a:srgbClr val="D8027F"/>
          </a:solidFill>
          <a:latin typeface="Arial" charset="0"/>
        </a:defRPr>
      </a:lvl7pPr>
      <a:lvl8pPr marL="1371600" algn="l" rtl="0" eaLnBrk="1" fontAlgn="base" hangingPunct="1">
        <a:lnSpc>
          <a:spcPct val="90000"/>
        </a:lnSpc>
        <a:spcBef>
          <a:spcPct val="0"/>
        </a:spcBef>
        <a:spcAft>
          <a:spcPct val="0"/>
        </a:spcAft>
        <a:defRPr sz="2800">
          <a:solidFill>
            <a:srgbClr val="D8027F"/>
          </a:solidFill>
          <a:latin typeface="Arial" charset="0"/>
        </a:defRPr>
      </a:lvl8pPr>
      <a:lvl9pPr marL="1828800" algn="l" rtl="0" eaLnBrk="1" fontAlgn="base" hangingPunct="1">
        <a:lnSpc>
          <a:spcPct val="90000"/>
        </a:lnSpc>
        <a:spcBef>
          <a:spcPct val="0"/>
        </a:spcBef>
        <a:spcAft>
          <a:spcPct val="0"/>
        </a:spcAft>
        <a:defRPr sz="2800">
          <a:solidFill>
            <a:srgbClr val="D8027F"/>
          </a:solidFill>
          <a:latin typeface="Arial" charset="0"/>
        </a:defRPr>
      </a:lvl9pPr>
    </p:titleStyle>
    <p:bodyStyle>
      <a:lvl1pPr marL="342900" indent="-342900" algn="l" rtl="0" eaLnBrk="0" fontAlgn="base" hangingPunct="0">
        <a:spcBef>
          <a:spcPct val="0"/>
        </a:spcBef>
        <a:spcAft>
          <a:spcPct val="50000"/>
        </a:spcAft>
        <a:defRPr sz="2800">
          <a:solidFill>
            <a:schemeClr val="tx1"/>
          </a:solidFill>
          <a:latin typeface="+mn-lt"/>
          <a:ea typeface="+mn-ea"/>
          <a:cs typeface="+mn-cs"/>
        </a:defRPr>
      </a:lvl1pPr>
      <a:lvl2pPr marL="228600" indent="-227013" algn="l" rtl="0" eaLnBrk="0" fontAlgn="base" hangingPunct="0">
        <a:spcBef>
          <a:spcPct val="0"/>
        </a:spcBef>
        <a:spcAft>
          <a:spcPct val="30000"/>
        </a:spcAft>
        <a:buChar char="•"/>
        <a:defRPr sz="2400">
          <a:solidFill>
            <a:schemeClr val="tx1"/>
          </a:solidFill>
          <a:latin typeface="+mn-lt"/>
        </a:defRPr>
      </a:lvl2pPr>
      <a:lvl3pPr marL="457200" indent="-227013" algn="l" rtl="0" eaLnBrk="0" fontAlgn="base" hangingPunct="0">
        <a:spcBef>
          <a:spcPct val="0"/>
        </a:spcBef>
        <a:spcAft>
          <a:spcPct val="30000"/>
        </a:spcAft>
        <a:buChar char="–"/>
        <a:defRPr sz="2000">
          <a:solidFill>
            <a:schemeClr val="tx1"/>
          </a:solidFill>
          <a:latin typeface="+mn-lt"/>
        </a:defRPr>
      </a:lvl3pPr>
      <a:lvl4pPr marL="684213" indent="-225425" algn="l" rtl="0" eaLnBrk="0" fontAlgn="base" hangingPunct="0">
        <a:spcBef>
          <a:spcPct val="0"/>
        </a:spcBef>
        <a:spcAft>
          <a:spcPct val="30000"/>
        </a:spcAft>
        <a:buFont typeface="Wingdings" pitchFamily="2" charset="2"/>
        <a:buChar char="§"/>
        <a:defRPr sz="2000">
          <a:solidFill>
            <a:schemeClr val="tx1"/>
          </a:solidFill>
          <a:latin typeface="+mn-lt"/>
        </a:defRPr>
      </a:lvl4pPr>
      <a:lvl5pPr marL="912813" indent="-227013" algn="l" rtl="0" eaLnBrk="0" fontAlgn="base" hangingPunct="0">
        <a:spcBef>
          <a:spcPct val="0"/>
        </a:spcBef>
        <a:spcAft>
          <a:spcPct val="30000"/>
        </a:spcAft>
        <a:buFont typeface="Arial" charset="0"/>
        <a:buChar char="•"/>
        <a:defRPr sz="2000">
          <a:solidFill>
            <a:schemeClr val="tx1"/>
          </a:solidFill>
          <a:latin typeface="+mn-lt"/>
        </a:defRPr>
      </a:lvl5pPr>
      <a:lvl6pPr marL="1370013" indent="-227013" algn="l" rtl="0" eaLnBrk="1" fontAlgn="base" hangingPunct="1">
        <a:spcBef>
          <a:spcPct val="0"/>
        </a:spcBef>
        <a:spcAft>
          <a:spcPct val="30000"/>
        </a:spcAft>
        <a:buChar char="–"/>
        <a:defRPr sz="1600">
          <a:solidFill>
            <a:schemeClr val="tx1"/>
          </a:solidFill>
          <a:latin typeface="+mn-lt"/>
        </a:defRPr>
      </a:lvl6pPr>
      <a:lvl7pPr marL="1827213" indent="-227013" algn="l" rtl="0" eaLnBrk="1" fontAlgn="base" hangingPunct="1">
        <a:spcBef>
          <a:spcPct val="0"/>
        </a:spcBef>
        <a:spcAft>
          <a:spcPct val="30000"/>
        </a:spcAft>
        <a:buChar char="–"/>
        <a:defRPr sz="1600">
          <a:solidFill>
            <a:schemeClr val="tx1"/>
          </a:solidFill>
          <a:latin typeface="+mn-lt"/>
        </a:defRPr>
      </a:lvl7pPr>
      <a:lvl8pPr marL="2284413" indent="-227013" algn="l" rtl="0" eaLnBrk="1" fontAlgn="base" hangingPunct="1">
        <a:spcBef>
          <a:spcPct val="0"/>
        </a:spcBef>
        <a:spcAft>
          <a:spcPct val="30000"/>
        </a:spcAft>
        <a:buChar char="–"/>
        <a:defRPr sz="1600">
          <a:solidFill>
            <a:schemeClr val="tx1"/>
          </a:solidFill>
          <a:latin typeface="+mn-lt"/>
        </a:defRPr>
      </a:lvl8pPr>
      <a:lvl9pPr marL="2741613" indent="-227013" algn="l" rtl="0" eaLnBrk="1" fontAlgn="base" hangingPunct="1">
        <a:spcBef>
          <a:spcPct val="0"/>
        </a:spcBef>
        <a:spcAft>
          <a:spcPct val="3000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12.jpeg"/><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1"/>
          </p:nvPr>
        </p:nvSpPr>
        <p:spPr/>
        <p:txBody>
          <a:bodyPr/>
          <a:lstStyle/>
          <a:p>
            <a:r>
              <a:rPr lang="en-US" dirty="0"/>
              <a:t>Here is the key information regarding our CIA. </a:t>
            </a:r>
          </a:p>
        </p:txBody>
      </p:sp>
      <p:sp>
        <p:nvSpPr>
          <p:cNvPr id="8" name="Text Placeholder 7"/>
          <p:cNvSpPr>
            <a:spLocks noGrp="1"/>
          </p:cNvSpPr>
          <p:nvPr>
            <p:ph type="body" sz="quarter" idx="12"/>
          </p:nvPr>
        </p:nvSpPr>
        <p:spPr/>
        <p:txBody>
          <a:bodyPr/>
          <a:lstStyle/>
          <a:p>
            <a:r>
              <a:rPr lang="en-US" dirty="0"/>
              <a:t>The Shire CIA</a:t>
            </a:r>
          </a:p>
        </p:txBody>
      </p:sp>
      <p:sp>
        <p:nvSpPr>
          <p:cNvPr id="15" name="Text Placeholder 14"/>
          <p:cNvSpPr>
            <a:spLocks noGrp="1"/>
          </p:cNvSpPr>
          <p:nvPr>
            <p:ph type="body" sz="quarter" idx="22"/>
          </p:nvPr>
        </p:nvSpPr>
        <p:spPr>
          <a:xfrm>
            <a:off x="3674482" y="3782435"/>
            <a:ext cx="1495168" cy="304800"/>
          </a:xfrm>
        </p:spPr>
        <p:txBody>
          <a:bodyPr/>
          <a:lstStyle/>
          <a:p>
            <a:r>
              <a:rPr lang="en-US" dirty="0"/>
              <a:t>Requirements</a:t>
            </a:r>
          </a:p>
        </p:txBody>
      </p:sp>
      <p:sp>
        <p:nvSpPr>
          <p:cNvPr id="16" name="Text Placeholder 15"/>
          <p:cNvSpPr>
            <a:spLocks noGrp="1"/>
          </p:cNvSpPr>
          <p:nvPr>
            <p:ph type="body" sz="quarter" idx="23"/>
          </p:nvPr>
        </p:nvSpPr>
        <p:spPr/>
        <p:txBody>
          <a:bodyPr/>
          <a:lstStyle/>
          <a:p>
            <a:r>
              <a:rPr lang="en-US" dirty="0"/>
              <a:t>When and Why</a:t>
            </a:r>
          </a:p>
        </p:txBody>
      </p:sp>
      <p:sp>
        <p:nvSpPr>
          <p:cNvPr id="17" name="Text Placeholder 16"/>
          <p:cNvSpPr>
            <a:spLocks noGrp="1"/>
          </p:cNvSpPr>
          <p:nvPr>
            <p:ph type="body" sz="quarter" idx="24"/>
          </p:nvPr>
        </p:nvSpPr>
        <p:spPr>
          <a:xfrm>
            <a:off x="1996579" y="3782435"/>
            <a:ext cx="1484870" cy="304800"/>
          </a:xfrm>
        </p:spPr>
        <p:txBody>
          <a:bodyPr/>
          <a:lstStyle/>
          <a:p>
            <a:r>
              <a:rPr lang="en-US" dirty="0"/>
              <a:t>Duration</a:t>
            </a:r>
          </a:p>
        </p:txBody>
      </p:sp>
      <p:sp>
        <p:nvSpPr>
          <p:cNvPr id="21" name="Text Placeholder 20"/>
          <p:cNvSpPr>
            <a:spLocks noGrp="1"/>
          </p:cNvSpPr>
          <p:nvPr>
            <p:ph type="body" sz="quarter" idx="28"/>
          </p:nvPr>
        </p:nvSpPr>
        <p:spPr/>
        <p:txBody>
          <a:bodyPr/>
          <a:lstStyle/>
          <a:p>
            <a:r>
              <a:rPr lang="en-US" dirty="0"/>
              <a:t>CIA and Its Requirements</a:t>
            </a:r>
          </a:p>
        </p:txBody>
      </p:sp>
      <p:pic>
        <p:nvPicPr>
          <p:cNvPr id="5" name="Picture Placeholder 4"/>
          <p:cNvPicPr>
            <a:picLocks noGrp="1" noChangeAspect="1"/>
          </p:cNvPicPr>
          <p:nvPr>
            <p:ph type="pic" sz="quarter" idx="21"/>
          </p:nvPr>
        </p:nvPicPr>
        <p:blipFill>
          <a:blip r:embed="rId3" cstate="print">
            <a:extLst>
              <a:ext uri="{28A0092B-C50C-407E-A947-70E740481C1C}">
                <a14:useLocalDpi xmlns:a14="http://schemas.microsoft.com/office/drawing/2010/main" val="0"/>
              </a:ext>
            </a:extLst>
          </a:blip>
          <a:srcRect l="13846" r="13846"/>
          <a:stretch>
            <a:fillRect/>
          </a:stretch>
        </p:blipFill>
        <p:spPr/>
      </p:pic>
      <p:pic>
        <p:nvPicPr>
          <p:cNvPr id="6" name="Picture Placeholder 5"/>
          <p:cNvPicPr>
            <a:picLocks noGrp="1" noChangeAspect="1"/>
          </p:cNvPicPr>
          <p:nvPr>
            <p:ph type="pic" sz="quarter" idx="19"/>
          </p:nvPr>
        </p:nvPicPr>
        <p:blipFill>
          <a:blip r:embed="rId4" cstate="print">
            <a:extLst>
              <a:ext uri="{28A0092B-C50C-407E-A947-70E740481C1C}">
                <a14:useLocalDpi xmlns:a14="http://schemas.microsoft.com/office/drawing/2010/main" val="0"/>
              </a:ext>
            </a:extLst>
          </a:blip>
          <a:srcRect l="13884" r="13884"/>
          <a:stretch>
            <a:fillRect/>
          </a:stretch>
        </p:blipFill>
        <p:spPr>
          <a:xfrm>
            <a:off x="3657600" y="2667000"/>
            <a:ext cx="1509947" cy="1080655"/>
          </a:xfrm>
        </p:spPr>
      </p:pic>
      <p:pic>
        <p:nvPicPr>
          <p:cNvPr id="9" name="Picture Placeholder 8"/>
          <p:cNvPicPr>
            <a:picLocks noGrp="1" noChangeAspect="1"/>
          </p:cNvPicPr>
          <p:nvPr>
            <p:ph type="pic" sz="quarter" idx="17"/>
          </p:nvPr>
        </p:nvPicPr>
        <p:blipFill>
          <a:blip r:embed="rId5" cstate="print">
            <a:extLst>
              <a:ext uri="{28A0092B-C50C-407E-A947-70E740481C1C}">
                <a14:useLocalDpi xmlns:a14="http://schemas.microsoft.com/office/drawing/2010/main" val="0"/>
              </a:ext>
            </a:extLst>
          </a:blip>
          <a:srcRect l="13884" r="13884"/>
          <a:stretch>
            <a:fillRect/>
          </a:stretch>
        </p:blipFill>
        <p:spPr>
          <a:xfrm>
            <a:off x="1981200" y="2667000"/>
            <a:ext cx="1509947" cy="1080655"/>
          </a:xfrm>
        </p:spPr>
      </p:pic>
    </p:spTree>
    <p:extLst>
      <p:ext uri="{BB962C8B-B14F-4D97-AF65-F5344CB8AC3E}">
        <p14:creationId xmlns:p14="http://schemas.microsoft.com/office/powerpoint/2010/main" val="1731044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1"/>
          </p:nvPr>
        </p:nvSpPr>
        <p:spPr/>
        <p:txBody>
          <a:bodyPr/>
          <a:lstStyle/>
          <a:p>
            <a:r>
              <a:rPr lang="en-US" dirty="0"/>
              <a:t>Here is the key information regarding our CIA. </a:t>
            </a:r>
          </a:p>
        </p:txBody>
      </p:sp>
      <p:sp>
        <p:nvSpPr>
          <p:cNvPr id="8" name="Text Placeholder 7"/>
          <p:cNvSpPr>
            <a:spLocks noGrp="1"/>
          </p:cNvSpPr>
          <p:nvPr>
            <p:ph type="body" sz="quarter" idx="12"/>
          </p:nvPr>
        </p:nvSpPr>
        <p:spPr/>
        <p:txBody>
          <a:bodyPr/>
          <a:lstStyle/>
          <a:p>
            <a:r>
              <a:rPr lang="en-US" dirty="0"/>
              <a:t>The Shire CIA</a:t>
            </a:r>
          </a:p>
        </p:txBody>
      </p:sp>
      <p:sp>
        <p:nvSpPr>
          <p:cNvPr id="15" name="Text Placeholder 14"/>
          <p:cNvSpPr>
            <a:spLocks noGrp="1"/>
          </p:cNvSpPr>
          <p:nvPr>
            <p:ph type="body" sz="quarter" idx="22"/>
          </p:nvPr>
        </p:nvSpPr>
        <p:spPr>
          <a:xfrm>
            <a:off x="3674482" y="3782435"/>
            <a:ext cx="1495168" cy="304800"/>
          </a:xfrm>
        </p:spPr>
        <p:txBody>
          <a:bodyPr/>
          <a:lstStyle/>
          <a:p>
            <a:r>
              <a:rPr lang="en-US" dirty="0"/>
              <a:t>Requirements</a:t>
            </a:r>
          </a:p>
        </p:txBody>
      </p:sp>
      <p:sp>
        <p:nvSpPr>
          <p:cNvPr id="16" name="Text Placeholder 15"/>
          <p:cNvSpPr>
            <a:spLocks noGrp="1"/>
          </p:cNvSpPr>
          <p:nvPr>
            <p:ph type="body" sz="quarter" idx="23"/>
          </p:nvPr>
        </p:nvSpPr>
        <p:spPr>
          <a:solidFill>
            <a:srgbClr val="55A120"/>
          </a:solidFill>
        </p:spPr>
        <p:txBody>
          <a:bodyPr/>
          <a:lstStyle/>
          <a:p>
            <a:r>
              <a:rPr lang="en-US" dirty="0"/>
              <a:t>When and Why</a:t>
            </a:r>
          </a:p>
        </p:txBody>
      </p:sp>
      <p:sp>
        <p:nvSpPr>
          <p:cNvPr id="17" name="Text Placeholder 16"/>
          <p:cNvSpPr>
            <a:spLocks noGrp="1"/>
          </p:cNvSpPr>
          <p:nvPr>
            <p:ph type="body" sz="quarter" idx="24"/>
          </p:nvPr>
        </p:nvSpPr>
        <p:spPr>
          <a:xfrm>
            <a:off x="1996579" y="3782435"/>
            <a:ext cx="1484870" cy="304800"/>
          </a:xfrm>
        </p:spPr>
        <p:txBody>
          <a:bodyPr/>
          <a:lstStyle/>
          <a:p>
            <a:r>
              <a:rPr lang="en-US" dirty="0"/>
              <a:t>Duration</a:t>
            </a:r>
          </a:p>
        </p:txBody>
      </p:sp>
      <p:sp>
        <p:nvSpPr>
          <p:cNvPr id="21" name="Text Placeholder 20"/>
          <p:cNvSpPr>
            <a:spLocks noGrp="1"/>
          </p:cNvSpPr>
          <p:nvPr>
            <p:ph type="body" sz="quarter" idx="28"/>
          </p:nvPr>
        </p:nvSpPr>
        <p:spPr/>
        <p:txBody>
          <a:bodyPr/>
          <a:lstStyle/>
          <a:p>
            <a:r>
              <a:rPr lang="en-US" dirty="0"/>
              <a:t>CIA and Its Requirements</a:t>
            </a:r>
          </a:p>
        </p:txBody>
      </p:sp>
      <p:pic>
        <p:nvPicPr>
          <p:cNvPr id="5" name="Picture Placeholder 4"/>
          <p:cNvPicPr>
            <a:picLocks noGrp="1" noChangeAspect="1"/>
          </p:cNvPicPr>
          <p:nvPr>
            <p:ph type="pic" sz="quarter" idx="21"/>
          </p:nvPr>
        </p:nvPicPr>
        <p:blipFill>
          <a:blip r:embed="rId3" cstate="print">
            <a:extLst>
              <a:ext uri="{28A0092B-C50C-407E-A947-70E740481C1C}">
                <a14:useLocalDpi xmlns:a14="http://schemas.microsoft.com/office/drawing/2010/main" val="0"/>
              </a:ext>
            </a:extLst>
          </a:blip>
          <a:srcRect l="13846" r="13846"/>
          <a:stretch>
            <a:fillRect/>
          </a:stretch>
        </p:blipFill>
        <p:spPr/>
      </p:pic>
      <p:pic>
        <p:nvPicPr>
          <p:cNvPr id="6" name="Picture Placeholder 5"/>
          <p:cNvPicPr>
            <a:picLocks noGrp="1" noChangeAspect="1"/>
          </p:cNvPicPr>
          <p:nvPr>
            <p:ph type="pic" sz="quarter" idx="19"/>
          </p:nvPr>
        </p:nvPicPr>
        <p:blipFill>
          <a:blip r:embed="rId4" cstate="print">
            <a:extLst>
              <a:ext uri="{28A0092B-C50C-407E-A947-70E740481C1C}">
                <a14:useLocalDpi xmlns:a14="http://schemas.microsoft.com/office/drawing/2010/main" val="0"/>
              </a:ext>
            </a:extLst>
          </a:blip>
          <a:srcRect l="13884" r="13884"/>
          <a:stretch>
            <a:fillRect/>
          </a:stretch>
        </p:blipFill>
        <p:spPr>
          <a:xfrm>
            <a:off x="3657600" y="2667000"/>
            <a:ext cx="1509947" cy="1080655"/>
          </a:xfrm>
        </p:spPr>
      </p:pic>
      <p:pic>
        <p:nvPicPr>
          <p:cNvPr id="9" name="Picture Placeholder 8"/>
          <p:cNvPicPr>
            <a:picLocks noGrp="1" noChangeAspect="1"/>
          </p:cNvPicPr>
          <p:nvPr>
            <p:ph type="pic" sz="quarter" idx="17"/>
          </p:nvPr>
        </p:nvPicPr>
        <p:blipFill>
          <a:blip r:embed="rId5" cstate="print">
            <a:extLst>
              <a:ext uri="{28A0092B-C50C-407E-A947-70E740481C1C}">
                <a14:useLocalDpi xmlns:a14="http://schemas.microsoft.com/office/drawing/2010/main" val="0"/>
              </a:ext>
            </a:extLst>
          </a:blip>
          <a:srcRect l="13884" r="13884"/>
          <a:stretch>
            <a:fillRect/>
          </a:stretch>
        </p:blipFill>
        <p:spPr>
          <a:xfrm>
            <a:off x="1981200" y="2667000"/>
            <a:ext cx="1509947" cy="1080655"/>
          </a:xfrm>
        </p:spPr>
      </p:pic>
      <p:sp>
        <p:nvSpPr>
          <p:cNvPr id="11" name="Rectangle 10"/>
          <p:cNvSpPr/>
          <p:nvPr/>
        </p:nvSpPr>
        <p:spPr>
          <a:xfrm>
            <a:off x="5486400" y="1676400"/>
            <a:ext cx="3429000" cy="3429000"/>
          </a:xfrm>
          <a:prstGeom prst="rect">
            <a:avLst/>
          </a:prstGeom>
          <a:solidFill>
            <a:srgbClr val="AADA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FFF"/>
              </a:solidFill>
            </a:endParaRPr>
          </a:p>
        </p:txBody>
      </p:sp>
      <p:sp>
        <p:nvSpPr>
          <p:cNvPr id="12" name="Text Placeholder 9"/>
          <p:cNvSpPr>
            <a:spLocks noGrp="1"/>
          </p:cNvSpPr>
          <p:nvPr>
            <p:ph type="body" sz="quarter" idx="4294967295"/>
          </p:nvPr>
        </p:nvSpPr>
        <p:spPr>
          <a:xfrm>
            <a:off x="5562600" y="1752600"/>
            <a:ext cx="3200400" cy="381000"/>
          </a:xfrm>
          <a:prstGeom prst="rect">
            <a:avLst/>
          </a:prstGeom>
        </p:spPr>
        <p:txBody>
          <a:bodyPr/>
          <a:lstStyle/>
          <a:p>
            <a:r>
              <a:rPr lang="en-US" sz="1200" b="1" dirty="0">
                <a:latin typeface="Arial" pitchFamily="34" charset="0"/>
                <a:cs typeface="Arial" pitchFamily="34" charset="0"/>
              </a:rPr>
              <a:t>When and Why</a:t>
            </a:r>
          </a:p>
        </p:txBody>
      </p:sp>
      <p:sp>
        <p:nvSpPr>
          <p:cNvPr id="13" name="Text Placeholder 10"/>
          <p:cNvSpPr>
            <a:spLocks noGrp="1"/>
          </p:cNvSpPr>
          <p:nvPr>
            <p:ph type="body" sz="quarter" idx="4294967295"/>
          </p:nvPr>
        </p:nvSpPr>
        <p:spPr>
          <a:xfrm>
            <a:off x="5638800" y="2133601"/>
            <a:ext cx="3124200" cy="2209800"/>
          </a:xfrm>
          <a:prstGeom prst="rect">
            <a:avLst/>
          </a:prstGeom>
        </p:spPr>
        <p:txBody>
          <a:bodyPr/>
          <a:lstStyle/>
          <a:p>
            <a:pPr marL="0" indent="0"/>
            <a:r>
              <a:rPr lang="en-US" sz="1200" dirty="0"/>
              <a:t>In 2014, Shire entered into a Corporate Integrity Agreement with the Office of Inspector General of the United States Department of Health and Human Services. </a:t>
            </a:r>
          </a:p>
          <a:p>
            <a:pPr marL="0" indent="0"/>
            <a:r>
              <a:rPr lang="en-US" sz="1200" dirty="0"/>
              <a:t>This agreement was established to ensure our compliance with all US general healthcare programs and Food and Drug Administration laws and regulations.</a:t>
            </a:r>
          </a:p>
          <a:p>
            <a:endParaRPr lang="en-US" sz="1200" dirty="0">
              <a:latin typeface="Arial" pitchFamily="34" charset="0"/>
              <a:cs typeface="Arial" pitchFamily="34" charset="0"/>
            </a:endParaRPr>
          </a:p>
        </p:txBody>
      </p:sp>
      <p:sp>
        <p:nvSpPr>
          <p:cNvPr id="2" name="TextBox 1"/>
          <p:cNvSpPr txBox="1"/>
          <p:nvPr/>
        </p:nvSpPr>
        <p:spPr>
          <a:xfrm>
            <a:off x="426720" y="4343400"/>
            <a:ext cx="1295400" cy="923330"/>
          </a:xfrm>
          <a:prstGeom prst="rect">
            <a:avLst/>
          </a:prstGeom>
          <a:solidFill>
            <a:srgbClr val="55A11F"/>
          </a:solidFill>
        </p:spPr>
        <p:txBody>
          <a:bodyPr wrap="square" rtlCol="0">
            <a:spAutoFit/>
          </a:bodyPr>
          <a:lstStyle/>
          <a:p>
            <a:r>
              <a:rPr lang="en-US" dirty="0"/>
              <a:t>R: 85</a:t>
            </a:r>
          </a:p>
          <a:p>
            <a:r>
              <a:rPr lang="en-US" dirty="0"/>
              <a:t>G: 161</a:t>
            </a:r>
          </a:p>
          <a:p>
            <a:r>
              <a:rPr lang="en-US" dirty="0"/>
              <a:t>B: 31</a:t>
            </a:r>
          </a:p>
        </p:txBody>
      </p:sp>
    </p:spTree>
    <p:extLst>
      <p:ext uri="{BB962C8B-B14F-4D97-AF65-F5344CB8AC3E}">
        <p14:creationId xmlns:p14="http://schemas.microsoft.com/office/powerpoint/2010/main" val="104702657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1_Office Theme">
  <a:themeElements>
    <a:clrScheme name="PFI1851">
      <a:dk1>
        <a:srgbClr val="3F3F3F"/>
      </a:dk1>
      <a:lt1>
        <a:srgbClr val="FFFFFF"/>
      </a:lt1>
      <a:dk2>
        <a:srgbClr val="7F7F7F"/>
      </a:dk2>
      <a:lt2>
        <a:srgbClr val="F2F2F2"/>
      </a:lt2>
      <a:accent1>
        <a:srgbClr val="118DCC"/>
      </a:accent1>
      <a:accent2>
        <a:srgbClr val="4A2460"/>
      </a:accent2>
      <a:accent3>
        <a:srgbClr val="05769E"/>
      </a:accent3>
      <a:accent4>
        <a:srgbClr val="8B8B8B"/>
      </a:accent4>
      <a:accent5>
        <a:srgbClr val="79C0DD"/>
      </a:accent5>
      <a:accent6>
        <a:srgbClr val="C9EAF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TotalTime>
  <Words>327</Words>
  <Application>Microsoft Office PowerPoint</Application>
  <PresentationFormat>On-screen Show (4:3)</PresentationFormat>
  <Paragraphs>38</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Wingdings</vt:lpstr>
      <vt:lpstr>1_Office Theme</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Cheryl Williams</dc:creator>
  <cp:lastModifiedBy>A1</cp:lastModifiedBy>
  <cp:revision>6</cp:revision>
  <dcterms:created xsi:type="dcterms:W3CDTF">2013-08-13T15:23:48Z</dcterms:created>
  <dcterms:modified xsi:type="dcterms:W3CDTF">2017-02-20T18:59:02Z</dcterms:modified>
</cp:coreProperties>
</file>